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56" r:id="rId5"/>
    <p:sldId id="291" r:id="rId6"/>
    <p:sldId id="274" r:id="rId7"/>
    <p:sldId id="278" r:id="rId8"/>
    <p:sldId id="290" r:id="rId9"/>
    <p:sldId id="262" r:id="rId10"/>
    <p:sldId id="292" r:id="rId11"/>
    <p:sldId id="305" r:id="rId12"/>
    <p:sldId id="297" r:id="rId13"/>
    <p:sldId id="302" r:id="rId14"/>
    <p:sldId id="303" r:id="rId15"/>
    <p:sldId id="315" r:id="rId16"/>
    <p:sldId id="304" r:id="rId17"/>
    <p:sldId id="284" r:id="rId18"/>
    <p:sldId id="283" r:id="rId19"/>
    <p:sldId id="293" r:id="rId20"/>
    <p:sldId id="306" r:id="rId21"/>
    <p:sldId id="307" r:id="rId22"/>
    <p:sldId id="308" r:id="rId23"/>
    <p:sldId id="265" r:id="rId24"/>
    <p:sldId id="280" r:id="rId25"/>
    <p:sldId id="296" r:id="rId26"/>
    <p:sldId id="295" r:id="rId27"/>
    <p:sldId id="312" r:id="rId28"/>
    <p:sldId id="313" r:id="rId29"/>
    <p:sldId id="314" r:id="rId30"/>
    <p:sldId id="285" r:id="rId31"/>
    <p:sldId id="288" r:id="rId32"/>
    <p:sldId id="289" r:id="rId33"/>
    <p:sldId id="287" r:id="rId34"/>
    <p:sldId id="299" r:id="rId35"/>
    <p:sldId id="309" r:id="rId36"/>
    <p:sldId id="301" r:id="rId37"/>
    <p:sldId id="310" r:id="rId38"/>
    <p:sldId id="267" r:id="rId39"/>
    <p:sldId id="268" r:id="rId40"/>
    <p:sldId id="298" r:id="rId41"/>
    <p:sldId id="273" r:id="rId42"/>
    <p:sldId id="271" r:id="rId43"/>
    <p:sldId id="276" r:id="rId44"/>
    <p:sldId id="282" r:id="rId45"/>
    <p:sldId id="263" r:id="rId46"/>
    <p:sldId id="281" r:id="rId47"/>
    <p:sldId id="311" r:id="rId48"/>
    <p:sldId id="277"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25"/>
    <a:srgbClr val="004990"/>
    <a:srgbClr val="000000"/>
    <a:srgbClr val="102858"/>
    <a:srgbClr val="959595"/>
    <a:srgbClr val="4F6D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3BC6DD-A975-4B35-B5E8-3ADA4981A057}" v="1098" dt="2020-01-08T21:46:37.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4" autoAdjust="0"/>
    <p:restoredTop sz="82780" autoAdjust="0"/>
  </p:normalViewPr>
  <p:slideViewPr>
    <p:cSldViewPr>
      <p:cViewPr varScale="1">
        <p:scale>
          <a:sx n="137" d="100"/>
          <a:sy n="137" d="100"/>
        </p:scale>
        <p:origin x="2816"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Harris" userId="cb20f72e-7a99-49bd-a0d3-517580fe1447" providerId="ADAL" clId="{1E3BC6DD-A975-4B35-B5E8-3ADA4981A057}"/>
    <pc:docChg chg="undo custSel addSld delSld modSld sldOrd">
      <pc:chgData name="Ben Harris" userId="cb20f72e-7a99-49bd-a0d3-517580fe1447" providerId="ADAL" clId="{1E3BC6DD-A975-4B35-B5E8-3ADA4981A057}" dt="2020-01-08T21:46:37.625" v="1095"/>
      <pc:docMkLst>
        <pc:docMk/>
      </pc:docMkLst>
      <pc:sldChg chg="modSp">
        <pc:chgData name="Ben Harris" userId="cb20f72e-7a99-49bd-a0d3-517580fe1447" providerId="ADAL" clId="{1E3BC6DD-A975-4B35-B5E8-3ADA4981A057}" dt="2020-01-08T18:53:56.775" v="870" actId="20577"/>
        <pc:sldMkLst>
          <pc:docMk/>
          <pc:sldMk cId="0" sldId="256"/>
        </pc:sldMkLst>
        <pc:spChg chg="mod">
          <ac:chgData name="Ben Harris" userId="cb20f72e-7a99-49bd-a0d3-517580fe1447" providerId="ADAL" clId="{1E3BC6DD-A975-4B35-B5E8-3ADA4981A057}" dt="2020-01-08T18:53:56.775" v="870" actId="20577"/>
          <ac:spMkLst>
            <pc:docMk/>
            <pc:sldMk cId="0" sldId="256"/>
            <ac:spMk id="9" creationId="{00000000-0000-0000-0000-000000000000}"/>
          </ac:spMkLst>
        </pc:spChg>
      </pc:sldChg>
      <pc:sldChg chg="addSp delSp modSp add del">
        <pc:chgData name="Ben Harris" userId="cb20f72e-7a99-49bd-a0d3-517580fe1447" providerId="ADAL" clId="{1E3BC6DD-A975-4B35-B5E8-3ADA4981A057}" dt="2020-01-07T14:09:35.963" v="5" actId="1076"/>
        <pc:sldMkLst>
          <pc:docMk/>
          <pc:sldMk cId="466470255" sldId="271"/>
        </pc:sldMkLst>
        <pc:picChg chg="del">
          <ac:chgData name="Ben Harris" userId="cb20f72e-7a99-49bd-a0d3-517580fe1447" providerId="ADAL" clId="{1E3BC6DD-A975-4B35-B5E8-3ADA4981A057}" dt="2020-01-07T14:08:22.505" v="2" actId="478"/>
          <ac:picMkLst>
            <pc:docMk/>
            <pc:sldMk cId="466470255" sldId="271"/>
            <ac:picMk id="2" creationId="{B0A55081-B1D8-4964-987F-92234CE17425}"/>
          </ac:picMkLst>
        </pc:picChg>
        <pc:picChg chg="add mod">
          <ac:chgData name="Ben Harris" userId="cb20f72e-7a99-49bd-a0d3-517580fe1447" providerId="ADAL" clId="{1E3BC6DD-A975-4B35-B5E8-3ADA4981A057}" dt="2020-01-07T14:09:35.963" v="5" actId="1076"/>
          <ac:picMkLst>
            <pc:docMk/>
            <pc:sldMk cId="466470255" sldId="271"/>
            <ac:picMk id="4" creationId="{F50FE9DD-8569-4085-B2AD-CE89A009BFF0}"/>
          </ac:picMkLst>
        </pc:picChg>
      </pc:sldChg>
      <pc:sldChg chg="ord">
        <pc:chgData name="Ben Harris" userId="cb20f72e-7a99-49bd-a0d3-517580fe1447" providerId="ADAL" clId="{1E3BC6DD-A975-4B35-B5E8-3ADA4981A057}" dt="2020-01-08T18:36:46.295" v="773"/>
        <pc:sldMkLst>
          <pc:docMk/>
          <pc:sldMk cId="3380901379" sldId="292"/>
        </pc:sldMkLst>
      </pc:sldChg>
      <pc:sldChg chg="modSp">
        <pc:chgData name="Ben Harris" userId="cb20f72e-7a99-49bd-a0d3-517580fe1447" providerId="ADAL" clId="{1E3BC6DD-A975-4B35-B5E8-3ADA4981A057}" dt="2020-01-08T18:58:51.364" v="871"/>
        <pc:sldMkLst>
          <pc:docMk/>
          <pc:sldMk cId="583567081" sldId="293"/>
        </pc:sldMkLst>
        <pc:picChg chg="mod">
          <ac:chgData name="Ben Harris" userId="cb20f72e-7a99-49bd-a0d3-517580fe1447" providerId="ADAL" clId="{1E3BC6DD-A975-4B35-B5E8-3ADA4981A057}" dt="2020-01-08T18:58:51.364" v="871"/>
          <ac:picMkLst>
            <pc:docMk/>
            <pc:sldMk cId="583567081" sldId="293"/>
            <ac:picMk id="2" creationId="{06E123CF-B4A3-4930-9467-3B68DDAA1297}"/>
          </ac:picMkLst>
        </pc:picChg>
      </pc:sldChg>
      <pc:sldChg chg="addSp delSp">
        <pc:chgData name="Ben Harris" userId="cb20f72e-7a99-49bd-a0d3-517580fe1447" providerId="ADAL" clId="{1E3BC6DD-A975-4B35-B5E8-3ADA4981A057}" dt="2020-01-08T18:44:15.107" v="846"/>
        <pc:sldMkLst>
          <pc:docMk/>
          <pc:sldMk cId="762297775" sldId="295"/>
        </pc:sldMkLst>
        <pc:picChg chg="add del">
          <ac:chgData name="Ben Harris" userId="cb20f72e-7a99-49bd-a0d3-517580fe1447" providerId="ADAL" clId="{1E3BC6DD-A975-4B35-B5E8-3ADA4981A057}" dt="2020-01-08T18:44:15.107" v="846"/>
          <ac:picMkLst>
            <pc:docMk/>
            <pc:sldMk cId="762297775" sldId="295"/>
            <ac:picMk id="2" creationId="{609091C6-EED4-404F-AA94-BA98D71AE4B9}"/>
          </ac:picMkLst>
        </pc:picChg>
      </pc:sldChg>
      <pc:sldChg chg="modSp">
        <pc:chgData name="Ben Harris" userId="cb20f72e-7a99-49bd-a0d3-517580fe1447" providerId="ADAL" clId="{1E3BC6DD-A975-4B35-B5E8-3ADA4981A057}" dt="2020-01-08T18:37:36.541" v="844" actId="20577"/>
        <pc:sldMkLst>
          <pc:docMk/>
          <pc:sldMk cId="1755057738" sldId="304"/>
        </pc:sldMkLst>
        <pc:spChg chg="mod">
          <ac:chgData name="Ben Harris" userId="cb20f72e-7a99-49bd-a0d3-517580fe1447" providerId="ADAL" clId="{1E3BC6DD-A975-4B35-B5E8-3ADA4981A057}" dt="2020-01-08T18:37:36.541" v="844" actId="20577"/>
          <ac:spMkLst>
            <pc:docMk/>
            <pc:sldMk cId="1755057738" sldId="304"/>
            <ac:spMk id="3" creationId="{742231BA-3779-4B72-BD31-412DB1371841}"/>
          </ac:spMkLst>
        </pc:spChg>
      </pc:sldChg>
      <pc:sldChg chg="modSp add del">
        <pc:chgData name="Ben Harris" userId="cb20f72e-7a99-49bd-a0d3-517580fe1447" providerId="ADAL" clId="{1E3BC6DD-A975-4B35-B5E8-3ADA4981A057}" dt="2020-01-07T14:23:52.081" v="35" actId="2696"/>
        <pc:sldMkLst>
          <pc:docMk/>
          <pc:sldMk cId="948418127" sldId="306"/>
        </pc:sldMkLst>
        <pc:spChg chg="mod">
          <ac:chgData name="Ben Harris" userId="cb20f72e-7a99-49bd-a0d3-517580fe1447" providerId="ADAL" clId="{1E3BC6DD-A975-4B35-B5E8-3ADA4981A057}" dt="2020-01-07T14:10:42.635" v="17" actId="20577"/>
          <ac:spMkLst>
            <pc:docMk/>
            <pc:sldMk cId="948418127" sldId="306"/>
            <ac:spMk id="7" creationId="{00000000-0000-0000-0000-000000000000}"/>
          </ac:spMkLst>
        </pc:spChg>
      </pc:sldChg>
      <pc:sldChg chg="add">
        <pc:chgData name="Ben Harris" userId="cb20f72e-7a99-49bd-a0d3-517580fe1447" providerId="ADAL" clId="{1E3BC6DD-A975-4B35-B5E8-3ADA4981A057}" dt="2020-01-07T14:24:06.047" v="38"/>
        <pc:sldMkLst>
          <pc:docMk/>
          <pc:sldMk cId="1579743035" sldId="306"/>
        </pc:sldMkLst>
      </pc:sldChg>
      <pc:sldChg chg="addSp delSp modSp add del">
        <pc:chgData name="Ben Harris" userId="cb20f72e-7a99-49bd-a0d3-517580fe1447" providerId="ADAL" clId="{1E3BC6DD-A975-4B35-B5E8-3ADA4981A057}" dt="2020-01-07T14:23:52.090" v="36" actId="2696"/>
        <pc:sldMkLst>
          <pc:docMk/>
          <pc:sldMk cId="75805533" sldId="307"/>
        </pc:sldMkLst>
        <pc:spChg chg="del">
          <ac:chgData name="Ben Harris" userId="cb20f72e-7a99-49bd-a0d3-517580fe1447" providerId="ADAL" clId="{1E3BC6DD-A975-4B35-B5E8-3ADA4981A057}" dt="2020-01-07T14:19:31.013" v="20" actId="478"/>
          <ac:spMkLst>
            <pc:docMk/>
            <pc:sldMk cId="75805533" sldId="307"/>
            <ac:spMk id="2" creationId="{FE4212D6-79C4-42E3-85A3-236DBC7A38AD}"/>
          </ac:spMkLst>
        </pc:spChg>
        <pc:spChg chg="del">
          <ac:chgData name="Ben Harris" userId="cb20f72e-7a99-49bd-a0d3-517580fe1447" providerId="ADAL" clId="{1E3BC6DD-A975-4B35-B5E8-3ADA4981A057}" dt="2020-01-07T14:19:28.320" v="19" actId="478"/>
          <ac:spMkLst>
            <pc:docMk/>
            <pc:sldMk cId="75805533" sldId="307"/>
            <ac:spMk id="3" creationId="{C20C56D9-0CBB-4BF0-BF69-5C4A3F2438BF}"/>
          </ac:spMkLst>
        </pc:spChg>
        <pc:picChg chg="add mod">
          <ac:chgData name="Ben Harris" userId="cb20f72e-7a99-49bd-a0d3-517580fe1447" providerId="ADAL" clId="{1E3BC6DD-A975-4B35-B5E8-3ADA4981A057}" dt="2020-01-07T14:19:53.691" v="28" actId="1076"/>
          <ac:picMkLst>
            <pc:docMk/>
            <pc:sldMk cId="75805533" sldId="307"/>
            <ac:picMk id="4" creationId="{AF0C6806-9C10-4B28-8BB5-27A99FCF6781}"/>
          </ac:picMkLst>
        </pc:picChg>
      </pc:sldChg>
      <pc:sldChg chg="add modNotesTx">
        <pc:chgData name="Ben Harris" userId="cb20f72e-7a99-49bd-a0d3-517580fe1447" providerId="ADAL" clId="{1E3BC6DD-A975-4B35-B5E8-3ADA4981A057}" dt="2020-01-07T18:20:10.587" v="717" actId="20577"/>
        <pc:sldMkLst>
          <pc:docMk/>
          <pc:sldMk cId="3273400225" sldId="307"/>
        </pc:sldMkLst>
      </pc:sldChg>
      <pc:sldChg chg="modSp add modNotesTx">
        <pc:chgData name="Ben Harris" userId="cb20f72e-7a99-49bd-a0d3-517580fe1447" providerId="ADAL" clId="{1E3BC6DD-A975-4B35-B5E8-3ADA4981A057}" dt="2020-01-08T21:46:37.625" v="1095"/>
        <pc:sldMkLst>
          <pc:docMk/>
          <pc:sldMk cId="1049937925" sldId="308"/>
        </pc:sldMkLst>
        <pc:picChg chg="mod">
          <ac:chgData name="Ben Harris" userId="cb20f72e-7a99-49bd-a0d3-517580fe1447" providerId="ADAL" clId="{1E3BC6DD-A975-4B35-B5E8-3ADA4981A057}" dt="2020-01-08T21:46:37.625" v="1095"/>
          <ac:picMkLst>
            <pc:docMk/>
            <pc:sldMk cId="1049937925" sldId="308"/>
            <ac:picMk id="4" creationId="{F6BF3479-73D8-4B64-A866-FABFCB12A5DC}"/>
          </ac:picMkLst>
        </pc:picChg>
      </pc:sldChg>
      <pc:sldChg chg="addSp delSp modSp add del">
        <pc:chgData name="Ben Harris" userId="cb20f72e-7a99-49bd-a0d3-517580fe1447" providerId="ADAL" clId="{1E3BC6DD-A975-4B35-B5E8-3ADA4981A057}" dt="2020-01-07T14:23:52.099" v="37" actId="2696"/>
        <pc:sldMkLst>
          <pc:docMk/>
          <pc:sldMk cId="3802846928" sldId="308"/>
        </pc:sldMkLst>
        <pc:spChg chg="del">
          <ac:chgData name="Ben Harris" userId="cb20f72e-7a99-49bd-a0d3-517580fe1447" providerId="ADAL" clId="{1E3BC6DD-A975-4B35-B5E8-3ADA4981A057}" dt="2020-01-07T14:23:07.318" v="31" actId="478"/>
          <ac:spMkLst>
            <pc:docMk/>
            <pc:sldMk cId="3802846928" sldId="308"/>
            <ac:spMk id="2" creationId="{8764F52A-B106-492D-8FE3-0C60F750785E}"/>
          </ac:spMkLst>
        </pc:spChg>
        <pc:spChg chg="del">
          <ac:chgData name="Ben Harris" userId="cb20f72e-7a99-49bd-a0d3-517580fe1447" providerId="ADAL" clId="{1E3BC6DD-A975-4B35-B5E8-3ADA4981A057}" dt="2020-01-07T14:23:04.763" v="30"/>
          <ac:spMkLst>
            <pc:docMk/>
            <pc:sldMk cId="3802846928" sldId="308"/>
            <ac:spMk id="3" creationId="{8CCD8614-4348-43D7-A88B-7F903188AACD}"/>
          </ac:spMkLst>
        </pc:spChg>
        <pc:picChg chg="add mod">
          <ac:chgData name="Ben Harris" userId="cb20f72e-7a99-49bd-a0d3-517580fe1447" providerId="ADAL" clId="{1E3BC6DD-A975-4B35-B5E8-3ADA4981A057}" dt="2020-01-07T14:23:20.581" v="34" actId="1076"/>
          <ac:picMkLst>
            <pc:docMk/>
            <pc:sldMk cId="3802846928" sldId="308"/>
            <ac:picMk id="4" creationId="{F6BF3479-73D8-4B64-A866-FABFCB12A5DC}"/>
          </ac:picMkLst>
        </pc:picChg>
      </pc:sldChg>
      <pc:sldChg chg="addSp delSp modSp add">
        <pc:chgData name="Ben Harris" userId="cb20f72e-7a99-49bd-a0d3-517580fe1447" providerId="ADAL" clId="{1E3BC6DD-A975-4B35-B5E8-3ADA4981A057}" dt="2020-01-07T14:30:14.017" v="83" actId="255"/>
        <pc:sldMkLst>
          <pc:docMk/>
          <pc:sldMk cId="3388568561" sldId="309"/>
        </pc:sldMkLst>
        <pc:spChg chg="mod">
          <ac:chgData name="Ben Harris" userId="cb20f72e-7a99-49bd-a0d3-517580fe1447" providerId="ADAL" clId="{1E3BC6DD-A975-4B35-B5E8-3ADA4981A057}" dt="2020-01-07T14:25:39.942" v="56" actId="20577"/>
          <ac:spMkLst>
            <pc:docMk/>
            <pc:sldMk cId="3388568561" sldId="309"/>
            <ac:spMk id="2" creationId="{1799FD21-CF6E-4A0A-86D3-BA3ECF23E7F7}"/>
          </ac:spMkLst>
        </pc:spChg>
        <pc:spChg chg="del mod">
          <ac:chgData name="Ben Harris" userId="cb20f72e-7a99-49bd-a0d3-517580fe1447" providerId="ADAL" clId="{1E3BC6DD-A975-4B35-B5E8-3ADA4981A057}" dt="2020-01-07T14:29:14.819" v="77" actId="478"/>
          <ac:spMkLst>
            <pc:docMk/>
            <pc:sldMk cId="3388568561" sldId="309"/>
            <ac:spMk id="3" creationId="{27042F33-D3BD-40F7-8D36-7083513F6073}"/>
          </ac:spMkLst>
        </pc:spChg>
        <pc:spChg chg="add mod">
          <ac:chgData name="Ben Harris" userId="cb20f72e-7a99-49bd-a0d3-517580fe1447" providerId="ADAL" clId="{1E3BC6DD-A975-4B35-B5E8-3ADA4981A057}" dt="2020-01-07T14:30:14.017" v="83" actId="255"/>
          <ac:spMkLst>
            <pc:docMk/>
            <pc:sldMk cId="3388568561" sldId="309"/>
            <ac:spMk id="5" creationId="{DB62ABB5-FD28-494B-A990-904336ABEFC1}"/>
          </ac:spMkLst>
        </pc:spChg>
      </pc:sldChg>
      <pc:sldChg chg="addSp delSp modSp add">
        <pc:chgData name="Ben Harris" userId="cb20f72e-7a99-49bd-a0d3-517580fe1447" providerId="ADAL" clId="{1E3BC6DD-A975-4B35-B5E8-3ADA4981A057}" dt="2020-01-07T14:32:13.595" v="87" actId="14100"/>
        <pc:sldMkLst>
          <pc:docMk/>
          <pc:sldMk cId="1822550033" sldId="310"/>
        </pc:sldMkLst>
        <pc:spChg chg="mod">
          <ac:chgData name="Ben Harris" userId="cb20f72e-7a99-49bd-a0d3-517580fe1447" providerId="ADAL" clId="{1E3BC6DD-A975-4B35-B5E8-3ADA4981A057}" dt="2020-01-07T14:26:11.311" v="73" actId="20577"/>
          <ac:spMkLst>
            <pc:docMk/>
            <pc:sldMk cId="1822550033" sldId="310"/>
            <ac:spMk id="2" creationId="{18274603-8F9B-4D0A-93DA-C49B6C16CC52}"/>
          </ac:spMkLst>
        </pc:spChg>
        <pc:spChg chg="del">
          <ac:chgData name="Ben Harris" userId="cb20f72e-7a99-49bd-a0d3-517580fe1447" providerId="ADAL" clId="{1E3BC6DD-A975-4B35-B5E8-3ADA4981A057}" dt="2020-01-07T14:26:15.439" v="74" actId="478"/>
          <ac:spMkLst>
            <pc:docMk/>
            <pc:sldMk cId="1822550033" sldId="310"/>
            <ac:spMk id="3" creationId="{D28C59EC-8308-4175-A582-FA4F67717B97}"/>
          </ac:spMkLst>
        </pc:spChg>
        <pc:picChg chg="add mod">
          <ac:chgData name="Ben Harris" userId="cb20f72e-7a99-49bd-a0d3-517580fe1447" providerId="ADAL" clId="{1E3BC6DD-A975-4B35-B5E8-3ADA4981A057}" dt="2020-01-07T14:32:13.595" v="87" actId="14100"/>
          <ac:picMkLst>
            <pc:docMk/>
            <pc:sldMk cId="1822550033" sldId="310"/>
            <ac:picMk id="4" creationId="{065035ED-E44E-4C3F-AE64-6AD20B69EE1E}"/>
          </ac:picMkLst>
        </pc:picChg>
      </pc:sldChg>
      <pc:sldChg chg="modSp add">
        <pc:chgData name="Ben Harris" userId="cb20f72e-7a99-49bd-a0d3-517580fe1447" providerId="ADAL" clId="{1E3BC6DD-A975-4B35-B5E8-3ADA4981A057}" dt="2020-01-08T19:02:04.026" v="872" actId="20577"/>
        <pc:sldMkLst>
          <pc:docMk/>
          <pc:sldMk cId="30716869" sldId="311"/>
        </pc:sldMkLst>
        <pc:spChg chg="mod">
          <ac:chgData name="Ben Harris" userId="cb20f72e-7a99-49bd-a0d3-517580fe1447" providerId="ADAL" clId="{1E3BC6DD-A975-4B35-B5E8-3ADA4981A057}" dt="2020-01-07T18:24:05.264" v="770" actId="20577"/>
          <ac:spMkLst>
            <pc:docMk/>
            <pc:sldMk cId="30716869" sldId="311"/>
            <ac:spMk id="2" creationId="{150D6EB3-8AE7-4167-9423-D2037F185B9A}"/>
          </ac:spMkLst>
        </pc:spChg>
        <pc:spChg chg="mod">
          <ac:chgData name="Ben Harris" userId="cb20f72e-7a99-49bd-a0d3-517580fe1447" providerId="ADAL" clId="{1E3BC6DD-A975-4B35-B5E8-3ADA4981A057}" dt="2020-01-08T19:02:04.026" v="872" actId="20577"/>
          <ac:spMkLst>
            <pc:docMk/>
            <pc:sldMk cId="30716869" sldId="311"/>
            <ac:spMk id="3" creationId="{C7CB8844-E440-4073-BF6E-5FC983B09280}"/>
          </ac:spMkLst>
        </pc:spChg>
      </pc:sldChg>
      <pc:sldChg chg="addSp delSp modSp add">
        <pc:chgData name="Ben Harris" userId="cb20f72e-7a99-49bd-a0d3-517580fe1447" providerId="ADAL" clId="{1E3BC6DD-A975-4B35-B5E8-3ADA4981A057}" dt="2020-01-08T18:48:00.316" v="860" actId="1076"/>
        <pc:sldMkLst>
          <pc:docMk/>
          <pc:sldMk cId="2778095903" sldId="312"/>
        </pc:sldMkLst>
        <pc:picChg chg="add del mod">
          <ac:chgData name="Ben Harris" userId="cb20f72e-7a99-49bd-a0d3-517580fe1447" providerId="ADAL" clId="{1E3BC6DD-A975-4B35-B5E8-3ADA4981A057}" dt="2020-01-08T18:47:27.148" v="851" actId="478"/>
          <ac:picMkLst>
            <pc:docMk/>
            <pc:sldMk cId="2778095903" sldId="312"/>
            <ac:picMk id="2" creationId="{CC065E45-5B92-4A43-964B-851107B831C4}"/>
          </ac:picMkLst>
        </pc:picChg>
        <pc:picChg chg="add mod">
          <ac:chgData name="Ben Harris" userId="cb20f72e-7a99-49bd-a0d3-517580fe1447" providerId="ADAL" clId="{1E3BC6DD-A975-4B35-B5E8-3ADA4981A057}" dt="2020-01-08T18:48:00.316" v="860" actId="1076"/>
          <ac:picMkLst>
            <pc:docMk/>
            <pc:sldMk cId="2778095903" sldId="312"/>
            <ac:picMk id="3" creationId="{7110AD2F-4118-452E-B386-D9B690F8F69D}"/>
          </ac:picMkLst>
        </pc:picChg>
      </pc:sldChg>
      <pc:sldChg chg="addSp modSp add">
        <pc:chgData name="Ben Harris" userId="cb20f72e-7a99-49bd-a0d3-517580fe1447" providerId="ADAL" clId="{1E3BC6DD-A975-4B35-B5E8-3ADA4981A057}" dt="2020-01-08T18:49:44.340" v="864" actId="1076"/>
        <pc:sldMkLst>
          <pc:docMk/>
          <pc:sldMk cId="3343764477" sldId="313"/>
        </pc:sldMkLst>
        <pc:picChg chg="add mod">
          <ac:chgData name="Ben Harris" userId="cb20f72e-7a99-49bd-a0d3-517580fe1447" providerId="ADAL" clId="{1E3BC6DD-A975-4B35-B5E8-3ADA4981A057}" dt="2020-01-08T18:49:44.340" v="864" actId="1076"/>
          <ac:picMkLst>
            <pc:docMk/>
            <pc:sldMk cId="3343764477" sldId="313"/>
            <ac:picMk id="3" creationId="{87D91E27-3575-4BFC-8A68-97648A516628}"/>
          </ac:picMkLst>
        </pc:picChg>
      </pc:sldChg>
      <pc:sldChg chg="addSp delSp modSp add">
        <pc:chgData name="Ben Harris" userId="cb20f72e-7a99-49bd-a0d3-517580fe1447" providerId="ADAL" clId="{1E3BC6DD-A975-4B35-B5E8-3ADA4981A057}" dt="2020-01-08T18:52:02.203" v="869" actId="1076"/>
        <pc:sldMkLst>
          <pc:docMk/>
          <pc:sldMk cId="900871027" sldId="314"/>
        </pc:sldMkLst>
        <pc:picChg chg="add del mod">
          <ac:chgData name="Ben Harris" userId="cb20f72e-7a99-49bd-a0d3-517580fe1447" providerId="ADAL" clId="{1E3BC6DD-A975-4B35-B5E8-3ADA4981A057}" dt="2020-01-08T18:50:55.242" v="867" actId="478"/>
          <ac:picMkLst>
            <pc:docMk/>
            <pc:sldMk cId="900871027" sldId="314"/>
            <ac:picMk id="3" creationId="{48000FD5-5C34-49FF-999A-FF9DB2885AD0}"/>
          </ac:picMkLst>
        </pc:picChg>
        <pc:picChg chg="add mod">
          <ac:chgData name="Ben Harris" userId="cb20f72e-7a99-49bd-a0d3-517580fe1447" providerId="ADAL" clId="{1E3BC6DD-A975-4B35-B5E8-3ADA4981A057}" dt="2020-01-08T18:52:02.203" v="869" actId="1076"/>
          <ac:picMkLst>
            <pc:docMk/>
            <pc:sldMk cId="900871027" sldId="314"/>
            <ac:picMk id="5" creationId="{CC0BD82A-129F-441E-A6E4-57BA5D393325}"/>
          </ac:picMkLst>
        </pc:picChg>
      </pc:sldChg>
      <pc:sldChg chg="modSp add">
        <pc:chgData name="Ben Harris" userId="cb20f72e-7a99-49bd-a0d3-517580fe1447" providerId="ADAL" clId="{1E3BC6DD-A975-4B35-B5E8-3ADA4981A057}" dt="2020-01-08T21:43:59.434" v="1094" actId="20577"/>
        <pc:sldMkLst>
          <pc:docMk/>
          <pc:sldMk cId="3298378071" sldId="315"/>
        </pc:sldMkLst>
        <pc:spChg chg="mod">
          <ac:chgData name="Ben Harris" userId="cb20f72e-7a99-49bd-a0d3-517580fe1447" providerId="ADAL" clId="{1E3BC6DD-A975-4B35-B5E8-3ADA4981A057}" dt="2020-01-08T20:14:31.370" v="1090" actId="20577"/>
          <ac:spMkLst>
            <pc:docMk/>
            <pc:sldMk cId="3298378071" sldId="315"/>
            <ac:spMk id="2" creationId="{12A23AA5-9729-4FBB-A817-6D9FC0DB706B}"/>
          </ac:spMkLst>
        </pc:spChg>
        <pc:graphicFrameChg chg="modGraphic">
          <ac:chgData name="Ben Harris" userId="cb20f72e-7a99-49bd-a0d3-517580fe1447" providerId="ADAL" clId="{1E3BC6DD-A975-4B35-B5E8-3ADA4981A057}" dt="2020-01-08T21:43:59.434" v="1094" actId="20577"/>
          <ac:graphicFrameMkLst>
            <pc:docMk/>
            <pc:sldMk cId="3298378071" sldId="315"/>
            <ac:graphicFrameMk id="4" creationId="{67BBDA15-389D-4C9C-AEA7-EE75610499C3}"/>
          </ac:graphicFrameMkLst>
        </pc:graphicFrameChg>
      </pc:sldChg>
    </pc:docChg>
  </pc:docChgLst>
  <pc:docChgLst>
    <pc:chgData name="Harris, Ben" userId="cb20f72e-7a99-49bd-a0d3-517580fe1447" providerId="ADAL" clId="{D827EC8F-BF90-476D-9071-3C247371D069}"/>
    <pc:docChg chg="custSel addSld delSld modSld">
      <pc:chgData name="Harris, Ben" userId="cb20f72e-7a99-49bd-a0d3-517580fe1447" providerId="ADAL" clId="{D827EC8F-BF90-476D-9071-3C247371D069}" dt="2019-11-13T17:47:20.562" v="256" actId="20577"/>
      <pc:docMkLst>
        <pc:docMk/>
      </pc:docMkLst>
      <pc:sldChg chg="modSp add">
        <pc:chgData name="Harris, Ben" userId="cb20f72e-7a99-49bd-a0d3-517580fe1447" providerId="ADAL" clId="{D827EC8F-BF90-476D-9071-3C247371D069}" dt="2019-11-13T17:37:48.781" v="9" actId="20577"/>
        <pc:sldMkLst>
          <pc:docMk/>
          <pc:sldMk cId="3208757578" sldId="302"/>
        </pc:sldMkLst>
        <pc:spChg chg="mod">
          <ac:chgData name="Harris, Ben" userId="cb20f72e-7a99-49bd-a0d3-517580fe1447" providerId="ADAL" clId="{D827EC8F-BF90-476D-9071-3C247371D069}" dt="2019-11-13T17:37:48.781" v="9" actId="20577"/>
          <ac:spMkLst>
            <pc:docMk/>
            <pc:sldMk cId="3208757578" sldId="302"/>
            <ac:spMk id="7" creationId="{00000000-0000-0000-0000-000000000000}"/>
          </ac:spMkLst>
        </pc:spChg>
      </pc:sldChg>
      <pc:sldChg chg="addSp delSp modSp add">
        <pc:chgData name="Harris, Ben" userId="cb20f72e-7a99-49bd-a0d3-517580fe1447" providerId="ADAL" clId="{D827EC8F-BF90-476D-9071-3C247371D069}" dt="2019-11-13T17:45:10.072" v="19" actId="1076"/>
        <pc:sldMkLst>
          <pc:docMk/>
          <pc:sldMk cId="3960767143" sldId="303"/>
        </pc:sldMkLst>
        <pc:spChg chg="del">
          <ac:chgData name="Harris, Ben" userId="cb20f72e-7a99-49bd-a0d3-517580fe1447" providerId="ADAL" clId="{D827EC8F-BF90-476D-9071-3C247371D069}" dt="2019-11-13T17:39:58.425" v="12" actId="478"/>
          <ac:spMkLst>
            <pc:docMk/>
            <pc:sldMk cId="3960767143" sldId="303"/>
            <ac:spMk id="2" creationId="{5269AC52-8963-4EA2-B993-D631E184994D}"/>
          </ac:spMkLst>
        </pc:spChg>
        <pc:spChg chg="del">
          <ac:chgData name="Harris, Ben" userId="cb20f72e-7a99-49bd-a0d3-517580fe1447" providerId="ADAL" clId="{D827EC8F-BF90-476D-9071-3C247371D069}" dt="2019-11-13T17:39:57.286" v="11" actId="478"/>
          <ac:spMkLst>
            <pc:docMk/>
            <pc:sldMk cId="3960767143" sldId="303"/>
            <ac:spMk id="3" creationId="{6D972EEA-BCB6-42E5-9E92-A5A7A9FCC02A}"/>
          </ac:spMkLst>
        </pc:spChg>
        <pc:picChg chg="add mod">
          <ac:chgData name="Harris, Ben" userId="cb20f72e-7a99-49bd-a0d3-517580fe1447" providerId="ADAL" clId="{D827EC8F-BF90-476D-9071-3C247371D069}" dt="2019-11-13T17:45:10.072" v="19" actId="1076"/>
          <ac:picMkLst>
            <pc:docMk/>
            <pc:sldMk cId="3960767143" sldId="303"/>
            <ac:picMk id="5" creationId="{1619D328-0C53-4A5D-88C4-C75ED63BDC08}"/>
          </ac:picMkLst>
        </pc:picChg>
      </pc:sldChg>
      <pc:sldChg chg="modSp add">
        <pc:chgData name="Harris, Ben" userId="cb20f72e-7a99-49bd-a0d3-517580fe1447" providerId="ADAL" clId="{D827EC8F-BF90-476D-9071-3C247371D069}" dt="2019-11-13T17:47:20.562" v="256" actId="20577"/>
        <pc:sldMkLst>
          <pc:docMk/>
          <pc:sldMk cId="1755057738" sldId="304"/>
        </pc:sldMkLst>
        <pc:spChg chg="mod">
          <ac:chgData name="Harris, Ben" userId="cb20f72e-7a99-49bd-a0d3-517580fe1447" providerId="ADAL" clId="{D827EC8F-BF90-476D-9071-3C247371D069}" dt="2019-11-13T17:45:39.881" v="72" actId="20577"/>
          <ac:spMkLst>
            <pc:docMk/>
            <pc:sldMk cId="1755057738" sldId="304"/>
            <ac:spMk id="2" creationId="{5FA3932F-2311-4B78-A404-366BCE34204C}"/>
          </ac:spMkLst>
        </pc:spChg>
        <pc:spChg chg="mod">
          <ac:chgData name="Harris, Ben" userId="cb20f72e-7a99-49bd-a0d3-517580fe1447" providerId="ADAL" clId="{D827EC8F-BF90-476D-9071-3C247371D069}" dt="2019-11-13T17:47:20.562" v="256" actId="20577"/>
          <ac:spMkLst>
            <pc:docMk/>
            <pc:sldMk cId="1755057738" sldId="304"/>
            <ac:spMk id="3" creationId="{742231BA-3779-4B72-BD31-412DB1371841}"/>
          </ac:spMkLst>
        </pc:spChg>
      </pc:sldChg>
    </pc:docChg>
  </pc:docChgLst>
  <pc:docChgLst>
    <pc:chgData name="Harris, Ben" userId="cb20f72e-7a99-49bd-a0d3-517580fe1447" providerId="ADAL" clId="{12A38192-6D9A-4B76-9F54-FFE78F98145F}"/>
    <pc:docChg chg="undo custSel addSld modSld modNotesMaster">
      <pc:chgData name="Harris, Ben" userId="cb20f72e-7a99-49bd-a0d3-517580fe1447" providerId="ADAL" clId="{12A38192-6D9A-4B76-9F54-FFE78F98145F}" dt="2019-11-01T14:24:12.454" v="1124" actId="20577"/>
      <pc:docMkLst>
        <pc:docMk/>
      </pc:docMkLst>
      <pc:sldChg chg="modSp">
        <pc:chgData name="Harris, Ben" userId="cb20f72e-7a99-49bd-a0d3-517580fe1447" providerId="ADAL" clId="{12A38192-6D9A-4B76-9F54-FFE78F98145F}" dt="2019-11-01T14:24:12.454" v="1124" actId="20577"/>
        <pc:sldMkLst>
          <pc:docMk/>
          <pc:sldMk cId="0" sldId="256"/>
        </pc:sldMkLst>
        <pc:spChg chg="mod">
          <ac:chgData name="Harris, Ben" userId="cb20f72e-7a99-49bd-a0d3-517580fe1447" providerId="ADAL" clId="{12A38192-6D9A-4B76-9F54-FFE78F98145F}" dt="2019-11-01T14:24:12.454" v="1124" actId="20577"/>
          <ac:spMkLst>
            <pc:docMk/>
            <pc:sldMk cId="0" sldId="256"/>
            <ac:spMk id="9" creationId="{00000000-0000-0000-0000-000000000000}"/>
          </ac:spMkLst>
        </pc:spChg>
      </pc:sldChg>
      <pc:sldChg chg="modSp">
        <pc:chgData name="Harris, Ben" userId="cb20f72e-7a99-49bd-a0d3-517580fe1447" providerId="ADAL" clId="{12A38192-6D9A-4B76-9F54-FFE78F98145F}" dt="2019-10-30T14:32:40.979" v="3" actId="1076"/>
        <pc:sldMkLst>
          <pc:docMk/>
          <pc:sldMk cId="3368574026" sldId="282"/>
        </pc:sldMkLst>
        <pc:spChg chg="mod">
          <ac:chgData name="Harris, Ben" userId="cb20f72e-7a99-49bd-a0d3-517580fe1447" providerId="ADAL" clId="{12A38192-6D9A-4B76-9F54-FFE78F98145F}" dt="2019-10-30T14:32:40.979" v="3" actId="1076"/>
          <ac:spMkLst>
            <pc:docMk/>
            <pc:sldMk cId="3368574026" sldId="282"/>
            <ac:spMk id="10" creationId="{B6F62414-10F7-4A03-BED0-AE7F1E23C0B1}"/>
          </ac:spMkLst>
        </pc:spChg>
      </pc:sldChg>
      <pc:sldChg chg="addSp delSp modSp add">
        <pc:chgData name="Harris, Ben" userId="cb20f72e-7a99-49bd-a0d3-517580fe1447" providerId="ADAL" clId="{12A38192-6D9A-4B76-9F54-FFE78F98145F}" dt="2019-10-30T15:06:37.552" v="1087" actId="20577"/>
        <pc:sldMkLst>
          <pc:docMk/>
          <pc:sldMk cId="2081497318" sldId="299"/>
        </pc:sldMkLst>
        <pc:spChg chg="mod">
          <ac:chgData name="Harris, Ben" userId="cb20f72e-7a99-49bd-a0d3-517580fe1447" providerId="ADAL" clId="{12A38192-6D9A-4B76-9F54-FFE78F98145F}" dt="2019-10-30T14:34:28.017" v="72" actId="20577"/>
          <ac:spMkLst>
            <pc:docMk/>
            <pc:sldMk cId="2081497318" sldId="299"/>
            <ac:spMk id="2" creationId="{49AFA93C-D1D3-48C3-A748-A17E75205422}"/>
          </ac:spMkLst>
        </pc:spChg>
        <pc:spChg chg="del">
          <ac:chgData name="Harris, Ben" userId="cb20f72e-7a99-49bd-a0d3-517580fe1447" providerId="ADAL" clId="{12A38192-6D9A-4B76-9F54-FFE78F98145F}" dt="2019-10-30T14:32:36.017" v="1" actId="478"/>
          <ac:spMkLst>
            <pc:docMk/>
            <pc:sldMk cId="2081497318" sldId="299"/>
            <ac:spMk id="3" creationId="{39DD284C-9BC0-4797-9406-338497BC99D2}"/>
          </ac:spMkLst>
        </pc:spChg>
        <pc:spChg chg="add mod">
          <ac:chgData name="Harris, Ben" userId="cb20f72e-7a99-49bd-a0d3-517580fe1447" providerId="ADAL" clId="{12A38192-6D9A-4B76-9F54-FFE78F98145F}" dt="2019-10-30T14:37:45.698" v="170" actId="14100"/>
          <ac:spMkLst>
            <pc:docMk/>
            <pc:sldMk cId="2081497318" sldId="299"/>
            <ac:spMk id="4" creationId="{494A71BB-9082-42FA-BF6D-2A238110859D}"/>
          </ac:spMkLst>
        </pc:spChg>
        <pc:spChg chg="add mod">
          <ac:chgData name="Harris, Ben" userId="cb20f72e-7a99-49bd-a0d3-517580fe1447" providerId="ADAL" clId="{12A38192-6D9A-4B76-9F54-FFE78F98145F}" dt="2019-10-30T14:38:23.410" v="171" actId="1076"/>
          <ac:spMkLst>
            <pc:docMk/>
            <pc:sldMk cId="2081497318" sldId="299"/>
            <ac:spMk id="5" creationId="{13876EF3-5D7E-4C04-A4C3-7FF93F0E633A}"/>
          </ac:spMkLst>
        </pc:spChg>
        <pc:spChg chg="add mod">
          <ac:chgData name="Harris, Ben" userId="cb20f72e-7a99-49bd-a0d3-517580fe1447" providerId="ADAL" clId="{12A38192-6D9A-4B76-9F54-FFE78F98145F}" dt="2019-10-30T14:38:23.410" v="171" actId="1076"/>
          <ac:spMkLst>
            <pc:docMk/>
            <pc:sldMk cId="2081497318" sldId="299"/>
            <ac:spMk id="6" creationId="{1C54A661-9ACC-466D-8231-FB3ABF0211E7}"/>
          </ac:spMkLst>
        </pc:spChg>
        <pc:spChg chg="add mod">
          <ac:chgData name="Harris, Ben" userId="cb20f72e-7a99-49bd-a0d3-517580fe1447" providerId="ADAL" clId="{12A38192-6D9A-4B76-9F54-FFE78F98145F}" dt="2019-10-30T14:38:23.410" v="171" actId="1076"/>
          <ac:spMkLst>
            <pc:docMk/>
            <pc:sldMk cId="2081497318" sldId="299"/>
            <ac:spMk id="7" creationId="{33EC5B2F-74EE-4C1F-AE9C-AAE654746877}"/>
          </ac:spMkLst>
        </pc:spChg>
        <pc:spChg chg="add mod">
          <ac:chgData name="Harris, Ben" userId="cb20f72e-7a99-49bd-a0d3-517580fe1447" providerId="ADAL" clId="{12A38192-6D9A-4B76-9F54-FFE78F98145F}" dt="2019-10-30T14:38:23.410" v="171" actId="1076"/>
          <ac:spMkLst>
            <pc:docMk/>
            <pc:sldMk cId="2081497318" sldId="299"/>
            <ac:spMk id="8" creationId="{60D33534-4CBC-4D40-A125-F137DD88F673}"/>
          </ac:spMkLst>
        </pc:spChg>
        <pc:spChg chg="add mod">
          <ac:chgData name="Harris, Ben" userId="cb20f72e-7a99-49bd-a0d3-517580fe1447" providerId="ADAL" clId="{12A38192-6D9A-4B76-9F54-FFE78F98145F}" dt="2019-10-30T14:38:23.410" v="171" actId="1076"/>
          <ac:spMkLst>
            <pc:docMk/>
            <pc:sldMk cId="2081497318" sldId="299"/>
            <ac:spMk id="9" creationId="{00CCE600-6747-4214-86B7-F7495401233A}"/>
          </ac:spMkLst>
        </pc:spChg>
        <pc:spChg chg="add mod">
          <ac:chgData name="Harris, Ben" userId="cb20f72e-7a99-49bd-a0d3-517580fe1447" providerId="ADAL" clId="{12A38192-6D9A-4B76-9F54-FFE78F98145F}" dt="2019-10-30T14:38:23.410" v="171" actId="1076"/>
          <ac:spMkLst>
            <pc:docMk/>
            <pc:sldMk cId="2081497318" sldId="299"/>
            <ac:spMk id="10" creationId="{C5D1309E-8F9D-48C8-B1DD-C48B9E8224C8}"/>
          </ac:spMkLst>
        </pc:spChg>
        <pc:spChg chg="add mod">
          <ac:chgData name="Harris, Ben" userId="cb20f72e-7a99-49bd-a0d3-517580fe1447" providerId="ADAL" clId="{12A38192-6D9A-4B76-9F54-FFE78F98145F}" dt="2019-10-30T14:38:23.410" v="171" actId="1076"/>
          <ac:spMkLst>
            <pc:docMk/>
            <pc:sldMk cId="2081497318" sldId="299"/>
            <ac:spMk id="11" creationId="{94CD6A39-52F8-4432-8279-A6EE0B06C883}"/>
          </ac:spMkLst>
        </pc:spChg>
        <pc:spChg chg="add mod">
          <ac:chgData name="Harris, Ben" userId="cb20f72e-7a99-49bd-a0d3-517580fe1447" providerId="ADAL" clId="{12A38192-6D9A-4B76-9F54-FFE78F98145F}" dt="2019-10-30T14:38:30.052" v="172" actId="1076"/>
          <ac:spMkLst>
            <pc:docMk/>
            <pc:sldMk cId="2081497318" sldId="299"/>
            <ac:spMk id="12" creationId="{74FC6417-4945-4B22-A03D-E13C95774524}"/>
          </ac:spMkLst>
        </pc:spChg>
        <pc:spChg chg="add mod">
          <ac:chgData name="Harris, Ben" userId="cb20f72e-7a99-49bd-a0d3-517580fe1447" providerId="ADAL" clId="{12A38192-6D9A-4B76-9F54-FFE78F98145F}" dt="2019-10-30T14:38:23.410" v="171" actId="1076"/>
          <ac:spMkLst>
            <pc:docMk/>
            <pc:sldMk cId="2081497318" sldId="299"/>
            <ac:spMk id="13" creationId="{88E17C4F-BC1A-4D2D-A333-DFAF49C4EEFA}"/>
          </ac:spMkLst>
        </pc:spChg>
        <pc:spChg chg="add mod">
          <ac:chgData name="Harris, Ben" userId="cb20f72e-7a99-49bd-a0d3-517580fe1447" providerId="ADAL" clId="{12A38192-6D9A-4B76-9F54-FFE78F98145F}" dt="2019-10-30T14:38:23.410" v="171" actId="1076"/>
          <ac:spMkLst>
            <pc:docMk/>
            <pc:sldMk cId="2081497318" sldId="299"/>
            <ac:spMk id="14" creationId="{52FD198B-BB15-4740-8472-834FEC828973}"/>
          </ac:spMkLst>
        </pc:spChg>
        <pc:spChg chg="add mod">
          <ac:chgData name="Harris, Ben" userId="cb20f72e-7a99-49bd-a0d3-517580fe1447" providerId="ADAL" clId="{12A38192-6D9A-4B76-9F54-FFE78F98145F}" dt="2019-10-30T14:38:30.052" v="172" actId="1076"/>
          <ac:spMkLst>
            <pc:docMk/>
            <pc:sldMk cId="2081497318" sldId="299"/>
            <ac:spMk id="15" creationId="{7EB04F4D-36C6-441E-97EF-203A611B4C88}"/>
          </ac:spMkLst>
        </pc:spChg>
        <pc:spChg chg="add mod">
          <ac:chgData name="Harris, Ben" userId="cb20f72e-7a99-49bd-a0d3-517580fe1447" providerId="ADAL" clId="{12A38192-6D9A-4B76-9F54-FFE78F98145F}" dt="2019-10-30T14:38:23.410" v="171" actId="1076"/>
          <ac:spMkLst>
            <pc:docMk/>
            <pc:sldMk cId="2081497318" sldId="299"/>
            <ac:spMk id="16" creationId="{3DCF7F9C-9217-4E47-B4AB-219F568CFC5A}"/>
          </ac:spMkLst>
        </pc:spChg>
        <pc:spChg chg="add mod">
          <ac:chgData name="Harris, Ben" userId="cb20f72e-7a99-49bd-a0d3-517580fe1447" providerId="ADAL" clId="{12A38192-6D9A-4B76-9F54-FFE78F98145F}" dt="2019-10-30T14:38:30.052" v="172" actId="1076"/>
          <ac:spMkLst>
            <pc:docMk/>
            <pc:sldMk cId="2081497318" sldId="299"/>
            <ac:spMk id="17" creationId="{71FC4000-D24D-475F-8EF6-29046586360C}"/>
          </ac:spMkLst>
        </pc:spChg>
        <pc:spChg chg="add mod">
          <ac:chgData name="Harris, Ben" userId="cb20f72e-7a99-49bd-a0d3-517580fe1447" providerId="ADAL" clId="{12A38192-6D9A-4B76-9F54-FFE78F98145F}" dt="2019-10-30T14:38:23.410" v="171" actId="1076"/>
          <ac:spMkLst>
            <pc:docMk/>
            <pc:sldMk cId="2081497318" sldId="299"/>
            <ac:spMk id="18" creationId="{92A9B962-2CEF-4057-93EB-EF304F5B8EC4}"/>
          </ac:spMkLst>
        </pc:spChg>
        <pc:spChg chg="add mod">
          <ac:chgData name="Harris, Ben" userId="cb20f72e-7a99-49bd-a0d3-517580fe1447" providerId="ADAL" clId="{12A38192-6D9A-4B76-9F54-FFE78F98145F}" dt="2019-10-30T15:06:37.552" v="1087" actId="20577"/>
          <ac:spMkLst>
            <pc:docMk/>
            <pc:sldMk cId="2081497318" sldId="299"/>
            <ac:spMk id="19" creationId="{6B85C87A-58F6-4264-8BDC-AD3348CF1EC6}"/>
          </ac:spMkLst>
        </pc:spChg>
        <pc:spChg chg="add mod">
          <ac:chgData name="Harris, Ben" userId="cb20f72e-7a99-49bd-a0d3-517580fe1447" providerId="ADAL" clId="{12A38192-6D9A-4B76-9F54-FFE78F98145F}" dt="2019-10-30T14:39:46.762" v="220" actId="1076"/>
          <ac:spMkLst>
            <pc:docMk/>
            <pc:sldMk cId="2081497318" sldId="299"/>
            <ac:spMk id="20" creationId="{00C439BE-A5F8-477A-A5EF-14A31B09CA16}"/>
          </ac:spMkLst>
        </pc:spChg>
      </pc:sldChg>
      <pc:sldChg chg="modSp add">
        <pc:chgData name="Harris, Ben" userId="cb20f72e-7a99-49bd-a0d3-517580fe1447" providerId="ADAL" clId="{12A38192-6D9A-4B76-9F54-FFE78F98145F}" dt="2019-10-30T15:05:59.445" v="1085" actId="20577"/>
        <pc:sldMkLst>
          <pc:docMk/>
          <pc:sldMk cId="2715820471" sldId="301"/>
        </pc:sldMkLst>
        <pc:spChg chg="mod">
          <ac:chgData name="Harris, Ben" userId="cb20f72e-7a99-49bd-a0d3-517580fe1447" providerId="ADAL" clId="{12A38192-6D9A-4B76-9F54-FFE78F98145F}" dt="2019-10-30T15:05:59.445" v="1085" actId="20577"/>
          <ac:spMkLst>
            <pc:docMk/>
            <pc:sldMk cId="2715820471" sldId="301"/>
            <ac:spMk id="2" creationId="{5E0579B3-641E-41F2-8000-F2C208673E95}"/>
          </ac:spMkLst>
        </pc:spChg>
        <pc:spChg chg="mod">
          <ac:chgData name="Harris, Ben" userId="cb20f72e-7a99-49bd-a0d3-517580fe1447" providerId="ADAL" clId="{12A38192-6D9A-4B76-9F54-FFE78F98145F}" dt="2019-10-30T15:05:43.962" v="1061" actId="20577"/>
          <ac:spMkLst>
            <pc:docMk/>
            <pc:sldMk cId="2715820471" sldId="301"/>
            <ac:spMk id="3" creationId="{C974C3DC-F08C-4A3D-BDF8-795514E7B3F5}"/>
          </ac:spMkLst>
        </pc:spChg>
      </pc:sldChg>
    </pc:docChg>
  </pc:docChgLst>
  <pc:docChgLst>
    <pc:chgData name="Harris, Ben" userId="cb20f72e-7a99-49bd-a0d3-517580fe1447" providerId="ADAL" clId="{0DA26347-45F6-4F5B-B3BB-1F7CDB0B2256}"/>
  </pc:docChgLst>
  <pc:docChgLst>
    <pc:chgData name="Harris, Ben" userId="S::bharris@cityoftulsa.org::cb20f72e-7a99-49bd-a0d3-517580fe1447" providerId="AD" clId="Web-{49CA048C-C192-4F02-A968-D0AA136D8D79}"/>
    <pc:docChg chg="addSld modSld sldOrd">
      <pc:chgData name="Harris, Ben" userId="S::bharris@cityoftulsa.org::cb20f72e-7a99-49bd-a0d3-517580fe1447" providerId="AD" clId="Web-{49CA048C-C192-4F02-A968-D0AA136D8D79}" dt="2019-11-19T04:50:47.002" v="217" actId="20577"/>
      <pc:docMkLst>
        <pc:docMk/>
      </pc:docMkLst>
      <pc:sldChg chg="ord">
        <pc:chgData name="Harris, Ben" userId="S::bharris@cityoftulsa.org::cb20f72e-7a99-49bd-a0d3-517580fe1447" providerId="AD" clId="Web-{49CA048C-C192-4F02-A968-D0AA136D8D79}" dt="2019-11-19T04:44:55.268" v="208"/>
        <pc:sldMkLst>
          <pc:docMk/>
          <pc:sldMk cId="3380901379" sldId="292"/>
        </pc:sldMkLst>
      </pc:sldChg>
      <pc:sldChg chg="ord">
        <pc:chgData name="Harris, Ben" userId="S::bharris@cityoftulsa.org::cb20f72e-7a99-49bd-a0d3-517580fe1447" providerId="AD" clId="Web-{49CA048C-C192-4F02-A968-D0AA136D8D79}" dt="2019-11-19T04:44:50.034" v="205"/>
        <pc:sldMkLst>
          <pc:docMk/>
          <pc:sldMk cId="119033202" sldId="297"/>
        </pc:sldMkLst>
      </pc:sldChg>
      <pc:sldChg chg="modSp">
        <pc:chgData name="Harris, Ben" userId="S::bharris@cityoftulsa.org::cb20f72e-7a99-49bd-a0d3-517580fe1447" providerId="AD" clId="Web-{49CA048C-C192-4F02-A968-D0AA136D8D79}" dt="2019-11-19T04:50:47.002" v="217" actId="20577"/>
        <pc:sldMkLst>
          <pc:docMk/>
          <pc:sldMk cId="1755057738" sldId="304"/>
        </pc:sldMkLst>
        <pc:spChg chg="mod">
          <ac:chgData name="Harris, Ben" userId="S::bharris@cityoftulsa.org::cb20f72e-7a99-49bd-a0d3-517580fe1447" providerId="AD" clId="Web-{49CA048C-C192-4F02-A968-D0AA136D8D79}" dt="2019-11-19T04:50:47.002" v="217" actId="20577"/>
          <ac:spMkLst>
            <pc:docMk/>
            <pc:sldMk cId="1755057738" sldId="304"/>
            <ac:spMk id="3" creationId="{742231BA-3779-4B72-BD31-412DB1371841}"/>
          </ac:spMkLst>
        </pc:spChg>
      </pc:sldChg>
      <pc:sldChg chg="modSp add ord replId">
        <pc:chgData name="Harris, Ben" userId="S::bharris@cityoftulsa.org::cb20f72e-7a99-49bd-a0d3-517580fe1447" providerId="AD" clId="Web-{49CA048C-C192-4F02-A968-D0AA136D8D79}" dt="2019-11-19T04:44:50.034" v="206"/>
        <pc:sldMkLst>
          <pc:docMk/>
          <pc:sldMk cId="3311879411" sldId="305"/>
        </pc:sldMkLst>
        <pc:spChg chg="mod">
          <ac:chgData name="Harris, Ben" userId="S::bharris@cityoftulsa.org::cb20f72e-7a99-49bd-a0d3-517580fe1447" providerId="AD" clId="Web-{49CA048C-C192-4F02-A968-D0AA136D8D79}" dt="2019-11-19T04:44:44.596" v="203" actId="20577"/>
          <ac:spMkLst>
            <pc:docMk/>
            <pc:sldMk cId="3311879411" sldId="305"/>
            <ac:spMk id="7" creationId="{00000000-0000-0000-0000-000000000000}"/>
          </ac:spMkLst>
        </pc:spChg>
      </pc:sldChg>
    </pc:docChg>
  </pc:docChgLst>
  <pc:docChgLst>
    <pc:chgData name="Harris, Ben" userId="cb20f72e-7a99-49bd-a0d3-517580fe1447" providerId="ADAL" clId="{A4CF31CC-A227-45AA-B915-82F9ABA0DD7B}"/>
    <pc:docChg chg="delSld">
      <pc:chgData name="Harris, Ben" userId="cb20f72e-7a99-49bd-a0d3-517580fe1447" providerId="ADAL" clId="{A4CF31CC-A227-45AA-B915-82F9ABA0DD7B}" dt="2019-11-27T17:00:06.202" v="0" actId="2696"/>
      <pc:docMkLst>
        <pc:docMk/>
      </pc:docMkLst>
    </pc:docChg>
  </pc:docChgLst>
  <pc:docChgLst>
    <pc:chgData name="Harris, Ben" userId="S::bharris@cityoftulsa.org::cb20f72e-7a99-49bd-a0d3-517580fe1447" providerId="AD" clId="Web-{16882CA9-1A7E-473D-931F-9AFE93EEF3FA}"/>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30468A-9132-4ABF-BFC1-9417CF0BBC88}" type="datetimeFigureOut">
              <a:rPr lang="en-US" smtClean="0"/>
              <a:t>1/7/2020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5CDCF32-6125-4298-8E6E-2919DD7EDE34}" type="slidenum">
              <a:rPr lang="en-US" smtClean="0"/>
              <a:t>‹#›</a:t>
            </a:fld>
            <a:endParaRPr lang="en-US"/>
          </a:p>
        </p:txBody>
      </p:sp>
    </p:spTree>
    <p:extLst>
      <p:ext uri="{BB962C8B-B14F-4D97-AF65-F5344CB8AC3E}">
        <p14:creationId xmlns:p14="http://schemas.microsoft.com/office/powerpoint/2010/main" val="407281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CDCF32-6125-4298-8E6E-2919DD7EDE34}" type="slidenum">
              <a:rPr lang="en-US" smtClean="0"/>
              <a:t>1</a:t>
            </a:fld>
            <a:endParaRPr lang="en-US"/>
          </a:p>
        </p:txBody>
      </p:sp>
    </p:spTree>
    <p:extLst>
      <p:ext uri="{BB962C8B-B14F-4D97-AF65-F5344CB8AC3E}">
        <p14:creationId xmlns:p14="http://schemas.microsoft.com/office/powerpoint/2010/main" val="3802443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CDCF32-6125-4298-8E6E-2919DD7EDE34}" type="slidenum">
              <a:rPr lang="en-US" smtClean="0"/>
              <a:t>17</a:t>
            </a:fld>
            <a:endParaRPr lang="en-US"/>
          </a:p>
        </p:txBody>
      </p:sp>
    </p:spTree>
    <p:extLst>
      <p:ext uri="{BB962C8B-B14F-4D97-AF65-F5344CB8AC3E}">
        <p14:creationId xmlns:p14="http://schemas.microsoft.com/office/powerpoint/2010/main" val="2336654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Data allows us to improve transparency.  All data that is classified as public gets automatically moved to the Open Data Portal.</a:t>
            </a:r>
          </a:p>
        </p:txBody>
      </p:sp>
      <p:sp>
        <p:nvSpPr>
          <p:cNvPr id="4" name="Slide Number Placeholder 3"/>
          <p:cNvSpPr>
            <a:spLocks noGrp="1"/>
          </p:cNvSpPr>
          <p:nvPr>
            <p:ph type="sldNum" sz="quarter" idx="5"/>
          </p:nvPr>
        </p:nvSpPr>
        <p:spPr/>
        <p:txBody>
          <a:bodyPr/>
          <a:lstStyle/>
          <a:p>
            <a:fld id="{C5CDCF32-6125-4298-8E6E-2919DD7EDE34}" type="slidenum">
              <a:rPr lang="en-US" smtClean="0"/>
              <a:t>18</a:t>
            </a:fld>
            <a:endParaRPr lang="en-US"/>
          </a:p>
        </p:txBody>
      </p:sp>
    </p:spTree>
    <p:extLst>
      <p:ext uri="{BB962C8B-B14F-4D97-AF65-F5344CB8AC3E}">
        <p14:creationId xmlns:p14="http://schemas.microsoft.com/office/powerpoint/2010/main" val="4254822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of Tulsa's Open Data portal.</a:t>
            </a:r>
          </a:p>
        </p:txBody>
      </p:sp>
      <p:sp>
        <p:nvSpPr>
          <p:cNvPr id="4" name="Slide Number Placeholder 3"/>
          <p:cNvSpPr>
            <a:spLocks noGrp="1"/>
          </p:cNvSpPr>
          <p:nvPr>
            <p:ph type="sldNum" sz="quarter" idx="5"/>
          </p:nvPr>
        </p:nvSpPr>
        <p:spPr/>
        <p:txBody>
          <a:bodyPr/>
          <a:lstStyle/>
          <a:p>
            <a:fld id="{C5CDCF32-6125-4298-8E6E-2919DD7EDE34}" type="slidenum">
              <a:rPr lang="en-US" smtClean="0"/>
              <a:t>19</a:t>
            </a:fld>
            <a:endParaRPr lang="en-US"/>
          </a:p>
        </p:txBody>
      </p:sp>
    </p:spTree>
    <p:extLst>
      <p:ext uri="{BB962C8B-B14F-4D97-AF65-F5344CB8AC3E}">
        <p14:creationId xmlns:p14="http://schemas.microsoft.com/office/powerpoint/2010/main" val="4227769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CDCF32-6125-4298-8E6E-2919DD7EDE34}" type="slidenum">
              <a:rPr lang="en-US" smtClean="0"/>
              <a:t>20</a:t>
            </a:fld>
            <a:endParaRPr lang="en-US"/>
          </a:p>
        </p:txBody>
      </p:sp>
    </p:spTree>
    <p:extLst>
      <p:ext uri="{BB962C8B-B14F-4D97-AF65-F5344CB8AC3E}">
        <p14:creationId xmlns:p14="http://schemas.microsoft.com/office/powerpoint/2010/main" val="1934244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governance committee encourages team work.  It allows us recognize the differences between each organization, while also recognizing the similarities.  Every department is part of the decision process.</a:t>
            </a:r>
          </a:p>
        </p:txBody>
      </p:sp>
      <p:sp>
        <p:nvSpPr>
          <p:cNvPr id="4" name="Slide Number Placeholder 3"/>
          <p:cNvSpPr>
            <a:spLocks noGrp="1"/>
          </p:cNvSpPr>
          <p:nvPr>
            <p:ph type="sldNum" sz="quarter" idx="5"/>
          </p:nvPr>
        </p:nvSpPr>
        <p:spPr/>
        <p:txBody>
          <a:bodyPr/>
          <a:lstStyle/>
          <a:p>
            <a:fld id="{C5CDCF32-6125-4298-8E6E-2919DD7EDE34}" type="slidenum">
              <a:rPr lang="en-US" smtClean="0"/>
              <a:t>22</a:t>
            </a:fld>
            <a:endParaRPr lang="en-US"/>
          </a:p>
        </p:txBody>
      </p:sp>
    </p:spTree>
    <p:extLst>
      <p:ext uri="{BB962C8B-B14F-4D97-AF65-F5344CB8AC3E}">
        <p14:creationId xmlns:p14="http://schemas.microsoft.com/office/powerpoint/2010/main" val="521536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governance committee encourages team work.  It allows us recognize the differences between each organization, while also recognizing the similarities.  Every department is part of the decision process.</a:t>
            </a:r>
          </a:p>
        </p:txBody>
      </p:sp>
      <p:sp>
        <p:nvSpPr>
          <p:cNvPr id="4" name="Slide Number Placeholder 3"/>
          <p:cNvSpPr>
            <a:spLocks noGrp="1"/>
          </p:cNvSpPr>
          <p:nvPr>
            <p:ph type="sldNum" sz="quarter" idx="5"/>
          </p:nvPr>
        </p:nvSpPr>
        <p:spPr/>
        <p:txBody>
          <a:bodyPr/>
          <a:lstStyle/>
          <a:p>
            <a:fld id="{C5CDCF32-6125-4298-8E6E-2919DD7EDE34}" type="slidenum">
              <a:rPr lang="en-US" smtClean="0"/>
              <a:t>23</a:t>
            </a:fld>
            <a:endParaRPr lang="en-US"/>
          </a:p>
        </p:txBody>
      </p:sp>
    </p:spTree>
    <p:extLst>
      <p:ext uri="{BB962C8B-B14F-4D97-AF65-F5344CB8AC3E}">
        <p14:creationId xmlns:p14="http://schemas.microsoft.com/office/powerpoint/2010/main" val="2277088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CDCF32-6125-4298-8E6E-2919DD7EDE34}" type="slidenum">
              <a:rPr lang="en-US" smtClean="0"/>
              <a:t>30</a:t>
            </a:fld>
            <a:endParaRPr lang="en-US"/>
          </a:p>
        </p:txBody>
      </p:sp>
    </p:spTree>
    <p:extLst>
      <p:ext uri="{BB962C8B-B14F-4D97-AF65-F5344CB8AC3E}">
        <p14:creationId xmlns:p14="http://schemas.microsoft.com/office/powerpoint/2010/main" val="1813484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CDCF32-6125-4298-8E6E-2919DD7EDE34}" type="slidenum">
              <a:rPr lang="en-US" smtClean="0"/>
              <a:t>31</a:t>
            </a:fld>
            <a:endParaRPr lang="en-US"/>
          </a:p>
        </p:txBody>
      </p:sp>
    </p:spTree>
    <p:extLst>
      <p:ext uri="{BB962C8B-B14F-4D97-AF65-F5344CB8AC3E}">
        <p14:creationId xmlns:p14="http://schemas.microsoft.com/office/powerpoint/2010/main" val="1103385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CDCF32-6125-4298-8E6E-2919DD7EDE34}" type="slidenum">
              <a:rPr lang="en-US" smtClean="0"/>
              <a:t>40</a:t>
            </a:fld>
            <a:endParaRPr lang="en-US"/>
          </a:p>
        </p:txBody>
      </p:sp>
    </p:spTree>
    <p:extLst>
      <p:ext uri="{BB962C8B-B14F-4D97-AF65-F5344CB8AC3E}">
        <p14:creationId xmlns:p14="http://schemas.microsoft.com/office/powerpoint/2010/main" val="1839990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CDCF32-6125-4298-8E6E-2919DD7EDE34}" type="slidenum">
              <a:rPr lang="en-US" smtClean="0"/>
              <a:t>41</a:t>
            </a:fld>
            <a:endParaRPr lang="en-US"/>
          </a:p>
        </p:txBody>
      </p:sp>
    </p:spTree>
    <p:extLst>
      <p:ext uri="{BB962C8B-B14F-4D97-AF65-F5344CB8AC3E}">
        <p14:creationId xmlns:p14="http://schemas.microsoft.com/office/powerpoint/2010/main" val="420192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CDCF32-6125-4298-8E6E-2919DD7EDE34}" type="slidenum">
              <a:rPr lang="en-US" smtClean="0"/>
              <a:t>4</a:t>
            </a:fld>
            <a:endParaRPr lang="en-US"/>
          </a:p>
        </p:txBody>
      </p:sp>
    </p:spTree>
    <p:extLst>
      <p:ext uri="{BB962C8B-B14F-4D97-AF65-F5344CB8AC3E}">
        <p14:creationId xmlns:p14="http://schemas.microsoft.com/office/powerpoint/2010/main" val="2135404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CDCF32-6125-4298-8E6E-2919DD7EDE34}" type="slidenum">
              <a:rPr lang="en-US" smtClean="0"/>
              <a:t>45</a:t>
            </a:fld>
            <a:endParaRPr lang="en-US"/>
          </a:p>
        </p:txBody>
      </p:sp>
    </p:spTree>
    <p:extLst>
      <p:ext uri="{BB962C8B-B14F-4D97-AF65-F5344CB8AC3E}">
        <p14:creationId xmlns:p14="http://schemas.microsoft.com/office/powerpoint/2010/main" val="3078556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governance is the foundation for all the work we are doing with data.  It sets expectations for how we store, access, and use data.  It consists of the following sub policies. Each of the sub policies reminds us of how data should be used. It’s not meant to be used as a stick but as a gentle guide. </a:t>
            </a:r>
          </a:p>
        </p:txBody>
      </p:sp>
      <p:sp>
        <p:nvSpPr>
          <p:cNvPr id="4" name="Slide Number Placeholder 3"/>
          <p:cNvSpPr>
            <a:spLocks noGrp="1"/>
          </p:cNvSpPr>
          <p:nvPr>
            <p:ph type="sldNum" sz="quarter" idx="5"/>
          </p:nvPr>
        </p:nvSpPr>
        <p:spPr/>
        <p:txBody>
          <a:bodyPr/>
          <a:lstStyle/>
          <a:p>
            <a:fld id="{C5CDCF32-6125-4298-8E6E-2919DD7EDE34}" type="slidenum">
              <a:rPr lang="en-US" smtClean="0"/>
              <a:t>6</a:t>
            </a:fld>
            <a:endParaRPr lang="en-US"/>
          </a:p>
        </p:txBody>
      </p:sp>
    </p:spTree>
    <p:extLst>
      <p:ext uri="{BB962C8B-B14F-4D97-AF65-F5344CB8AC3E}">
        <p14:creationId xmlns:p14="http://schemas.microsoft.com/office/powerpoint/2010/main" val="2406624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governance committee encourages team work.  It allows us recognize the differences between each organization, while also recognizing the similarities.  Every department is part of the decision process.</a:t>
            </a:r>
          </a:p>
        </p:txBody>
      </p:sp>
      <p:sp>
        <p:nvSpPr>
          <p:cNvPr id="4" name="Slide Number Placeholder 3"/>
          <p:cNvSpPr>
            <a:spLocks noGrp="1"/>
          </p:cNvSpPr>
          <p:nvPr>
            <p:ph type="sldNum" sz="quarter" idx="5"/>
          </p:nvPr>
        </p:nvSpPr>
        <p:spPr/>
        <p:txBody>
          <a:bodyPr/>
          <a:lstStyle/>
          <a:p>
            <a:fld id="{C5CDCF32-6125-4298-8E6E-2919DD7EDE34}" type="slidenum">
              <a:rPr lang="en-US" smtClean="0"/>
              <a:t>7</a:t>
            </a:fld>
            <a:endParaRPr lang="en-US"/>
          </a:p>
        </p:txBody>
      </p:sp>
    </p:spTree>
    <p:extLst>
      <p:ext uri="{BB962C8B-B14F-4D97-AF65-F5344CB8AC3E}">
        <p14:creationId xmlns:p14="http://schemas.microsoft.com/office/powerpoint/2010/main" val="2517914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CDCF32-6125-4298-8E6E-2919DD7EDE34}" type="slidenum">
              <a:rPr lang="en-US" smtClean="0"/>
              <a:t>8</a:t>
            </a:fld>
            <a:endParaRPr lang="en-US"/>
          </a:p>
        </p:txBody>
      </p:sp>
    </p:spTree>
    <p:extLst>
      <p:ext uri="{BB962C8B-B14F-4D97-AF65-F5344CB8AC3E}">
        <p14:creationId xmlns:p14="http://schemas.microsoft.com/office/powerpoint/2010/main" val="3044478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CDCF32-6125-4298-8E6E-2919DD7EDE34}" type="slidenum">
              <a:rPr lang="en-US" smtClean="0"/>
              <a:t>9</a:t>
            </a:fld>
            <a:endParaRPr lang="en-US"/>
          </a:p>
        </p:txBody>
      </p:sp>
    </p:spTree>
    <p:extLst>
      <p:ext uri="{BB962C8B-B14F-4D97-AF65-F5344CB8AC3E}">
        <p14:creationId xmlns:p14="http://schemas.microsoft.com/office/powerpoint/2010/main" val="252265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CDCF32-6125-4298-8E6E-2919DD7EDE34}" type="slidenum">
              <a:rPr lang="en-US" smtClean="0"/>
              <a:t>10</a:t>
            </a:fld>
            <a:endParaRPr lang="en-US"/>
          </a:p>
        </p:txBody>
      </p:sp>
    </p:spTree>
    <p:extLst>
      <p:ext uri="{BB962C8B-B14F-4D97-AF65-F5344CB8AC3E}">
        <p14:creationId xmlns:p14="http://schemas.microsoft.com/office/powerpoint/2010/main" val="3743346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CDCF32-6125-4298-8E6E-2919DD7EDE34}" type="slidenum">
              <a:rPr lang="en-US" smtClean="0"/>
              <a:t>14</a:t>
            </a:fld>
            <a:endParaRPr lang="en-US"/>
          </a:p>
        </p:txBody>
      </p:sp>
    </p:spTree>
    <p:extLst>
      <p:ext uri="{BB962C8B-B14F-4D97-AF65-F5344CB8AC3E}">
        <p14:creationId xmlns:p14="http://schemas.microsoft.com/office/powerpoint/2010/main" val="3596891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virtualization allows us to consolidate many sources, audit ,and manage the data more easily.  Instead of the data being downloaded from excel and tons of different reports. The information can be easily accessed from one central location. </a:t>
            </a:r>
          </a:p>
        </p:txBody>
      </p:sp>
      <p:sp>
        <p:nvSpPr>
          <p:cNvPr id="4" name="Slide Number Placeholder 3"/>
          <p:cNvSpPr>
            <a:spLocks noGrp="1"/>
          </p:cNvSpPr>
          <p:nvPr>
            <p:ph type="sldNum" sz="quarter" idx="5"/>
          </p:nvPr>
        </p:nvSpPr>
        <p:spPr/>
        <p:txBody>
          <a:bodyPr/>
          <a:lstStyle/>
          <a:p>
            <a:fld id="{C5CDCF32-6125-4298-8E6E-2919DD7EDE34}" type="slidenum">
              <a:rPr lang="en-US" smtClean="0"/>
              <a:t>15</a:t>
            </a:fld>
            <a:endParaRPr lang="en-US"/>
          </a:p>
        </p:txBody>
      </p:sp>
    </p:spTree>
    <p:extLst>
      <p:ext uri="{BB962C8B-B14F-4D97-AF65-F5344CB8AC3E}">
        <p14:creationId xmlns:p14="http://schemas.microsoft.com/office/powerpoint/2010/main" val="389818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4990"/>
        </a:solidFill>
        <a:effectLst/>
      </p:bgPr>
    </p:bg>
    <p:spTree>
      <p:nvGrpSpPr>
        <p:cNvPr id="1" name=""/>
        <p:cNvGrpSpPr/>
        <p:nvPr/>
      </p:nvGrpSpPr>
      <p:grpSpPr>
        <a:xfrm>
          <a:off x="0" y="0"/>
          <a:ext cx="0" cy="0"/>
          <a:chOff x="0" y="0"/>
          <a:chExt cx="0" cy="0"/>
        </a:xfrm>
      </p:grpSpPr>
      <p:sp>
        <p:nvSpPr>
          <p:cNvPr id="2" name="Rectangle 1"/>
          <p:cNvSpPr/>
          <p:nvPr/>
        </p:nvSpPr>
        <p:spPr>
          <a:xfrm>
            <a:off x="0" y="54864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3913" y="5513388"/>
            <a:ext cx="24161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49688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4990"/>
        </a:solidFill>
        <a:effectLst/>
      </p:bgPr>
    </p:bg>
    <p:spTree>
      <p:nvGrpSpPr>
        <p:cNvPr id="1" name=""/>
        <p:cNvGrpSpPr/>
        <p:nvPr/>
      </p:nvGrpSpPr>
      <p:grpSpPr>
        <a:xfrm>
          <a:off x="0" y="0"/>
          <a:ext cx="0" cy="0"/>
          <a:chOff x="0" y="0"/>
          <a:chExt cx="0" cy="0"/>
        </a:xfrm>
      </p:grpSpPr>
      <p:sp>
        <p:nvSpPr>
          <p:cNvPr id="2" name="Rectangle 1"/>
          <p:cNvSpPr/>
          <p:nvPr/>
        </p:nvSpPr>
        <p:spPr>
          <a:xfrm>
            <a:off x="0" y="54864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3913" y="5513388"/>
            <a:ext cx="24161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2346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C425"/>
        </a:solidFill>
        <a:effectLst/>
      </p:bgPr>
    </p:bg>
    <p:spTree>
      <p:nvGrpSpPr>
        <p:cNvPr id="1" name=""/>
        <p:cNvGrpSpPr/>
        <p:nvPr/>
      </p:nvGrpSpPr>
      <p:grpSpPr>
        <a:xfrm>
          <a:off x="0" y="0"/>
          <a:ext cx="0" cy="0"/>
          <a:chOff x="0" y="0"/>
          <a:chExt cx="0" cy="0"/>
        </a:xfrm>
      </p:grpSpPr>
      <p:sp>
        <p:nvSpPr>
          <p:cNvPr id="2" name="Rectangle 1"/>
          <p:cNvSpPr/>
          <p:nvPr/>
        </p:nvSpPr>
        <p:spPr>
          <a:xfrm>
            <a:off x="0" y="54864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3913" y="5513388"/>
            <a:ext cx="24161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7918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4F6DA9"/>
        </a:solidFill>
        <a:effectLst/>
      </p:bgPr>
    </p:bg>
    <p:spTree>
      <p:nvGrpSpPr>
        <p:cNvPr id="1" name=""/>
        <p:cNvGrpSpPr/>
        <p:nvPr/>
      </p:nvGrpSpPr>
      <p:grpSpPr>
        <a:xfrm>
          <a:off x="0" y="0"/>
          <a:ext cx="0" cy="0"/>
          <a:chOff x="0" y="0"/>
          <a:chExt cx="0" cy="0"/>
        </a:xfrm>
      </p:grpSpPr>
      <p:sp>
        <p:nvSpPr>
          <p:cNvPr id="2" name="Rectangle 1"/>
          <p:cNvSpPr/>
          <p:nvPr/>
        </p:nvSpPr>
        <p:spPr>
          <a:xfrm>
            <a:off x="0" y="54864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3913" y="5513388"/>
            <a:ext cx="24161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91665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102858"/>
        </a:solidFill>
        <a:effectLst/>
      </p:bgPr>
    </p:bg>
    <p:spTree>
      <p:nvGrpSpPr>
        <p:cNvPr id="1" name=""/>
        <p:cNvGrpSpPr/>
        <p:nvPr/>
      </p:nvGrpSpPr>
      <p:grpSpPr>
        <a:xfrm>
          <a:off x="0" y="0"/>
          <a:ext cx="0" cy="0"/>
          <a:chOff x="0" y="0"/>
          <a:chExt cx="0" cy="0"/>
        </a:xfrm>
      </p:grpSpPr>
      <p:sp>
        <p:nvSpPr>
          <p:cNvPr id="2" name="Rectangle 1"/>
          <p:cNvSpPr/>
          <p:nvPr/>
        </p:nvSpPr>
        <p:spPr>
          <a:xfrm>
            <a:off x="0" y="54864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3913" y="5513388"/>
            <a:ext cx="24161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8827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191919"/>
        </a:solidFill>
        <a:effectLst/>
      </p:bgPr>
    </p:bg>
    <p:spTree>
      <p:nvGrpSpPr>
        <p:cNvPr id="1" name=""/>
        <p:cNvGrpSpPr/>
        <p:nvPr/>
      </p:nvGrpSpPr>
      <p:grpSpPr>
        <a:xfrm>
          <a:off x="0" y="0"/>
          <a:ext cx="0" cy="0"/>
          <a:chOff x="0" y="0"/>
          <a:chExt cx="0" cy="0"/>
        </a:xfrm>
      </p:grpSpPr>
      <p:sp>
        <p:nvSpPr>
          <p:cNvPr id="2" name="Rectangle 1"/>
          <p:cNvSpPr/>
          <p:nvPr/>
        </p:nvSpPr>
        <p:spPr>
          <a:xfrm>
            <a:off x="0" y="54864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3913" y="5513388"/>
            <a:ext cx="24161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82560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959595"/>
        </a:solidFill>
        <a:effectLst/>
      </p:bgPr>
    </p:bg>
    <p:spTree>
      <p:nvGrpSpPr>
        <p:cNvPr id="1" name=""/>
        <p:cNvGrpSpPr/>
        <p:nvPr/>
      </p:nvGrpSpPr>
      <p:grpSpPr>
        <a:xfrm>
          <a:off x="0" y="0"/>
          <a:ext cx="0" cy="0"/>
          <a:chOff x="0" y="0"/>
          <a:chExt cx="0" cy="0"/>
        </a:xfrm>
      </p:grpSpPr>
      <p:sp>
        <p:nvSpPr>
          <p:cNvPr id="2" name="Rectangle 1"/>
          <p:cNvSpPr/>
          <p:nvPr/>
        </p:nvSpPr>
        <p:spPr>
          <a:xfrm>
            <a:off x="0" y="54864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3913" y="5513388"/>
            <a:ext cx="24161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628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762000" cy="6858000"/>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172200"/>
            <a:ext cx="4000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6800" y="304800"/>
            <a:ext cx="7620000" cy="533400"/>
          </a:xfrm>
          <a:prstGeom prst="rect">
            <a:avLst/>
          </a:prstGeom>
        </p:spPr>
        <p:txBody>
          <a:bodyPr anchor="t" anchorCtr="0"/>
          <a:lstStyle>
            <a:lvl1pPr>
              <a:defRPr sz="3200" spc="-50" baseline="0">
                <a:solidFill>
                  <a:srgbClr val="004990"/>
                </a:solidFill>
              </a:defRPr>
            </a:lvl1pPr>
          </a:lstStyle>
          <a:p>
            <a:r>
              <a:rPr lang="en-US" dirty="0"/>
              <a:t>Click to edit Master title style</a:t>
            </a:r>
          </a:p>
        </p:txBody>
      </p:sp>
      <p:sp>
        <p:nvSpPr>
          <p:cNvPr id="3" name="Content Placeholder 2"/>
          <p:cNvSpPr>
            <a:spLocks noGrp="1"/>
          </p:cNvSpPr>
          <p:nvPr>
            <p:ph idx="1"/>
          </p:nvPr>
        </p:nvSpPr>
        <p:spPr>
          <a:xfrm>
            <a:off x="1066800" y="1166018"/>
            <a:ext cx="7620000" cy="4777582"/>
          </a:xfrm>
          <a:prstGeom prst="rect">
            <a:avLst/>
          </a:prstGeo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4"/>
          <p:cNvSpPr>
            <a:spLocks noGrp="1" noChangeArrowheads="1"/>
          </p:cNvSpPr>
          <p:nvPr>
            <p:ph type="dt" sz="half" idx="10"/>
          </p:nvPr>
        </p:nvSpPr>
        <p:spPr>
          <a:xfrm>
            <a:off x="1066800" y="6245225"/>
            <a:ext cx="1524000" cy="476250"/>
          </a:xfrm>
          <a:prstGeom prst="rect">
            <a:avLst/>
          </a:prstGeom>
        </p:spPr>
        <p:txBody>
          <a:bodyPr/>
          <a:lstStyle>
            <a:lvl1pPr>
              <a:defRPr>
                <a:latin typeface="Arial" charset="0"/>
              </a:defRPr>
            </a:lvl1pPr>
          </a:lstStyle>
          <a:p>
            <a:pPr>
              <a:defRPr/>
            </a:pPr>
            <a:endParaRPr lang="en-US" altLang="en-US"/>
          </a:p>
        </p:txBody>
      </p:sp>
      <p:sp>
        <p:nvSpPr>
          <p:cNvPr id="7" name="Rectangle 5"/>
          <p:cNvSpPr>
            <a:spLocks noGrp="1" noChangeArrowheads="1"/>
          </p:cNvSpPr>
          <p:nvPr>
            <p:ph type="ftr" sz="quarter" idx="11"/>
          </p:nvPr>
        </p:nvSpPr>
        <p:spPr>
          <a:xfrm>
            <a:off x="3124200" y="6245225"/>
            <a:ext cx="3581400" cy="476250"/>
          </a:xfrm>
          <a:prstGeom prst="rect">
            <a:avLst/>
          </a:prstGeom>
        </p:spPr>
        <p:txBody>
          <a:bodyPr/>
          <a:lstStyle>
            <a:lvl1pPr>
              <a:defRPr>
                <a:latin typeface="Arial" charset="0"/>
              </a:defRPr>
            </a:lvl1pPr>
          </a:lstStyle>
          <a:p>
            <a:pPr>
              <a:defRPr/>
            </a:pPr>
            <a:endParaRPr lang="en-US" altLang="en-US"/>
          </a:p>
        </p:txBody>
      </p:sp>
      <p:sp>
        <p:nvSpPr>
          <p:cNvPr id="8" name="Rectangle 6"/>
          <p:cNvSpPr>
            <a:spLocks noGrp="1" noChangeArrowheads="1"/>
          </p:cNvSpPr>
          <p:nvPr>
            <p:ph type="sldNum" sz="quarter" idx="12"/>
          </p:nvPr>
        </p:nvSpPr>
        <p:spPr>
          <a:xfrm>
            <a:off x="7239000" y="6245225"/>
            <a:ext cx="1447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3FB6AAC-55C8-4CDD-A2D9-FE2D0BE0D4D7}" type="slidenum">
              <a:rPr lang="en-US" altLang="en-US"/>
              <a:pPr/>
              <a:t>‹#›</a:t>
            </a:fld>
            <a:endParaRPr lang="en-US" altLang="en-US"/>
          </a:p>
        </p:txBody>
      </p:sp>
    </p:spTree>
    <p:extLst>
      <p:ext uri="{BB962C8B-B14F-4D97-AF65-F5344CB8AC3E}">
        <p14:creationId xmlns:p14="http://schemas.microsoft.com/office/powerpoint/2010/main" val="22046061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762000" cy="6858000"/>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172200"/>
            <a:ext cx="4000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1066800" y="304800"/>
            <a:ext cx="7620000" cy="533400"/>
          </a:xfrm>
          <a:prstGeom prst="rect">
            <a:avLst/>
          </a:prstGeom>
        </p:spPr>
        <p:txBody>
          <a:bodyPr/>
          <a:lstStyle>
            <a:lvl1pPr algn="l" rtl="0" eaLnBrk="1" fontAlgn="base" hangingPunct="1">
              <a:spcBef>
                <a:spcPct val="0"/>
              </a:spcBef>
              <a:spcAft>
                <a:spcPct val="0"/>
              </a:spcAft>
              <a:defRPr sz="3200" b="1" spc="-50" baseline="0">
                <a:solidFill>
                  <a:srgbClr val="004990"/>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a:defRPr/>
            </a:pPr>
            <a:r>
              <a:rPr lang="en-US" kern="0" dirty="0"/>
              <a:t>Click to edit Master title style</a:t>
            </a:r>
          </a:p>
        </p:txBody>
      </p:sp>
      <p:sp>
        <p:nvSpPr>
          <p:cNvPr id="2" name="Title 1"/>
          <p:cNvSpPr>
            <a:spLocks noGrp="1"/>
          </p:cNvSpPr>
          <p:nvPr>
            <p:ph type="title"/>
          </p:nvPr>
        </p:nvSpPr>
        <p:spPr>
          <a:xfrm>
            <a:off x="1142999" y="3429000"/>
            <a:ext cx="7620001" cy="1362075"/>
          </a:xfrm>
          <a:prstGeom prst="rect">
            <a:avLst/>
          </a:prstGeo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142999" y="1928813"/>
            <a:ext cx="7620001" cy="1500187"/>
          </a:xfrm>
          <a:prstGeom prst="rect">
            <a:avLst/>
          </a:prstGeom>
        </p:spPr>
        <p:txBody>
          <a:bodyPr anchor="b"/>
          <a:lstStyle>
            <a:lvl1pPr marL="0" indent="0">
              <a:buNone/>
              <a:defRPr sz="2000">
                <a:solidFill>
                  <a:schemeClr val="tx1">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Date Placeholder 6"/>
          <p:cNvSpPr>
            <a:spLocks noGrp="1" noChangeArrowheads="1"/>
          </p:cNvSpPr>
          <p:nvPr>
            <p:ph type="dt" sz="half" idx="10"/>
          </p:nvPr>
        </p:nvSpPr>
        <p:spPr>
          <a:xfrm>
            <a:off x="1143000" y="6245225"/>
            <a:ext cx="2092325" cy="476250"/>
          </a:xfrm>
          <a:prstGeom prst="rect">
            <a:avLst/>
          </a:prstGeom>
        </p:spPr>
        <p:txBody>
          <a:bodyPr/>
          <a:lstStyle>
            <a:lvl1pPr>
              <a:defRPr>
                <a:latin typeface="Arial" charset="0"/>
              </a:defRPr>
            </a:lvl1pPr>
          </a:lstStyle>
          <a:p>
            <a:pPr>
              <a:defRPr/>
            </a:pPr>
            <a:endParaRPr lang="en-US" altLang="en-US"/>
          </a:p>
        </p:txBody>
      </p:sp>
      <p:sp>
        <p:nvSpPr>
          <p:cNvPr id="8" name="Footer Placeholder 7"/>
          <p:cNvSpPr>
            <a:spLocks noGrp="1" noChangeArrowheads="1"/>
          </p:cNvSpPr>
          <p:nvPr>
            <p:ph type="ftr" sz="quarter" idx="11"/>
          </p:nvPr>
        </p:nvSpPr>
        <p:spPr>
          <a:xfrm>
            <a:off x="3581400" y="6245225"/>
            <a:ext cx="2838450" cy="476250"/>
          </a:xfrm>
          <a:prstGeom prst="rect">
            <a:avLst/>
          </a:prstGeom>
        </p:spPr>
        <p:txBody>
          <a:bodyPr/>
          <a:lstStyle>
            <a:lvl1pPr>
              <a:defRPr>
                <a:latin typeface="Arial" charset="0"/>
              </a:defRPr>
            </a:lvl1pPr>
          </a:lstStyle>
          <a:p>
            <a:pPr>
              <a:defRPr/>
            </a:pPr>
            <a:endParaRPr lang="en-US" altLang="en-US"/>
          </a:p>
        </p:txBody>
      </p:sp>
      <p:sp>
        <p:nvSpPr>
          <p:cNvPr id="9" name="Slide Number Placeholder 8"/>
          <p:cNvSpPr>
            <a:spLocks noGrp="1" noChangeArrowheads="1"/>
          </p:cNvSpPr>
          <p:nvPr>
            <p:ph type="sldNum" sz="quarter" idx="12"/>
          </p:nvPr>
        </p:nvSpPr>
        <p:spPr>
          <a:xfrm>
            <a:off x="6669088" y="6245225"/>
            <a:ext cx="2090737"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71A691AF-D9FC-40BF-8E49-36B23A2F242E}" type="slidenum">
              <a:rPr lang="en-US" altLang="en-US"/>
              <a:pPr/>
              <a:t>‹#›</a:t>
            </a:fld>
            <a:endParaRPr lang="en-US" altLang="en-US"/>
          </a:p>
        </p:txBody>
      </p:sp>
    </p:spTree>
    <p:extLst>
      <p:ext uri="{BB962C8B-B14F-4D97-AF65-F5344CB8AC3E}">
        <p14:creationId xmlns:p14="http://schemas.microsoft.com/office/powerpoint/2010/main" val="404919138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762000" cy="6858000"/>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172200"/>
            <a:ext cx="4000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6800" y="304800"/>
            <a:ext cx="7696200" cy="1143000"/>
          </a:xfrm>
          <a:prstGeom prst="rect">
            <a:avLst/>
          </a:prstGeom>
        </p:spPr>
        <p:txBody>
          <a:bodyPr/>
          <a:lstStyle>
            <a:lvl1pPr>
              <a:defRPr sz="3200" spc="-50" baseline="0">
                <a:solidFill>
                  <a:srgbClr val="004990"/>
                </a:solidFill>
              </a:defRPr>
            </a:lvl1pPr>
          </a:lstStyle>
          <a:p>
            <a:r>
              <a:rPr lang="en-US" dirty="0"/>
              <a:t>Click to edit Master title style</a:t>
            </a:r>
          </a:p>
        </p:txBody>
      </p:sp>
      <p:sp>
        <p:nvSpPr>
          <p:cNvPr id="3" name="Content Placeholder 2"/>
          <p:cNvSpPr>
            <a:spLocks noGrp="1"/>
          </p:cNvSpPr>
          <p:nvPr>
            <p:ph sz="half" idx="1"/>
          </p:nvPr>
        </p:nvSpPr>
        <p:spPr>
          <a:xfrm>
            <a:off x="1066800" y="1600200"/>
            <a:ext cx="3810000" cy="4525963"/>
          </a:xfrm>
          <a:prstGeom prst="rect">
            <a:avLst/>
          </a:prstGeom>
        </p:spPr>
        <p:txBody>
          <a:bodyPr/>
          <a:lstStyle>
            <a:lvl1pPr>
              <a:defRPr sz="2800">
                <a:solidFill>
                  <a:schemeClr val="tx1">
                    <a:lumMod val="50000"/>
                  </a:schemeClr>
                </a:solidFill>
              </a:defRPr>
            </a:lvl1pPr>
            <a:lvl2pPr>
              <a:defRPr sz="2400">
                <a:solidFill>
                  <a:schemeClr val="tx1">
                    <a:lumMod val="50000"/>
                  </a:schemeClr>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9200" y="1600200"/>
            <a:ext cx="3733800" cy="4525963"/>
          </a:xfrm>
          <a:prstGeom prst="rect">
            <a:avLst/>
          </a:prstGeom>
        </p:spPr>
        <p:txBody>
          <a:bodyPr/>
          <a:lstStyle>
            <a:lvl1pPr>
              <a:defRPr sz="2800">
                <a:solidFill>
                  <a:schemeClr val="tx1">
                    <a:lumMod val="50000"/>
                  </a:schemeClr>
                </a:solidFill>
              </a:defRPr>
            </a:lvl1pPr>
            <a:lvl2pPr>
              <a:defRPr sz="2400">
                <a:solidFill>
                  <a:schemeClr val="tx1">
                    <a:lumMod val="50000"/>
                  </a:schemeClr>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noChangeArrowheads="1"/>
          </p:cNvSpPr>
          <p:nvPr>
            <p:ph type="dt" sz="half" idx="10"/>
          </p:nvPr>
        </p:nvSpPr>
        <p:spPr>
          <a:xfrm>
            <a:off x="1066800" y="6245225"/>
            <a:ext cx="2133600" cy="476250"/>
          </a:xfrm>
          <a:prstGeom prst="rect">
            <a:avLst/>
          </a:prstGeom>
        </p:spPr>
        <p:txBody>
          <a:bodyPr/>
          <a:lstStyle>
            <a:lvl1pPr>
              <a:defRPr>
                <a:latin typeface="Arial" charset="0"/>
              </a:defRPr>
            </a:lvl1pPr>
          </a:lstStyle>
          <a:p>
            <a:pPr>
              <a:defRPr/>
            </a:pPr>
            <a:endParaRPr lang="en-US" altLang="en-US"/>
          </a:p>
        </p:txBody>
      </p:sp>
      <p:sp>
        <p:nvSpPr>
          <p:cNvPr id="8" name="Footer Placeholder 7"/>
          <p:cNvSpPr>
            <a:spLocks noGrp="1" noChangeArrowheads="1"/>
          </p:cNvSpPr>
          <p:nvPr>
            <p:ph type="ftr" sz="quarter" idx="11"/>
          </p:nvPr>
        </p:nvSpPr>
        <p:spPr>
          <a:xfrm>
            <a:off x="3471863" y="6245225"/>
            <a:ext cx="2895600" cy="476250"/>
          </a:xfrm>
          <a:prstGeom prst="rect">
            <a:avLst/>
          </a:prstGeom>
        </p:spPr>
        <p:txBody>
          <a:bodyPr/>
          <a:lstStyle>
            <a:lvl1pPr>
              <a:defRPr>
                <a:latin typeface="Arial" charset="0"/>
              </a:defRPr>
            </a:lvl1pPr>
          </a:lstStyle>
          <a:p>
            <a:pPr>
              <a:defRPr/>
            </a:pPr>
            <a:endParaRPr lang="en-US" altLang="en-US"/>
          </a:p>
        </p:txBody>
      </p:sp>
      <p:sp>
        <p:nvSpPr>
          <p:cNvPr id="9" name="Slide Number Placeholder 8"/>
          <p:cNvSpPr>
            <a:spLocks noGrp="1" noChangeArrowheads="1"/>
          </p:cNvSpPr>
          <p:nvPr>
            <p:ph type="sldNum" sz="quarter" idx="12"/>
          </p:nvPr>
        </p:nvSpPr>
        <p:spPr>
          <a:xfrm>
            <a:off x="66294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3ECDBECB-2B4C-49FD-A35E-CA1AA768790A}" type="slidenum">
              <a:rPr lang="en-US" altLang="en-US"/>
              <a:pPr/>
              <a:t>‹#›</a:t>
            </a:fld>
            <a:endParaRPr lang="en-US" altLang="en-US"/>
          </a:p>
        </p:txBody>
      </p:sp>
    </p:spTree>
    <p:extLst>
      <p:ext uri="{BB962C8B-B14F-4D97-AF65-F5344CB8AC3E}">
        <p14:creationId xmlns:p14="http://schemas.microsoft.com/office/powerpoint/2010/main" val="33404190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762000" cy="6858000"/>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172200"/>
            <a:ext cx="4000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6800" y="304800"/>
            <a:ext cx="7772400" cy="1143000"/>
          </a:xfrm>
          <a:prstGeom prst="rect">
            <a:avLst/>
          </a:prstGeom>
        </p:spPr>
        <p:txBody>
          <a:bodyPr/>
          <a:lstStyle>
            <a:lvl1pPr>
              <a:defRPr sz="3200" spc="-50" baseline="0">
                <a:solidFill>
                  <a:srgbClr val="004990"/>
                </a:solidFill>
              </a:defRPr>
            </a:lvl1pPr>
          </a:lstStyle>
          <a:p>
            <a:r>
              <a:rPr lang="en-US" dirty="0"/>
              <a:t>Click to edit Master title style</a:t>
            </a:r>
          </a:p>
        </p:txBody>
      </p:sp>
      <p:sp>
        <p:nvSpPr>
          <p:cNvPr id="3" name="Text Placeholder 2"/>
          <p:cNvSpPr>
            <a:spLocks noGrp="1"/>
          </p:cNvSpPr>
          <p:nvPr>
            <p:ph type="body" idx="1"/>
          </p:nvPr>
        </p:nvSpPr>
        <p:spPr>
          <a:xfrm>
            <a:off x="1066800" y="1733550"/>
            <a:ext cx="3810000" cy="639762"/>
          </a:xfrm>
          <a:prstGeom prst="rect">
            <a:avLst/>
          </a:prstGeom>
        </p:spPr>
        <p:txBody>
          <a:bodyPr anchor="b"/>
          <a:lstStyle>
            <a:lvl1pPr marL="0" indent="0">
              <a:buNone/>
              <a:defRPr sz="22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373312"/>
            <a:ext cx="3810000" cy="3570288"/>
          </a:xfrm>
          <a:prstGeom prst="rect">
            <a:avLst/>
          </a:prstGeom>
        </p:spPr>
        <p:txBody>
          <a:bodyPr/>
          <a:lstStyle>
            <a:lvl1pPr>
              <a:defRPr sz="2200">
                <a:solidFill>
                  <a:schemeClr val="tx1">
                    <a:lumMod val="50000"/>
                  </a:schemeClr>
                </a:solidFill>
              </a:defRPr>
            </a:lvl1pPr>
            <a:lvl2pPr>
              <a:defRPr sz="2000">
                <a:solidFill>
                  <a:schemeClr val="tx1">
                    <a:lumMod val="50000"/>
                  </a:schemeClr>
                </a:solidFill>
              </a:defRPr>
            </a:lvl2pPr>
            <a:lvl3pPr>
              <a:defRPr sz="1800">
                <a:solidFill>
                  <a:schemeClr val="tx1">
                    <a:lumMod val="50000"/>
                  </a:schemeClr>
                </a:solidFill>
              </a:defRPr>
            </a:lvl3pPr>
            <a:lvl4pPr>
              <a:defRPr sz="1600">
                <a:solidFill>
                  <a:schemeClr val="tx1">
                    <a:lumMod val="50000"/>
                  </a:schemeClr>
                </a:solidFill>
              </a:defRPr>
            </a:lvl4pPr>
            <a:lvl5pPr>
              <a:defRPr sz="1600">
                <a:solidFill>
                  <a:schemeClr val="tx1">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5401" y="1733550"/>
            <a:ext cx="3733800" cy="639762"/>
          </a:xfrm>
          <a:prstGeom prst="rect">
            <a:avLst/>
          </a:prstGeom>
        </p:spPr>
        <p:txBody>
          <a:bodyPr anchor="b"/>
          <a:lstStyle>
            <a:lvl1pPr marL="0" indent="0">
              <a:buNone/>
              <a:defRPr sz="22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5401" y="2373312"/>
            <a:ext cx="3733800" cy="3570288"/>
          </a:xfrm>
          <a:prstGeom prst="rect">
            <a:avLst/>
          </a:prstGeom>
        </p:spPr>
        <p:txBody>
          <a:bodyPr/>
          <a:lstStyle>
            <a:lvl1pPr>
              <a:defRPr sz="2200">
                <a:solidFill>
                  <a:schemeClr val="tx1">
                    <a:lumMod val="50000"/>
                  </a:schemeClr>
                </a:solidFill>
              </a:defRPr>
            </a:lvl1pPr>
            <a:lvl2pPr>
              <a:defRPr sz="2000">
                <a:solidFill>
                  <a:schemeClr val="tx1">
                    <a:lumMod val="50000"/>
                  </a:schemeClr>
                </a:solidFill>
              </a:defRPr>
            </a:lvl2pPr>
            <a:lvl3pPr>
              <a:defRPr sz="1800">
                <a:solidFill>
                  <a:schemeClr val="tx1">
                    <a:lumMod val="50000"/>
                  </a:schemeClr>
                </a:solidFill>
              </a:defRPr>
            </a:lvl3pPr>
            <a:lvl4pPr>
              <a:defRPr sz="1600">
                <a:solidFill>
                  <a:schemeClr val="tx1">
                    <a:lumMod val="50000"/>
                  </a:schemeClr>
                </a:solidFill>
              </a:defRPr>
            </a:lvl4pPr>
            <a:lvl5pPr>
              <a:defRPr sz="1600">
                <a:solidFill>
                  <a:schemeClr val="tx1">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4"/>
          <p:cNvSpPr>
            <a:spLocks noGrp="1" noChangeArrowheads="1"/>
          </p:cNvSpPr>
          <p:nvPr>
            <p:ph type="dt" sz="half" idx="10"/>
          </p:nvPr>
        </p:nvSpPr>
        <p:spPr>
          <a:xfrm>
            <a:off x="1066800" y="6245225"/>
            <a:ext cx="1892300" cy="476250"/>
          </a:xfrm>
          <a:prstGeom prst="rect">
            <a:avLst/>
          </a:prstGeom>
        </p:spPr>
        <p:txBody>
          <a:bodyPr/>
          <a:lstStyle>
            <a:lvl1pPr>
              <a:defRPr>
                <a:latin typeface="Arial" charset="0"/>
              </a:defRPr>
            </a:lvl1pPr>
          </a:lstStyle>
          <a:p>
            <a:pPr>
              <a:defRPr/>
            </a:pPr>
            <a:endParaRPr lang="en-US" altLang="en-US"/>
          </a:p>
        </p:txBody>
      </p:sp>
      <p:sp>
        <p:nvSpPr>
          <p:cNvPr id="10" name="Rectangle 5"/>
          <p:cNvSpPr>
            <a:spLocks noGrp="1" noChangeArrowheads="1"/>
          </p:cNvSpPr>
          <p:nvPr>
            <p:ph type="ftr" sz="quarter" idx="11"/>
          </p:nvPr>
        </p:nvSpPr>
        <p:spPr>
          <a:xfrm>
            <a:off x="3733800" y="6245225"/>
            <a:ext cx="2568575" cy="476250"/>
          </a:xfrm>
          <a:prstGeom prst="rect">
            <a:avLst/>
          </a:prstGeom>
        </p:spPr>
        <p:txBody>
          <a:bodyPr/>
          <a:lstStyle>
            <a:lvl1pPr>
              <a:defRPr>
                <a:latin typeface="Arial" charset="0"/>
              </a:defRPr>
            </a:lvl1pPr>
          </a:lstStyle>
          <a:p>
            <a:pPr>
              <a:defRPr/>
            </a:pPr>
            <a:endParaRPr lang="en-US" altLang="en-US"/>
          </a:p>
        </p:txBody>
      </p:sp>
      <p:sp>
        <p:nvSpPr>
          <p:cNvPr id="11" name="Rectangle 6"/>
          <p:cNvSpPr>
            <a:spLocks noGrp="1" noChangeArrowheads="1"/>
          </p:cNvSpPr>
          <p:nvPr>
            <p:ph type="sldNum" sz="quarter" idx="12"/>
          </p:nvPr>
        </p:nvSpPr>
        <p:spPr>
          <a:xfrm>
            <a:off x="6934200" y="6245225"/>
            <a:ext cx="18923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FC044F12-18A6-4333-A83D-6A68874D68A5}" type="slidenum">
              <a:rPr lang="en-US" altLang="en-US"/>
              <a:pPr/>
              <a:t>‹#›</a:t>
            </a:fld>
            <a:endParaRPr lang="en-US" altLang="en-US"/>
          </a:p>
        </p:txBody>
      </p:sp>
    </p:spTree>
    <p:extLst>
      <p:ext uri="{BB962C8B-B14F-4D97-AF65-F5344CB8AC3E}">
        <p14:creationId xmlns:p14="http://schemas.microsoft.com/office/powerpoint/2010/main" val="13123644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762000" cy="6858000"/>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172200"/>
            <a:ext cx="4000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6800" y="304800"/>
            <a:ext cx="7772400" cy="1143000"/>
          </a:xfrm>
          <a:prstGeom prst="rect">
            <a:avLst/>
          </a:prstGeom>
        </p:spPr>
        <p:txBody>
          <a:bodyPr/>
          <a:lstStyle>
            <a:lvl1pPr>
              <a:defRPr sz="3200" spc="-50" baseline="0">
                <a:solidFill>
                  <a:srgbClr val="004990"/>
                </a:solidFill>
              </a:defRPr>
            </a:lvl1pPr>
          </a:lstStyle>
          <a:p>
            <a:r>
              <a:rPr lang="en-US" dirty="0"/>
              <a:t>Click to edit Master title style</a:t>
            </a:r>
          </a:p>
        </p:txBody>
      </p:sp>
      <p:sp>
        <p:nvSpPr>
          <p:cNvPr id="5" name="Date Placeholder 4"/>
          <p:cNvSpPr>
            <a:spLocks noGrp="1" noChangeArrowheads="1"/>
          </p:cNvSpPr>
          <p:nvPr>
            <p:ph type="dt" sz="half" idx="10"/>
          </p:nvPr>
        </p:nvSpPr>
        <p:spPr>
          <a:xfrm>
            <a:off x="1066800" y="6245225"/>
            <a:ext cx="2092325" cy="476250"/>
          </a:xfrm>
          <a:prstGeom prst="rect">
            <a:avLst/>
          </a:prstGeom>
        </p:spPr>
        <p:txBody>
          <a:bodyPr/>
          <a:lstStyle>
            <a:lvl1pPr>
              <a:defRPr>
                <a:latin typeface="Arial" charset="0"/>
              </a:defRPr>
            </a:lvl1pPr>
          </a:lstStyle>
          <a:p>
            <a:pPr>
              <a:defRPr/>
            </a:pPr>
            <a:endParaRPr lang="en-US" altLang="en-US"/>
          </a:p>
        </p:txBody>
      </p:sp>
      <p:sp>
        <p:nvSpPr>
          <p:cNvPr id="6" name="Footer Placeholder 5"/>
          <p:cNvSpPr>
            <a:spLocks noGrp="1" noChangeArrowheads="1"/>
          </p:cNvSpPr>
          <p:nvPr>
            <p:ph type="ftr" sz="quarter" idx="11"/>
          </p:nvPr>
        </p:nvSpPr>
        <p:spPr>
          <a:xfrm>
            <a:off x="3527425" y="6245225"/>
            <a:ext cx="2840038" cy="476250"/>
          </a:xfrm>
          <a:prstGeom prst="rect">
            <a:avLst/>
          </a:prstGeom>
        </p:spPr>
        <p:txBody>
          <a:bodyPr/>
          <a:lstStyle>
            <a:lvl1pPr>
              <a:defRPr>
                <a:latin typeface="Arial" charset="0"/>
              </a:defRPr>
            </a:lvl1pPr>
          </a:lstStyle>
          <a:p>
            <a:pPr>
              <a:defRPr/>
            </a:pPr>
            <a:endParaRPr lang="en-US" altLang="en-US"/>
          </a:p>
        </p:txBody>
      </p:sp>
      <p:sp>
        <p:nvSpPr>
          <p:cNvPr id="7" name="Slide Number Placeholder 6"/>
          <p:cNvSpPr>
            <a:spLocks noGrp="1" noChangeArrowheads="1"/>
          </p:cNvSpPr>
          <p:nvPr>
            <p:ph type="sldNum" sz="quarter" idx="12"/>
          </p:nvPr>
        </p:nvSpPr>
        <p:spPr>
          <a:xfrm>
            <a:off x="6746875" y="6245225"/>
            <a:ext cx="2092325"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98D5CD94-06AB-45BA-815F-1C52FB404E00}" type="slidenum">
              <a:rPr lang="en-US" altLang="en-US"/>
              <a:pPr/>
              <a:t>‹#›</a:t>
            </a:fld>
            <a:endParaRPr lang="en-US" altLang="en-US"/>
          </a:p>
        </p:txBody>
      </p:sp>
    </p:spTree>
    <p:extLst>
      <p:ext uri="{BB962C8B-B14F-4D97-AF65-F5344CB8AC3E}">
        <p14:creationId xmlns:p14="http://schemas.microsoft.com/office/powerpoint/2010/main" val="33221113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762000" cy="6858000"/>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172200"/>
            <a:ext cx="4000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noChangeArrowheads="1"/>
          </p:cNvSpPr>
          <p:nvPr>
            <p:ph type="dt" sz="half" idx="10"/>
          </p:nvPr>
        </p:nvSpPr>
        <p:spPr>
          <a:xfrm>
            <a:off x="1066800" y="6245225"/>
            <a:ext cx="2092325" cy="476250"/>
          </a:xfrm>
          <a:prstGeom prst="rect">
            <a:avLst/>
          </a:prstGeom>
        </p:spPr>
        <p:txBody>
          <a:bodyPr/>
          <a:lstStyle>
            <a:lvl1pPr>
              <a:defRPr>
                <a:latin typeface="Arial" charset="0"/>
              </a:defRPr>
            </a:lvl1pPr>
          </a:lstStyle>
          <a:p>
            <a:pPr>
              <a:defRPr/>
            </a:pPr>
            <a:endParaRPr lang="en-US" altLang="en-US"/>
          </a:p>
        </p:txBody>
      </p:sp>
      <p:sp>
        <p:nvSpPr>
          <p:cNvPr id="5" name="Footer Placeholder 4"/>
          <p:cNvSpPr>
            <a:spLocks noGrp="1" noChangeArrowheads="1"/>
          </p:cNvSpPr>
          <p:nvPr>
            <p:ph type="ftr" sz="quarter" idx="11"/>
          </p:nvPr>
        </p:nvSpPr>
        <p:spPr>
          <a:xfrm>
            <a:off x="3527425" y="6245225"/>
            <a:ext cx="2840038" cy="476250"/>
          </a:xfrm>
          <a:prstGeom prst="rect">
            <a:avLst/>
          </a:prstGeom>
        </p:spPr>
        <p:txBody>
          <a:bodyPr/>
          <a:lstStyle>
            <a:lvl1pPr>
              <a:defRPr>
                <a:latin typeface="Arial" charset="0"/>
              </a:defRPr>
            </a:lvl1pPr>
          </a:lstStyle>
          <a:p>
            <a:pPr>
              <a:defRPr/>
            </a:pPr>
            <a:endParaRPr lang="en-US" altLang="en-US"/>
          </a:p>
        </p:txBody>
      </p:sp>
      <p:sp>
        <p:nvSpPr>
          <p:cNvPr id="6" name="Slide Number Placeholder 5"/>
          <p:cNvSpPr>
            <a:spLocks noGrp="1" noChangeArrowheads="1"/>
          </p:cNvSpPr>
          <p:nvPr>
            <p:ph type="sldNum" sz="quarter" idx="12"/>
          </p:nvPr>
        </p:nvSpPr>
        <p:spPr>
          <a:xfrm>
            <a:off x="6746875" y="6245225"/>
            <a:ext cx="2092325"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36F68615-E92C-4A22-A238-B3109A9C9B54}" type="slidenum">
              <a:rPr lang="en-US" altLang="en-US"/>
              <a:pPr/>
              <a:t>‹#›</a:t>
            </a:fld>
            <a:endParaRPr lang="en-US" altLang="en-US"/>
          </a:p>
        </p:txBody>
      </p:sp>
    </p:spTree>
    <p:extLst>
      <p:ext uri="{BB962C8B-B14F-4D97-AF65-F5344CB8AC3E}">
        <p14:creationId xmlns:p14="http://schemas.microsoft.com/office/powerpoint/2010/main" val="156874532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4"/>
          <p:cNvSpPr/>
          <p:nvPr/>
        </p:nvSpPr>
        <p:spPr>
          <a:xfrm>
            <a:off x="0" y="0"/>
            <a:ext cx="762000" cy="6858000"/>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172200"/>
            <a:ext cx="4000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267200" y="1295400"/>
            <a:ext cx="4572000" cy="4038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66800" y="1295400"/>
            <a:ext cx="3008313" cy="4038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p:nvPr>
        </p:nvSpPr>
        <p:spPr>
          <a:xfrm>
            <a:off x="1066800" y="304800"/>
            <a:ext cx="7772400" cy="533400"/>
          </a:xfrm>
          <a:prstGeom prst="rect">
            <a:avLst/>
          </a:prstGeom>
        </p:spPr>
        <p:txBody>
          <a:bodyPr anchor="t" anchorCtr="0"/>
          <a:lstStyle>
            <a:lvl1pPr>
              <a:defRPr sz="3200" spc="-50" baseline="0">
                <a:solidFill>
                  <a:srgbClr val="004990"/>
                </a:solidFill>
              </a:defRPr>
            </a:lvl1pPr>
          </a:lstStyle>
          <a:p>
            <a:r>
              <a:rPr lang="en-US" dirty="0"/>
              <a:t>Click to edit Master title style</a:t>
            </a:r>
          </a:p>
        </p:txBody>
      </p:sp>
      <p:sp>
        <p:nvSpPr>
          <p:cNvPr id="7" name="Rectangle 4"/>
          <p:cNvSpPr>
            <a:spLocks noGrp="1" noChangeArrowheads="1"/>
          </p:cNvSpPr>
          <p:nvPr>
            <p:ph type="dt" sz="half" idx="10"/>
          </p:nvPr>
        </p:nvSpPr>
        <p:spPr>
          <a:xfrm>
            <a:off x="1066800" y="6245225"/>
            <a:ext cx="2092325" cy="476250"/>
          </a:xfrm>
          <a:prstGeom prst="rect">
            <a:avLst/>
          </a:prstGeom>
        </p:spPr>
        <p:txBody>
          <a:bodyPr/>
          <a:lstStyle>
            <a:lvl1pPr>
              <a:defRPr>
                <a:latin typeface="Arial" charset="0"/>
              </a:defRPr>
            </a:lvl1pPr>
          </a:lstStyle>
          <a:p>
            <a:pPr>
              <a:defRPr/>
            </a:pPr>
            <a:endParaRPr lang="en-US" altLang="en-US"/>
          </a:p>
        </p:txBody>
      </p:sp>
      <p:sp>
        <p:nvSpPr>
          <p:cNvPr id="8" name="Rectangle 5"/>
          <p:cNvSpPr>
            <a:spLocks noGrp="1" noChangeArrowheads="1"/>
          </p:cNvSpPr>
          <p:nvPr>
            <p:ph type="ftr" sz="quarter" idx="11"/>
          </p:nvPr>
        </p:nvSpPr>
        <p:spPr>
          <a:xfrm>
            <a:off x="3527425" y="6245225"/>
            <a:ext cx="2840038" cy="476250"/>
          </a:xfrm>
          <a:prstGeom prst="rect">
            <a:avLst/>
          </a:prstGeom>
        </p:spPr>
        <p:txBody>
          <a:bodyPr/>
          <a:lstStyle>
            <a:lvl1pPr>
              <a:defRPr>
                <a:latin typeface="Arial" charset="0"/>
              </a:defRPr>
            </a:lvl1pPr>
          </a:lstStyle>
          <a:p>
            <a:pPr>
              <a:defRPr/>
            </a:pPr>
            <a:endParaRPr lang="en-US" altLang="en-US"/>
          </a:p>
        </p:txBody>
      </p:sp>
      <p:sp>
        <p:nvSpPr>
          <p:cNvPr id="9" name="Rectangle 6"/>
          <p:cNvSpPr>
            <a:spLocks noGrp="1" noChangeArrowheads="1"/>
          </p:cNvSpPr>
          <p:nvPr>
            <p:ph type="sldNum" sz="quarter" idx="12"/>
          </p:nvPr>
        </p:nvSpPr>
        <p:spPr>
          <a:xfrm>
            <a:off x="6746875" y="6245225"/>
            <a:ext cx="2092325"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719A3C2-BAEC-4B48-90AA-9F6734B6DB83}" type="slidenum">
              <a:rPr lang="en-US" altLang="en-US"/>
              <a:pPr/>
              <a:t>‹#›</a:t>
            </a:fld>
            <a:endParaRPr lang="en-US" altLang="en-US"/>
          </a:p>
        </p:txBody>
      </p:sp>
    </p:spTree>
    <p:extLst>
      <p:ext uri="{BB962C8B-B14F-4D97-AF65-F5344CB8AC3E}">
        <p14:creationId xmlns:p14="http://schemas.microsoft.com/office/powerpoint/2010/main" val="161757956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762000" cy="6858000"/>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172200"/>
            <a:ext cx="4000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1066800" y="304800"/>
            <a:ext cx="7772400" cy="4422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1066800" y="4800600"/>
            <a:ext cx="7772400" cy="566738"/>
          </a:xfrm>
          <a:prstGeom prst="rect">
            <a:avLst/>
          </a:prstGeom>
        </p:spPr>
        <p:txBody>
          <a:bodyPr anchor="b"/>
          <a:lstStyle>
            <a:lvl1pPr algn="l">
              <a:defRPr sz="2000" b="1"/>
            </a:lvl1pPr>
          </a:lstStyle>
          <a:p>
            <a:r>
              <a:rPr lang="en-US"/>
              <a:t>Click to edit Master title style</a:t>
            </a:r>
            <a:endParaRPr lang="en-US" dirty="0"/>
          </a:p>
        </p:txBody>
      </p:sp>
      <p:sp>
        <p:nvSpPr>
          <p:cNvPr id="4" name="Text Placeholder 3"/>
          <p:cNvSpPr>
            <a:spLocks noGrp="1"/>
          </p:cNvSpPr>
          <p:nvPr>
            <p:ph type="body" sz="half" idx="2"/>
          </p:nvPr>
        </p:nvSpPr>
        <p:spPr>
          <a:xfrm>
            <a:off x="1066800" y="5410200"/>
            <a:ext cx="7772400" cy="4572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4"/>
          <p:cNvSpPr>
            <a:spLocks noGrp="1" noChangeArrowheads="1"/>
          </p:cNvSpPr>
          <p:nvPr>
            <p:ph type="dt" sz="half" idx="10"/>
          </p:nvPr>
        </p:nvSpPr>
        <p:spPr>
          <a:xfrm>
            <a:off x="1066800" y="6245225"/>
            <a:ext cx="2092325" cy="476250"/>
          </a:xfrm>
          <a:prstGeom prst="rect">
            <a:avLst/>
          </a:prstGeom>
        </p:spPr>
        <p:txBody>
          <a:bodyPr/>
          <a:lstStyle>
            <a:lvl1pPr>
              <a:defRPr>
                <a:latin typeface="Arial" charset="0"/>
              </a:defRPr>
            </a:lvl1pPr>
          </a:lstStyle>
          <a:p>
            <a:pPr>
              <a:defRPr/>
            </a:pPr>
            <a:endParaRPr lang="en-US" altLang="en-US"/>
          </a:p>
        </p:txBody>
      </p:sp>
      <p:sp>
        <p:nvSpPr>
          <p:cNvPr id="8" name="Rectangle 5"/>
          <p:cNvSpPr>
            <a:spLocks noGrp="1" noChangeArrowheads="1"/>
          </p:cNvSpPr>
          <p:nvPr>
            <p:ph type="ftr" sz="quarter" idx="11"/>
          </p:nvPr>
        </p:nvSpPr>
        <p:spPr>
          <a:xfrm>
            <a:off x="3527425" y="6245225"/>
            <a:ext cx="2840038" cy="476250"/>
          </a:xfrm>
          <a:prstGeom prst="rect">
            <a:avLst/>
          </a:prstGeom>
        </p:spPr>
        <p:txBody>
          <a:bodyPr/>
          <a:lstStyle>
            <a:lvl1pPr>
              <a:defRPr>
                <a:latin typeface="Arial" charset="0"/>
              </a:defRPr>
            </a:lvl1pPr>
          </a:lstStyle>
          <a:p>
            <a:pPr>
              <a:defRPr/>
            </a:pPr>
            <a:endParaRPr lang="en-US" altLang="en-US"/>
          </a:p>
        </p:txBody>
      </p:sp>
      <p:sp>
        <p:nvSpPr>
          <p:cNvPr id="9" name="Rectangle 6"/>
          <p:cNvSpPr>
            <a:spLocks noGrp="1" noChangeArrowheads="1"/>
          </p:cNvSpPr>
          <p:nvPr>
            <p:ph type="sldNum" sz="quarter" idx="12"/>
          </p:nvPr>
        </p:nvSpPr>
        <p:spPr>
          <a:xfrm>
            <a:off x="6746875" y="6245225"/>
            <a:ext cx="2092325"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88D8510B-490E-453E-A373-8F74DB1465F9}" type="slidenum">
              <a:rPr lang="en-US" altLang="en-US"/>
              <a:pPr/>
              <a:t>‹#›</a:t>
            </a:fld>
            <a:endParaRPr lang="en-US" altLang="en-US"/>
          </a:p>
        </p:txBody>
      </p:sp>
    </p:spTree>
    <p:extLst>
      <p:ext uri="{BB962C8B-B14F-4D97-AF65-F5344CB8AC3E}">
        <p14:creationId xmlns:p14="http://schemas.microsoft.com/office/powerpoint/2010/main" val="4159576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Lst>
  <p:transition>
    <p:fade/>
  </p:transition>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fontAlgn="base">
        <a:spcBef>
          <a:spcPct val="20000"/>
        </a:spcBef>
        <a:spcAft>
          <a:spcPct val="0"/>
        </a:spcAft>
        <a:buClr>
          <a:srgbClr val="004990"/>
        </a:buClr>
        <a:buChar char="•"/>
        <a:defRPr sz="2800">
          <a:solidFill>
            <a:srgbClr val="4A4A4A"/>
          </a:solidFill>
          <a:latin typeface="+mn-lt"/>
          <a:ea typeface="+mn-ea"/>
          <a:cs typeface="+mn-cs"/>
        </a:defRPr>
      </a:lvl1pPr>
      <a:lvl2pPr marL="742950" indent="-285750" algn="l" rtl="0" fontAlgn="base">
        <a:spcBef>
          <a:spcPct val="20000"/>
        </a:spcBef>
        <a:spcAft>
          <a:spcPct val="0"/>
        </a:spcAft>
        <a:buClr>
          <a:srgbClr val="004990"/>
        </a:buClr>
        <a:buChar char="–"/>
        <a:defRPr sz="2600">
          <a:solidFill>
            <a:srgbClr val="4A4A4A"/>
          </a:solidFill>
          <a:latin typeface="+mn-lt"/>
        </a:defRPr>
      </a:lvl2pPr>
      <a:lvl3pPr marL="1143000" indent="-228600" algn="l" rtl="0" fontAlgn="base">
        <a:spcBef>
          <a:spcPct val="20000"/>
        </a:spcBef>
        <a:spcAft>
          <a:spcPct val="0"/>
        </a:spcAft>
        <a:buClr>
          <a:srgbClr val="004990"/>
        </a:buClr>
        <a:buChar char="•"/>
        <a:defRPr sz="2200">
          <a:solidFill>
            <a:srgbClr val="4A4A4A"/>
          </a:solidFill>
          <a:latin typeface="+mn-lt"/>
        </a:defRPr>
      </a:lvl3pPr>
      <a:lvl4pPr marL="1600200" indent="-228600" algn="l" rtl="0" fontAlgn="base">
        <a:spcBef>
          <a:spcPct val="20000"/>
        </a:spcBef>
        <a:spcAft>
          <a:spcPct val="0"/>
        </a:spcAft>
        <a:buClr>
          <a:srgbClr val="004990"/>
        </a:buClr>
        <a:buChar char="–"/>
        <a:defRPr>
          <a:solidFill>
            <a:srgbClr val="4A4A4A"/>
          </a:solidFill>
          <a:latin typeface="+mn-lt"/>
        </a:defRPr>
      </a:lvl4pPr>
      <a:lvl5pPr marL="2057400" indent="-228600" algn="l" rtl="0" fontAlgn="base">
        <a:spcBef>
          <a:spcPct val="20000"/>
        </a:spcBef>
        <a:spcAft>
          <a:spcPct val="0"/>
        </a:spcAft>
        <a:buClr>
          <a:srgbClr val="004990"/>
        </a:buClr>
        <a:buChar char="»"/>
        <a:defRPr sz="1600">
          <a:solidFill>
            <a:srgbClr val="4A4A4A"/>
          </a:solidFill>
          <a:latin typeface="+mn-lt"/>
        </a:defRPr>
      </a:lvl5pPr>
      <a:lvl6pPr marL="2514600" indent="-228600" algn="l" rtl="0" eaLnBrk="1" fontAlgn="base" hangingPunct="1">
        <a:spcBef>
          <a:spcPct val="20000"/>
        </a:spcBef>
        <a:spcAft>
          <a:spcPct val="0"/>
        </a:spcAft>
        <a:buClr>
          <a:srgbClr val="004990"/>
        </a:buClr>
        <a:buChar char="»"/>
        <a:defRPr sz="1600">
          <a:solidFill>
            <a:srgbClr val="959595"/>
          </a:solidFill>
          <a:latin typeface="+mn-lt"/>
        </a:defRPr>
      </a:lvl6pPr>
      <a:lvl7pPr marL="2971800" indent="-228600" algn="l" rtl="0" eaLnBrk="1" fontAlgn="base" hangingPunct="1">
        <a:spcBef>
          <a:spcPct val="20000"/>
        </a:spcBef>
        <a:spcAft>
          <a:spcPct val="0"/>
        </a:spcAft>
        <a:buClr>
          <a:srgbClr val="004990"/>
        </a:buClr>
        <a:buChar char="»"/>
        <a:defRPr sz="1600">
          <a:solidFill>
            <a:srgbClr val="959595"/>
          </a:solidFill>
          <a:latin typeface="+mn-lt"/>
        </a:defRPr>
      </a:lvl7pPr>
      <a:lvl8pPr marL="3429000" indent="-228600" algn="l" rtl="0" eaLnBrk="1" fontAlgn="base" hangingPunct="1">
        <a:spcBef>
          <a:spcPct val="20000"/>
        </a:spcBef>
        <a:spcAft>
          <a:spcPct val="0"/>
        </a:spcAft>
        <a:buClr>
          <a:srgbClr val="004990"/>
        </a:buClr>
        <a:buChar char="»"/>
        <a:defRPr sz="1600">
          <a:solidFill>
            <a:srgbClr val="959595"/>
          </a:solidFill>
          <a:latin typeface="+mn-lt"/>
        </a:defRPr>
      </a:lvl8pPr>
      <a:lvl9pPr marL="3886200" indent="-228600" algn="l" rtl="0" eaLnBrk="1" fontAlgn="base" hangingPunct="1">
        <a:spcBef>
          <a:spcPct val="20000"/>
        </a:spcBef>
        <a:spcAft>
          <a:spcPct val="0"/>
        </a:spcAft>
        <a:buClr>
          <a:srgbClr val="004990"/>
        </a:buClr>
        <a:buChar char="»"/>
        <a:defRPr sz="1600">
          <a:solidFill>
            <a:srgbClr val="959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getdata.cityoftulsa.org:9047/"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gis-cityoftulsa.opendata.arcgis.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www.cityoftulsa.org/media/11735/urban-data-presentation-final-final.pptx" TargetMode="External"/><Relationship Id="rId3" Type="http://schemas.openxmlformats.org/officeDocument/2006/relationships/hyperlink" Target="https://www.cityoftulsa.org/media/10641/911-summer-tulsa-upd-final.pptx" TargetMode="External"/><Relationship Id="rId7" Type="http://schemas.openxmlformats.org/officeDocument/2006/relationships/hyperlink" Target="https://www.cityoftulsa.org/media/11734/upd-fire.ppt" TargetMode="External"/><Relationship Id="rId2" Type="http://schemas.openxmlformats.org/officeDocument/2006/relationships/hyperlink" Target="https://www.cityoftulsa.org/media/10640/udp-311-ivr-project.ppt" TargetMode="External"/><Relationship Id="rId1" Type="http://schemas.openxmlformats.org/officeDocument/2006/relationships/slideLayout" Target="../slideLayouts/slideLayout2.xml"/><Relationship Id="rId6" Type="http://schemas.openxmlformats.org/officeDocument/2006/relationships/hyperlink" Target="https://www.cityoftulsa.org/media/10644/tennis-court-project.pptx" TargetMode="External"/><Relationship Id="rId5" Type="http://schemas.openxmlformats.org/officeDocument/2006/relationships/hyperlink" Target="https://www.cityoftulsa.org/media/10643/refuse-artificial-intelligence.pptx" TargetMode="External"/><Relationship Id="rId4" Type="http://schemas.openxmlformats.org/officeDocument/2006/relationships/hyperlink" Target="https://www.cityoftulsa.org/media/10642/udp_hr_job_analysis_ppt.pptx" TargetMode="External"/><Relationship Id="rId9" Type="http://schemas.openxmlformats.org/officeDocument/2006/relationships/hyperlink" Target="https://www.cityoftulsa.org/media/11736/udp_pedestrian_crash_lowres.pdf"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523875" y="1611313"/>
            <a:ext cx="8096250" cy="954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algn="ctr">
              <a:defRPr/>
            </a:pPr>
            <a:r>
              <a:rPr lang="en-US" altLang="en-US" sz="5600" kern="0" spc="-120" dirty="0"/>
              <a:t>Data Strategy</a:t>
            </a:r>
          </a:p>
        </p:txBody>
      </p:sp>
      <p:sp>
        <p:nvSpPr>
          <p:cNvPr id="16387" name="Line 4"/>
          <p:cNvSpPr>
            <a:spLocks noChangeShapeType="1"/>
          </p:cNvSpPr>
          <p:nvPr/>
        </p:nvSpPr>
        <p:spPr bwMode="auto">
          <a:xfrm>
            <a:off x="4457700" y="2711450"/>
            <a:ext cx="228600" cy="0"/>
          </a:xfrm>
          <a:prstGeom prst="line">
            <a:avLst/>
          </a:prstGeom>
          <a:noFill/>
          <a:ln w="28575">
            <a:solidFill>
              <a:srgbClr val="FFC42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2"/>
          <p:cNvSpPr txBox="1">
            <a:spLocks noChangeArrowheads="1"/>
          </p:cNvSpPr>
          <p:nvPr/>
        </p:nvSpPr>
        <p:spPr bwMode="auto">
          <a:xfrm>
            <a:off x="523875" y="2894013"/>
            <a:ext cx="8096250" cy="8309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algn="ctr">
              <a:defRPr/>
            </a:pPr>
            <a:r>
              <a:rPr lang="en-US" altLang="en-US" sz="2400" b="0" spc="-50" dirty="0"/>
              <a:t>Ben Harris</a:t>
            </a:r>
            <a:br>
              <a:rPr lang="en-US" altLang="en-US" sz="2400" b="0" spc="-50" dirty="0"/>
            </a:br>
            <a:endParaRPr lang="en-US" altLang="en-US" sz="2400" b="0" spc="-50"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523875" y="2474893"/>
            <a:ext cx="8096250" cy="9541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algn="ctr">
              <a:defRPr/>
            </a:pPr>
            <a:r>
              <a:rPr lang="en-US" altLang="en-US" sz="5600" kern="0" spc="-120" dirty="0"/>
              <a:t>Data Quality</a:t>
            </a:r>
          </a:p>
        </p:txBody>
      </p:sp>
    </p:spTree>
    <p:extLst>
      <p:ext uri="{BB962C8B-B14F-4D97-AF65-F5344CB8AC3E}">
        <p14:creationId xmlns:p14="http://schemas.microsoft.com/office/powerpoint/2010/main" val="320875757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19D328-0C53-4A5D-88C4-C75ED63BD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827886"/>
            <a:ext cx="8047687" cy="5202227"/>
          </a:xfrm>
          <a:prstGeom prst="rect">
            <a:avLst/>
          </a:prstGeom>
        </p:spPr>
      </p:pic>
    </p:spTree>
    <p:extLst>
      <p:ext uri="{BB962C8B-B14F-4D97-AF65-F5344CB8AC3E}">
        <p14:creationId xmlns:p14="http://schemas.microsoft.com/office/powerpoint/2010/main" val="396076714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3AA5-9729-4FBB-A817-6D9FC0DB706B}"/>
              </a:ext>
            </a:extLst>
          </p:cNvPr>
          <p:cNvSpPr>
            <a:spLocks noGrp="1"/>
          </p:cNvSpPr>
          <p:nvPr>
            <p:ph type="title"/>
          </p:nvPr>
        </p:nvSpPr>
        <p:spPr/>
        <p:txBody>
          <a:bodyPr/>
          <a:lstStyle/>
          <a:p>
            <a:r>
              <a:rPr lang="en-US" dirty="0"/>
              <a:t>Where is our Data Quality?</a:t>
            </a:r>
          </a:p>
        </p:txBody>
      </p:sp>
      <p:graphicFrame>
        <p:nvGraphicFramePr>
          <p:cNvPr id="4" name="Content Placeholder 3">
            <a:extLst>
              <a:ext uri="{FF2B5EF4-FFF2-40B4-BE49-F238E27FC236}">
                <a16:creationId xmlns:a16="http://schemas.microsoft.com/office/drawing/2014/main" id="{67BBDA15-389D-4C9C-AEA7-EE75610499C3}"/>
              </a:ext>
            </a:extLst>
          </p:cNvPr>
          <p:cNvGraphicFramePr>
            <a:graphicFrameLocks noGrp="1"/>
          </p:cNvGraphicFramePr>
          <p:nvPr>
            <p:ph idx="1"/>
            <p:extLst>
              <p:ext uri="{D42A27DB-BD31-4B8C-83A1-F6EECF244321}">
                <p14:modId xmlns:p14="http://schemas.microsoft.com/office/powerpoint/2010/main" val="2376979439"/>
              </p:ext>
            </p:extLst>
          </p:nvPr>
        </p:nvGraphicFramePr>
        <p:xfrm>
          <a:off x="1066800" y="1165225"/>
          <a:ext cx="7620000" cy="296672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1416863354"/>
                    </a:ext>
                  </a:extLst>
                </a:gridCol>
                <a:gridCol w="3810000">
                  <a:extLst>
                    <a:ext uri="{9D8B030D-6E8A-4147-A177-3AD203B41FA5}">
                      <a16:colId xmlns:a16="http://schemas.microsoft.com/office/drawing/2014/main" val="574647715"/>
                    </a:ext>
                  </a:extLst>
                </a:gridCol>
              </a:tblGrid>
              <a:tr h="370840">
                <a:tc>
                  <a:txBody>
                    <a:bodyPr/>
                    <a:lstStyle/>
                    <a:p>
                      <a:r>
                        <a:rPr lang="en-US" dirty="0"/>
                        <a:t>Category</a:t>
                      </a:r>
                    </a:p>
                  </a:txBody>
                  <a:tcPr/>
                </a:tc>
                <a:tc>
                  <a:txBody>
                    <a:bodyPr/>
                    <a:lstStyle/>
                    <a:p>
                      <a:r>
                        <a:rPr lang="en-US" dirty="0"/>
                        <a:t>Implemented (%)</a:t>
                      </a:r>
                    </a:p>
                  </a:txBody>
                  <a:tcPr/>
                </a:tc>
                <a:extLst>
                  <a:ext uri="{0D108BD9-81ED-4DB2-BD59-A6C34878D82A}">
                    <a16:rowId xmlns:a16="http://schemas.microsoft.com/office/drawing/2014/main" val="2188549815"/>
                  </a:ext>
                </a:extLst>
              </a:tr>
              <a:tr h="370840">
                <a:tc>
                  <a:txBody>
                    <a:bodyPr/>
                    <a:lstStyle/>
                    <a:p>
                      <a:r>
                        <a:rPr lang="en-US" dirty="0"/>
                        <a:t>Timeliness</a:t>
                      </a:r>
                    </a:p>
                  </a:txBody>
                  <a:tcPr/>
                </a:tc>
                <a:tc>
                  <a:txBody>
                    <a:bodyPr/>
                    <a:lstStyle/>
                    <a:p>
                      <a:r>
                        <a:rPr lang="en-US" dirty="0"/>
                        <a:t>100</a:t>
                      </a:r>
                    </a:p>
                  </a:txBody>
                  <a:tcPr/>
                </a:tc>
                <a:extLst>
                  <a:ext uri="{0D108BD9-81ED-4DB2-BD59-A6C34878D82A}">
                    <a16:rowId xmlns:a16="http://schemas.microsoft.com/office/drawing/2014/main" val="2861851789"/>
                  </a:ext>
                </a:extLst>
              </a:tr>
              <a:tr h="370840">
                <a:tc>
                  <a:txBody>
                    <a:bodyPr/>
                    <a:lstStyle/>
                    <a:p>
                      <a:r>
                        <a:rPr lang="en-US" dirty="0"/>
                        <a:t>Completeness</a:t>
                      </a:r>
                    </a:p>
                  </a:txBody>
                  <a:tcPr/>
                </a:tc>
                <a:tc>
                  <a:txBody>
                    <a:bodyPr/>
                    <a:lstStyle/>
                    <a:p>
                      <a:r>
                        <a:rPr lang="en-US" dirty="0"/>
                        <a:t>95</a:t>
                      </a:r>
                    </a:p>
                  </a:txBody>
                  <a:tcPr/>
                </a:tc>
                <a:extLst>
                  <a:ext uri="{0D108BD9-81ED-4DB2-BD59-A6C34878D82A}">
                    <a16:rowId xmlns:a16="http://schemas.microsoft.com/office/drawing/2014/main" val="3539888531"/>
                  </a:ext>
                </a:extLst>
              </a:tr>
              <a:tr h="370840">
                <a:tc>
                  <a:txBody>
                    <a:bodyPr/>
                    <a:lstStyle/>
                    <a:p>
                      <a:r>
                        <a:rPr lang="en-US" dirty="0"/>
                        <a:t>Uniqueness</a:t>
                      </a:r>
                    </a:p>
                  </a:txBody>
                  <a:tcPr/>
                </a:tc>
                <a:tc>
                  <a:txBody>
                    <a:bodyPr/>
                    <a:lstStyle/>
                    <a:p>
                      <a:r>
                        <a:rPr lang="en-US" dirty="0"/>
                        <a:t>85</a:t>
                      </a:r>
                    </a:p>
                  </a:txBody>
                  <a:tcPr/>
                </a:tc>
                <a:extLst>
                  <a:ext uri="{0D108BD9-81ED-4DB2-BD59-A6C34878D82A}">
                    <a16:rowId xmlns:a16="http://schemas.microsoft.com/office/drawing/2014/main" val="171614687"/>
                  </a:ext>
                </a:extLst>
              </a:tr>
              <a:tr h="370840">
                <a:tc>
                  <a:txBody>
                    <a:bodyPr/>
                    <a:lstStyle/>
                    <a:p>
                      <a:r>
                        <a:rPr lang="en-US" dirty="0"/>
                        <a:t>Consistency</a:t>
                      </a:r>
                    </a:p>
                  </a:txBody>
                  <a:tcPr/>
                </a:tc>
                <a:tc>
                  <a:txBody>
                    <a:bodyPr/>
                    <a:lstStyle/>
                    <a:p>
                      <a:r>
                        <a:rPr lang="en-US" dirty="0"/>
                        <a:t>85</a:t>
                      </a:r>
                    </a:p>
                  </a:txBody>
                  <a:tcPr/>
                </a:tc>
                <a:extLst>
                  <a:ext uri="{0D108BD9-81ED-4DB2-BD59-A6C34878D82A}">
                    <a16:rowId xmlns:a16="http://schemas.microsoft.com/office/drawing/2014/main" val="1619300056"/>
                  </a:ext>
                </a:extLst>
              </a:tr>
              <a:tr h="370840">
                <a:tc>
                  <a:txBody>
                    <a:bodyPr/>
                    <a:lstStyle/>
                    <a:p>
                      <a:r>
                        <a:rPr lang="en-US" dirty="0"/>
                        <a:t>Validity</a:t>
                      </a:r>
                    </a:p>
                  </a:txBody>
                  <a:tcPr/>
                </a:tc>
                <a:tc>
                  <a:txBody>
                    <a:bodyPr/>
                    <a:lstStyle/>
                    <a:p>
                      <a:r>
                        <a:rPr lang="en-US" dirty="0"/>
                        <a:t>90</a:t>
                      </a:r>
                    </a:p>
                  </a:txBody>
                  <a:tcPr/>
                </a:tc>
                <a:extLst>
                  <a:ext uri="{0D108BD9-81ED-4DB2-BD59-A6C34878D82A}">
                    <a16:rowId xmlns:a16="http://schemas.microsoft.com/office/drawing/2014/main" val="1249492611"/>
                  </a:ext>
                </a:extLst>
              </a:tr>
              <a:tr h="370840">
                <a:tc>
                  <a:txBody>
                    <a:bodyPr/>
                    <a:lstStyle/>
                    <a:p>
                      <a:r>
                        <a:rPr lang="en-US" dirty="0"/>
                        <a:t>Accuracy</a:t>
                      </a:r>
                    </a:p>
                  </a:txBody>
                  <a:tcPr/>
                </a:tc>
                <a:tc>
                  <a:txBody>
                    <a:bodyPr/>
                    <a:lstStyle/>
                    <a:p>
                      <a:r>
                        <a:rPr lang="en-US" dirty="0"/>
                        <a:t>50-75???</a:t>
                      </a:r>
                    </a:p>
                  </a:txBody>
                  <a:tcPr/>
                </a:tc>
                <a:extLst>
                  <a:ext uri="{0D108BD9-81ED-4DB2-BD59-A6C34878D82A}">
                    <a16:rowId xmlns:a16="http://schemas.microsoft.com/office/drawing/2014/main" val="141786031"/>
                  </a:ext>
                </a:extLst>
              </a:tr>
              <a:tr h="370840">
                <a:tc>
                  <a:txBody>
                    <a:bodyPr/>
                    <a:lstStyle/>
                    <a:p>
                      <a:r>
                        <a:rPr lang="en-US" dirty="0"/>
                        <a:t>Overall</a:t>
                      </a:r>
                    </a:p>
                  </a:txBody>
                  <a:tcPr/>
                </a:tc>
                <a:tc>
                  <a:txBody>
                    <a:bodyPr/>
                    <a:lstStyle/>
                    <a:p>
                      <a:r>
                        <a:rPr lang="en-US" dirty="0"/>
                        <a:t>84-88</a:t>
                      </a:r>
                    </a:p>
                  </a:txBody>
                  <a:tcPr/>
                </a:tc>
                <a:extLst>
                  <a:ext uri="{0D108BD9-81ED-4DB2-BD59-A6C34878D82A}">
                    <a16:rowId xmlns:a16="http://schemas.microsoft.com/office/drawing/2014/main" val="1471950978"/>
                  </a:ext>
                </a:extLst>
              </a:tr>
            </a:tbl>
          </a:graphicData>
        </a:graphic>
      </p:graphicFrame>
    </p:spTree>
    <p:extLst>
      <p:ext uri="{BB962C8B-B14F-4D97-AF65-F5344CB8AC3E}">
        <p14:creationId xmlns:p14="http://schemas.microsoft.com/office/powerpoint/2010/main" val="329837807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3932F-2311-4B78-A404-366BCE34204C}"/>
              </a:ext>
            </a:extLst>
          </p:cNvPr>
          <p:cNvSpPr>
            <a:spLocks noGrp="1"/>
          </p:cNvSpPr>
          <p:nvPr>
            <p:ph type="title"/>
          </p:nvPr>
        </p:nvSpPr>
        <p:spPr/>
        <p:txBody>
          <a:bodyPr/>
          <a:lstStyle/>
          <a:p>
            <a:r>
              <a:rPr lang="en-US" dirty="0"/>
              <a:t>How do we handle Data Quality?</a:t>
            </a:r>
          </a:p>
        </p:txBody>
      </p:sp>
      <p:sp>
        <p:nvSpPr>
          <p:cNvPr id="3" name="Content Placeholder 2">
            <a:extLst>
              <a:ext uri="{FF2B5EF4-FFF2-40B4-BE49-F238E27FC236}">
                <a16:creationId xmlns:a16="http://schemas.microsoft.com/office/drawing/2014/main" id="{742231BA-3779-4B72-BD31-412DB1371841}"/>
              </a:ext>
            </a:extLst>
          </p:cNvPr>
          <p:cNvSpPr>
            <a:spLocks noGrp="1"/>
          </p:cNvSpPr>
          <p:nvPr>
            <p:ph idx="1"/>
          </p:nvPr>
        </p:nvSpPr>
        <p:spPr/>
        <p:txBody>
          <a:bodyPr anchor="t"/>
          <a:lstStyle/>
          <a:p>
            <a:r>
              <a:rPr lang="en-US" dirty="0"/>
              <a:t>We have a continuous improvement loop in the initial data governance process.</a:t>
            </a:r>
          </a:p>
          <a:p>
            <a:r>
              <a:rPr lang="en-US" dirty="0">
                <a:cs typeface="Arial"/>
              </a:rPr>
              <a:t>Through the Data Governance process we are covering the following parts of Data Quality</a:t>
            </a:r>
            <a:endParaRPr lang="en-US" dirty="0"/>
          </a:p>
          <a:p>
            <a:pPr lvl="1"/>
            <a:r>
              <a:rPr lang="en-US" sz="2000" dirty="0">
                <a:cs typeface="Arial"/>
              </a:rPr>
              <a:t>Timeliness</a:t>
            </a:r>
          </a:p>
          <a:p>
            <a:pPr lvl="1"/>
            <a:r>
              <a:rPr lang="en-US" sz="2000" dirty="0">
                <a:cs typeface="Arial"/>
              </a:rPr>
              <a:t>Completeness </a:t>
            </a:r>
          </a:p>
          <a:p>
            <a:pPr lvl="1"/>
            <a:r>
              <a:rPr lang="en-US" sz="2000" dirty="0">
                <a:cs typeface="Arial"/>
              </a:rPr>
              <a:t>Uniqueness</a:t>
            </a:r>
          </a:p>
          <a:p>
            <a:pPr lvl="1"/>
            <a:r>
              <a:rPr lang="en-US" sz="2000" dirty="0">
                <a:cs typeface="Arial"/>
              </a:rPr>
              <a:t>Partial Consistency</a:t>
            </a:r>
          </a:p>
          <a:p>
            <a:pPr lvl="1"/>
            <a:r>
              <a:rPr lang="en-US" sz="2000" dirty="0">
                <a:cs typeface="Arial"/>
              </a:rPr>
              <a:t>Partial Validity</a:t>
            </a:r>
            <a:r>
              <a:rPr lang="en-US" sz="2000" dirty="0">
                <a:ea typeface="+mn-lt"/>
                <a:cs typeface="+mn-lt"/>
              </a:rPr>
              <a:t> </a:t>
            </a:r>
            <a:r>
              <a:rPr lang="en-US" sz="2000" dirty="0">
                <a:solidFill>
                  <a:srgbClr val="4B4B4B"/>
                </a:solidFill>
                <a:ea typeface="+mn-lt"/>
                <a:cs typeface="+mn-lt"/>
              </a:rPr>
              <a:t>(Depends on each department)</a:t>
            </a:r>
            <a:endParaRPr lang="en-US" sz="2000" dirty="0"/>
          </a:p>
          <a:p>
            <a:pPr lvl="1"/>
            <a:r>
              <a:rPr lang="en-US" sz="2000" dirty="0">
                <a:cs typeface="Arial"/>
              </a:rPr>
              <a:t>Partial Accuracy (Depends on each department)</a:t>
            </a:r>
          </a:p>
          <a:p>
            <a:r>
              <a:rPr lang="en-US" dirty="0"/>
              <a:t>If a Data Quality issue is found we request a Data Quality form be submitted </a:t>
            </a:r>
          </a:p>
        </p:txBody>
      </p:sp>
    </p:spTree>
    <p:extLst>
      <p:ext uri="{BB962C8B-B14F-4D97-AF65-F5344CB8AC3E}">
        <p14:creationId xmlns:p14="http://schemas.microsoft.com/office/powerpoint/2010/main" val="175505773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523875" y="2474893"/>
            <a:ext cx="8096250" cy="9541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algn="ctr">
              <a:defRPr/>
            </a:pPr>
            <a:r>
              <a:rPr lang="en-US" altLang="en-US" sz="5600" kern="0" spc="-120" dirty="0"/>
              <a:t>Central Data Repository</a:t>
            </a:r>
          </a:p>
        </p:txBody>
      </p:sp>
    </p:spTree>
    <p:extLst>
      <p:ext uri="{BB962C8B-B14F-4D97-AF65-F5344CB8AC3E}">
        <p14:creationId xmlns:p14="http://schemas.microsoft.com/office/powerpoint/2010/main" val="389105278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A00396-E8C2-46EB-B596-017222BF70CB}"/>
              </a:ext>
            </a:extLst>
          </p:cNvPr>
          <p:cNvSpPr/>
          <p:nvPr/>
        </p:nvSpPr>
        <p:spPr>
          <a:xfrm>
            <a:off x="1299187" y="4081061"/>
            <a:ext cx="2971800" cy="609600"/>
          </a:xfrm>
          <a:prstGeom prst="rect">
            <a:avLst/>
          </a:prstGeom>
          <a:solidFill>
            <a:srgbClr val="004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Data Governance</a:t>
            </a:r>
          </a:p>
        </p:txBody>
      </p:sp>
      <p:sp>
        <p:nvSpPr>
          <p:cNvPr id="3" name="Rectangle 2">
            <a:extLst>
              <a:ext uri="{FF2B5EF4-FFF2-40B4-BE49-F238E27FC236}">
                <a16:creationId xmlns:a16="http://schemas.microsoft.com/office/drawing/2014/main" id="{4FC1F160-AF18-4C25-A14C-33851D416EA2}"/>
              </a:ext>
            </a:extLst>
          </p:cNvPr>
          <p:cNvSpPr/>
          <p:nvPr/>
        </p:nvSpPr>
        <p:spPr>
          <a:xfrm>
            <a:off x="1752600" y="3200400"/>
            <a:ext cx="2079287" cy="609600"/>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CDR</a:t>
            </a:r>
          </a:p>
        </p:txBody>
      </p:sp>
      <p:sp>
        <p:nvSpPr>
          <p:cNvPr id="4" name="Rectangle 3">
            <a:extLst>
              <a:ext uri="{FF2B5EF4-FFF2-40B4-BE49-F238E27FC236}">
                <a16:creationId xmlns:a16="http://schemas.microsoft.com/office/drawing/2014/main" id="{188297DC-C171-4CA8-8D5F-BEF18587B712}"/>
              </a:ext>
            </a:extLst>
          </p:cNvPr>
          <p:cNvSpPr/>
          <p:nvPr/>
        </p:nvSpPr>
        <p:spPr>
          <a:xfrm>
            <a:off x="2113317" y="2304247"/>
            <a:ext cx="139188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Analytics</a:t>
            </a:r>
          </a:p>
        </p:txBody>
      </p:sp>
      <p:cxnSp>
        <p:nvCxnSpPr>
          <p:cNvPr id="8" name="Straight Connector 7">
            <a:extLst>
              <a:ext uri="{FF2B5EF4-FFF2-40B4-BE49-F238E27FC236}">
                <a16:creationId xmlns:a16="http://schemas.microsoft.com/office/drawing/2014/main" id="{ED7E0883-9147-4F22-8A15-596CBCDEBB31}"/>
              </a:ext>
            </a:extLst>
          </p:cNvPr>
          <p:cNvCxnSpPr/>
          <p:nvPr/>
        </p:nvCxnSpPr>
        <p:spPr>
          <a:xfrm>
            <a:off x="4953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E659C51-0769-4450-808D-2ADB59FDB5FF}"/>
              </a:ext>
            </a:extLst>
          </p:cNvPr>
          <p:cNvSpPr txBox="1"/>
          <p:nvPr/>
        </p:nvSpPr>
        <p:spPr>
          <a:xfrm>
            <a:off x="5686338" y="3890665"/>
            <a:ext cx="2953550" cy="461665"/>
          </a:xfrm>
          <a:prstGeom prst="rect">
            <a:avLst/>
          </a:prstGeom>
          <a:noFill/>
        </p:spPr>
        <p:txBody>
          <a:bodyPr wrap="square" rtlCol="0" anchor="ctr">
            <a:spAutoFit/>
          </a:bodyPr>
          <a:lstStyle/>
          <a:p>
            <a:r>
              <a:rPr lang="en-US" sz="2400" dirty="0">
                <a:solidFill>
                  <a:srgbClr val="004990"/>
                </a:solidFill>
              </a:rPr>
              <a:t>Data Provenance</a:t>
            </a:r>
          </a:p>
        </p:txBody>
      </p:sp>
      <p:sp>
        <p:nvSpPr>
          <p:cNvPr id="28" name="TextBox 27">
            <a:extLst>
              <a:ext uri="{FF2B5EF4-FFF2-40B4-BE49-F238E27FC236}">
                <a16:creationId xmlns:a16="http://schemas.microsoft.com/office/drawing/2014/main" id="{390EFBA9-E70B-41F8-99B4-AED8C350F78E}"/>
              </a:ext>
            </a:extLst>
          </p:cNvPr>
          <p:cNvSpPr txBox="1"/>
          <p:nvPr/>
        </p:nvSpPr>
        <p:spPr>
          <a:xfrm>
            <a:off x="5951414" y="3429000"/>
            <a:ext cx="2072530" cy="461665"/>
          </a:xfrm>
          <a:prstGeom prst="rect">
            <a:avLst/>
          </a:prstGeom>
          <a:noFill/>
        </p:spPr>
        <p:txBody>
          <a:bodyPr wrap="square" rtlCol="0" anchor="ctr">
            <a:spAutoFit/>
          </a:bodyPr>
          <a:lstStyle/>
          <a:p>
            <a:r>
              <a:rPr lang="en-US" sz="2400" dirty="0">
                <a:solidFill>
                  <a:srgbClr val="004990"/>
                </a:solidFill>
              </a:rPr>
              <a:t>Data Security</a:t>
            </a:r>
          </a:p>
        </p:txBody>
      </p:sp>
      <p:sp>
        <p:nvSpPr>
          <p:cNvPr id="30" name="TextBox 29">
            <a:extLst>
              <a:ext uri="{FF2B5EF4-FFF2-40B4-BE49-F238E27FC236}">
                <a16:creationId xmlns:a16="http://schemas.microsoft.com/office/drawing/2014/main" id="{F2118F8D-D3EF-485B-8602-B05B1DB534BC}"/>
              </a:ext>
            </a:extLst>
          </p:cNvPr>
          <p:cNvSpPr txBox="1"/>
          <p:nvPr/>
        </p:nvSpPr>
        <p:spPr>
          <a:xfrm>
            <a:off x="5622839" y="4352330"/>
            <a:ext cx="2953550" cy="461665"/>
          </a:xfrm>
          <a:prstGeom prst="rect">
            <a:avLst/>
          </a:prstGeom>
          <a:noFill/>
        </p:spPr>
        <p:txBody>
          <a:bodyPr wrap="square" rtlCol="0" anchor="ctr">
            <a:spAutoFit/>
          </a:bodyPr>
          <a:lstStyle/>
          <a:p>
            <a:r>
              <a:rPr lang="en-US" sz="2400" dirty="0">
                <a:solidFill>
                  <a:srgbClr val="00B050"/>
                </a:solidFill>
              </a:rPr>
              <a:t>Public Classification</a:t>
            </a:r>
          </a:p>
        </p:txBody>
      </p:sp>
      <p:pic>
        <p:nvPicPr>
          <p:cNvPr id="6" name="Graphic 5" descr="Server">
            <a:extLst>
              <a:ext uri="{FF2B5EF4-FFF2-40B4-BE49-F238E27FC236}">
                <a16:creationId xmlns:a16="http://schemas.microsoft.com/office/drawing/2014/main" id="{598E1666-E672-4E3F-AF91-D63627BBFB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86338" y="987903"/>
            <a:ext cx="2441097" cy="2441097"/>
          </a:xfrm>
          <a:prstGeom prst="rect">
            <a:avLst/>
          </a:prstGeom>
        </p:spPr>
      </p:pic>
      <p:sp>
        <p:nvSpPr>
          <p:cNvPr id="15" name="TextBox 14">
            <a:extLst>
              <a:ext uri="{FF2B5EF4-FFF2-40B4-BE49-F238E27FC236}">
                <a16:creationId xmlns:a16="http://schemas.microsoft.com/office/drawing/2014/main" id="{50137289-E57B-4941-80D6-8C12D4233F99}"/>
              </a:ext>
            </a:extLst>
          </p:cNvPr>
          <p:cNvSpPr txBox="1"/>
          <p:nvPr/>
        </p:nvSpPr>
        <p:spPr>
          <a:xfrm>
            <a:off x="5462134" y="4813350"/>
            <a:ext cx="3401957" cy="461665"/>
          </a:xfrm>
          <a:prstGeom prst="rect">
            <a:avLst/>
          </a:prstGeom>
          <a:noFill/>
        </p:spPr>
        <p:txBody>
          <a:bodyPr wrap="square" rtlCol="0" anchor="ctr">
            <a:spAutoFit/>
          </a:bodyPr>
          <a:lstStyle/>
          <a:p>
            <a:r>
              <a:rPr lang="en-US" sz="2400" dirty="0">
                <a:solidFill>
                  <a:srgbClr val="FFC425"/>
                </a:solidFill>
              </a:rPr>
              <a:t>Sensitive Classification</a:t>
            </a:r>
          </a:p>
        </p:txBody>
      </p:sp>
      <p:sp>
        <p:nvSpPr>
          <p:cNvPr id="16" name="TextBox 15">
            <a:extLst>
              <a:ext uri="{FF2B5EF4-FFF2-40B4-BE49-F238E27FC236}">
                <a16:creationId xmlns:a16="http://schemas.microsoft.com/office/drawing/2014/main" id="{433A1A78-2C9A-4994-8EF6-D4C079F76FDA}"/>
              </a:ext>
            </a:extLst>
          </p:cNvPr>
          <p:cNvSpPr txBox="1"/>
          <p:nvPr/>
        </p:nvSpPr>
        <p:spPr>
          <a:xfrm>
            <a:off x="5400833" y="5274370"/>
            <a:ext cx="3397562" cy="461665"/>
          </a:xfrm>
          <a:prstGeom prst="rect">
            <a:avLst/>
          </a:prstGeom>
          <a:noFill/>
        </p:spPr>
        <p:txBody>
          <a:bodyPr wrap="square" rtlCol="0" anchor="ctr">
            <a:spAutoFit/>
          </a:bodyPr>
          <a:lstStyle/>
          <a:p>
            <a:r>
              <a:rPr lang="en-US" sz="2400" dirty="0">
                <a:solidFill>
                  <a:srgbClr val="C00000"/>
                </a:solidFill>
              </a:rPr>
              <a:t>Protected Classification</a:t>
            </a:r>
          </a:p>
        </p:txBody>
      </p:sp>
    </p:spTree>
    <p:extLst>
      <p:ext uri="{BB962C8B-B14F-4D97-AF65-F5344CB8AC3E}">
        <p14:creationId xmlns:p14="http://schemas.microsoft.com/office/powerpoint/2010/main" val="361768302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06E123CF-B4A3-4930-9467-3B68DDAA1297}"/>
              </a:ext>
            </a:extLst>
          </p:cNvPr>
          <p:cNvPicPr>
            <a:picLocks noChangeAspect="1"/>
          </p:cNvPicPr>
          <p:nvPr/>
        </p:nvPicPr>
        <p:blipFill>
          <a:blip r:embed="rId3"/>
          <a:stretch>
            <a:fillRect/>
          </a:stretch>
        </p:blipFill>
        <p:spPr>
          <a:xfrm>
            <a:off x="914400" y="342900"/>
            <a:ext cx="8028878" cy="6172200"/>
          </a:xfrm>
          <a:prstGeom prst="rect">
            <a:avLst/>
          </a:prstGeom>
        </p:spPr>
      </p:pic>
    </p:spTree>
    <p:extLst>
      <p:ext uri="{BB962C8B-B14F-4D97-AF65-F5344CB8AC3E}">
        <p14:creationId xmlns:p14="http://schemas.microsoft.com/office/powerpoint/2010/main" val="58356708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523875" y="1611313"/>
            <a:ext cx="8096250" cy="9541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algn="ctr">
              <a:defRPr/>
            </a:pPr>
            <a:r>
              <a:rPr lang="en-US" altLang="en-US" sz="5600" kern="0" spc="-120" dirty="0"/>
              <a:t>Open Data</a:t>
            </a:r>
          </a:p>
        </p:txBody>
      </p:sp>
      <p:sp>
        <p:nvSpPr>
          <p:cNvPr id="16387" name="Line 4"/>
          <p:cNvSpPr>
            <a:spLocks noChangeShapeType="1"/>
          </p:cNvSpPr>
          <p:nvPr/>
        </p:nvSpPr>
        <p:spPr bwMode="auto">
          <a:xfrm>
            <a:off x="4457700" y="2711450"/>
            <a:ext cx="228600" cy="0"/>
          </a:xfrm>
          <a:prstGeom prst="line">
            <a:avLst/>
          </a:prstGeom>
          <a:noFill/>
          <a:ln w="28575">
            <a:solidFill>
              <a:srgbClr val="FFC42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7974303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0C6806-9C10-4B28-8BB5-27A99FCF6781}"/>
              </a:ext>
            </a:extLst>
          </p:cNvPr>
          <p:cNvPicPr>
            <a:picLocks noChangeAspect="1"/>
          </p:cNvPicPr>
          <p:nvPr/>
        </p:nvPicPr>
        <p:blipFill>
          <a:blip r:embed="rId3"/>
          <a:stretch>
            <a:fillRect/>
          </a:stretch>
        </p:blipFill>
        <p:spPr>
          <a:xfrm>
            <a:off x="824808" y="304800"/>
            <a:ext cx="8303720" cy="6362700"/>
          </a:xfrm>
          <a:prstGeom prst="rect">
            <a:avLst/>
          </a:prstGeom>
        </p:spPr>
      </p:pic>
    </p:spTree>
    <p:extLst>
      <p:ext uri="{BB962C8B-B14F-4D97-AF65-F5344CB8AC3E}">
        <p14:creationId xmlns:p14="http://schemas.microsoft.com/office/powerpoint/2010/main" val="327340022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a:extLst>
              <a:ext uri="{FF2B5EF4-FFF2-40B4-BE49-F238E27FC236}">
                <a16:creationId xmlns:a16="http://schemas.microsoft.com/office/drawing/2014/main" id="{F6BF3479-73D8-4B64-A866-FABFCB12A5DC}"/>
              </a:ext>
            </a:extLst>
          </p:cNvPr>
          <p:cNvPicPr>
            <a:picLocks noGrp="1" noChangeAspect="1"/>
          </p:cNvPicPr>
          <p:nvPr>
            <p:ph idx="1"/>
          </p:nvPr>
        </p:nvPicPr>
        <p:blipFill>
          <a:blip r:embed="rId4"/>
          <a:stretch>
            <a:fillRect/>
          </a:stretch>
        </p:blipFill>
        <p:spPr>
          <a:xfrm>
            <a:off x="1447800" y="161889"/>
            <a:ext cx="6934200" cy="6534221"/>
          </a:xfrm>
          <a:prstGeom prst="rect">
            <a:avLst/>
          </a:prstGeom>
        </p:spPr>
      </p:pic>
    </p:spTree>
    <p:extLst>
      <p:ext uri="{BB962C8B-B14F-4D97-AF65-F5344CB8AC3E}">
        <p14:creationId xmlns:p14="http://schemas.microsoft.com/office/powerpoint/2010/main" val="10499379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5503-64C2-4A44-9C1A-E1BCDF42B015}"/>
              </a:ext>
            </a:extLst>
          </p:cNvPr>
          <p:cNvSpPr>
            <a:spLocks noGrp="1"/>
          </p:cNvSpPr>
          <p:nvPr>
            <p:ph type="title"/>
          </p:nvPr>
        </p:nvSpPr>
        <p:spPr/>
        <p:txBody>
          <a:bodyPr/>
          <a:lstStyle/>
          <a:p>
            <a:r>
              <a:rPr lang="en-US" dirty="0"/>
              <a:t>Data and The City of Tulsa</a:t>
            </a:r>
          </a:p>
        </p:txBody>
      </p:sp>
      <p:sp>
        <p:nvSpPr>
          <p:cNvPr id="3" name="Content Placeholder 2">
            <a:extLst>
              <a:ext uri="{FF2B5EF4-FFF2-40B4-BE49-F238E27FC236}">
                <a16:creationId xmlns:a16="http://schemas.microsoft.com/office/drawing/2014/main" id="{1F5FEAB9-EAF0-46E5-987B-243E3A7BF1CA}"/>
              </a:ext>
            </a:extLst>
          </p:cNvPr>
          <p:cNvSpPr>
            <a:spLocks noGrp="1"/>
          </p:cNvSpPr>
          <p:nvPr>
            <p:ph idx="1"/>
          </p:nvPr>
        </p:nvSpPr>
        <p:spPr/>
        <p:txBody>
          <a:bodyPr/>
          <a:lstStyle/>
          <a:p>
            <a:r>
              <a:rPr lang="en-US" dirty="0"/>
              <a:t>Strong-Mayor</a:t>
            </a:r>
          </a:p>
          <a:p>
            <a:r>
              <a:rPr lang="en-US" dirty="0"/>
              <a:t>16+ Separate Companies</a:t>
            </a:r>
          </a:p>
          <a:p>
            <a:r>
              <a:rPr lang="en-US" dirty="0"/>
              <a:t>Decentralized Applications</a:t>
            </a:r>
          </a:p>
          <a:p>
            <a:pPr lvl="1"/>
            <a:r>
              <a:rPr lang="en-US" dirty="0"/>
              <a:t>35+ Applications</a:t>
            </a:r>
          </a:p>
          <a:p>
            <a:r>
              <a:rPr lang="en-US" dirty="0"/>
              <a:t>Limited BI Budget</a:t>
            </a:r>
          </a:p>
          <a:p>
            <a:r>
              <a:rPr lang="en-US" dirty="0"/>
              <a:t>Limited Dedicated Resources</a:t>
            </a:r>
          </a:p>
          <a:p>
            <a:pPr lvl="1"/>
            <a:r>
              <a:rPr lang="en-US" dirty="0"/>
              <a:t>Automation versus Personal Management</a:t>
            </a:r>
          </a:p>
          <a:p>
            <a:r>
              <a:rPr lang="en-US" dirty="0"/>
              <a:t>Open Records Request</a:t>
            </a:r>
          </a:p>
          <a:p>
            <a:r>
              <a:rPr lang="en-US" dirty="0"/>
              <a:t>What Works Cities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1715719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523875" y="2474893"/>
            <a:ext cx="8096250" cy="9541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algn="ctr">
              <a:defRPr/>
            </a:pPr>
            <a:r>
              <a:rPr lang="en-US" altLang="en-US" sz="5600" kern="0" spc="-120" dirty="0"/>
              <a:t>Analytics</a:t>
            </a:r>
          </a:p>
        </p:txBody>
      </p:sp>
    </p:spTree>
    <p:extLst>
      <p:ext uri="{BB962C8B-B14F-4D97-AF65-F5344CB8AC3E}">
        <p14:creationId xmlns:p14="http://schemas.microsoft.com/office/powerpoint/2010/main" val="131989831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6F62414-10F7-4A03-BED0-AE7F1E23C0B1}"/>
              </a:ext>
            </a:extLst>
          </p:cNvPr>
          <p:cNvSpPr/>
          <p:nvPr/>
        </p:nvSpPr>
        <p:spPr>
          <a:xfrm>
            <a:off x="1447800" y="762000"/>
            <a:ext cx="7009463"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Analytics</a:t>
            </a:r>
          </a:p>
        </p:txBody>
      </p:sp>
      <p:sp>
        <p:nvSpPr>
          <p:cNvPr id="11" name="TextBox 10">
            <a:extLst>
              <a:ext uri="{FF2B5EF4-FFF2-40B4-BE49-F238E27FC236}">
                <a16:creationId xmlns:a16="http://schemas.microsoft.com/office/drawing/2014/main" id="{C62D97E0-E708-4A1C-B047-D4FB453982B3}"/>
              </a:ext>
            </a:extLst>
          </p:cNvPr>
          <p:cNvSpPr txBox="1"/>
          <p:nvPr/>
        </p:nvSpPr>
        <p:spPr>
          <a:xfrm>
            <a:off x="1642687" y="5975866"/>
            <a:ext cx="569387" cy="369332"/>
          </a:xfrm>
          <a:prstGeom prst="rect">
            <a:avLst/>
          </a:prstGeom>
          <a:noFill/>
        </p:spPr>
        <p:txBody>
          <a:bodyPr wrap="none" rtlCol="0">
            <a:spAutoFit/>
          </a:bodyPr>
          <a:lstStyle/>
          <a:p>
            <a:r>
              <a:rPr lang="en-US" dirty="0"/>
              <a:t>CPI</a:t>
            </a:r>
          </a:p>
        </p:txBody>
      </p:sp>
      <p:sp>
        <p:nvSpPr>
          <p:cNvPr id="13" name="TextBox 12">
            <a:extLst>
              <a:ext uri="{FF2B5EF4-FFF2-40B4-BE49-F238E27FC236}">
                <a16:creationId xmlns:a16="http://schemas.microsoft.com/office/drawing/2014/main" id="{0F5E7DE2-7F50-40DE-A31E-AE779C3FC8F4}"/>
              </a:ext>
            </a:extLst>
          </p:cNvPr>
          <p:cNvSpPr txBox="1"/>
          <p:nvPr/>
        </p:nvSpPr>
        <p:spPr>
          <a:xfrm>
            <a:off x="6199723" y="5962632"/>
            <a:ext cx="402674" cy="369332"/>
          </a:xfrm>
          <a:prstGeom prst="rect">
            <a:avLst/>
          </a:prstGeom>
          <a:noFill/>
        </p:spPr>
        <p:txBody>
          <a:bodyPr wrap="none" rtlCol="0">
            <a:spAutoFit/>
          </a:bodyPr>
          <a:lstStyle/>
          <a:p>
            <a:r>
              <a:rPr lang="en-US" dirty="0"/>
              <a:t>AI</a:t>
            </a:r>
          </a:p>
        </p:txBody>
      </p:sp>
      <p:sp>
        <p:nvSpPr>
          <p:cNvPr id="15" name="TextBox 14">
            <a:extLst>
              <a:ext uri="{FF2B5EF4-FFF2-40B4-BE49-F238E27FC236}">
                <a16:creationId xmlns:a16="http://schemas.microsoft.com/office/drawing/2014/main" id="{38DE7D07-8DB6-48F6-AE73-B614C15524D9}"/>
              </a:ext>
            </a:extLst>
          </p:cNvPr>
          <p:cNvSpPr txBox="1"/>
          <p:nvPr/>
        </p:nvSpPr>
        <p:spPr>
          <a:xfrm>
            <a:off x="3245069" y="5997637"/>
            <a:ext cx="595035" cy="369332"/>
          </a:xfrm>
          <a:prstGeom prst="rect">
            <a:avLst/>
          </a:prstGeom>
          <a:noFill/>
        </p:spPr>
        <p:txBody>
          <a:bodyPr wrap="none" rtlCol="0">
            <a:spAutoFit/>
          </a:bodyPr>
          <a:lstStyle/>
          <a:p>
            <a:r>
              <a:rPr lang="en-US" dirty="0"/>
              <a:t>AIM</a:t>
            </a:r>
          </a:p>
        </p:txBody>
      </p:sp>
      <p:sp>
        <p:nvSpPr>
          <p:cNvPr id="16" name="Flowchart: Process 15">
            <a:extLst>
              <a:ext uri="{FF2B5EF4-FFF2-40B4-BE49-F238E27FC236}">
                <a16:creationId xmlns:a16="http://schemas.microsoft.com/office/drawing/2014/main" id="{5F158C61-FE76-4D61-BA7C-D2AC5EBCC7CE}"/>
              </a:ext>
            </a:extLst>
          </p:cNvPr>
          <p:cNvSpPr/>
          <p:nvPr/>
        </p:nvSpPr>
        <p:spPr>
          <a:xfrm>
            <a:off x="1431517" y="3505200"/>
            <a:ext cx="914400" cy="24706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Process 16">
            <a:extLst>
              <a:ext uri="{FF2B5EF4-FFF2-40B4-BE49-F238E27FC236}">
                <a16:creationId xmlns:a16="http://schemas.microsoft.com/office/drawing/2014/main" id="{0504C175-2947-4849-BAA2-61EE912984AC}"/>
              </a:ext>
            </a:extLst>
          </p:cNvPr>
          <p:cNvSpPr/>
          <p:nvPr/>
        </p:nvSpPr>
        <p:spPr>
          <a:xfrm>
            <a:off x="3093528" y="3504026"/>
            <a:ext cx="914400" cy="24706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Process 17">
            <a:extLst>
              <a:ext uri="{FF2B5EF4-FFF2-40B4-BE49-F238E27FC236}">
                <a16:creationId xmlns:a16="http://schemas.microsoft.com/office/drawing/2014/main" id="{13CAFFFA-E4A7-4AC5-96B0-2B67C90A0AE0}"/>
              </a:ext>
            </a:extLst>
          </p:cNvPr>
          <p:cNvSpPr/>
          <p:nvPr/>
        </p:nvSpPr>
        <p:spPr>
          <a:xfrm>
            <a:off x="4739257" y="3516085"/>
            <a:ext cx="914400" cy="24706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Process 18">
            <a:extLst>
              <a:ext uri="{FF2B5EF4-FFF2-40B4-BE49-F238E27FC236}">
                <a16:creationId xmlns:a16="http://schemas.microsoft.com/office/drawing/2014/main" id="{E75853D4-DE4A-4789-97FE-2158AF5F377C}"/>
              </a:ext>
            </a:extLst>
          </p:cNvPr>
          <p:cNvSpPr/>
          <p:nvPr/>
        </p:nvSpPr>
        <p:spPr>
          <a:xfrm>
            <a:off x="5944068" y="3504026"/>
            <a:ext cx="914400" cy="24706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59CCD48-834D-4190-BF8B-40010D2E8412}"/>
              </a:ext>
            </a:extLst>
          </p:cNvPr>
          <p:cNvSpPr txBox="1"/>
          <p:nvPr/>
        </p:nvSpPr>
        <p:spPr>
          <a:xfrm>
            <a:off x="4482159" y="5997637"/>
            <a:ext cx="1428596" cy="369332"/>
          </a:xfrm>
          <a:prstGeom prst="rect">
            <a:avLst/>
          </a:prstGeom>
          <a:noFill/>
        </p:spPr>
        <p:txBody>
          <a:bodyPr wrap="none" rtlCol="0">
            <a:spAutoFit/>
          </a:bodyPr>
          <a:lstStyle/>
          <a:p>
            <a:r>
              <a:rPr lang="en-US" dirty="0"/>
              <a:t>Dashboards</a:t>
            </a:r>
          </a:p>
        </p:txBody>
      </p:sp>
      <p:sp>
        <p:nvSpPr>
          <p:cNvPr id="5" name="Flowchart: Process 4">
            <a:extLst>
              <a:ext uri="{FF2B5EF4-FFF2-40B4-BE49-F238E27FC236}">
                <a16:creationId xmlns:a16="http://schemas.microsoft.com/office/drawing/2014/main" id="{A8668A37-7CEE-49C3-857E-F26F6FAEB066}"/>
              </a:ext>
            </a:extLst>
          </p:cNvPr>
          <p:cNvSpPr/>
          <p:nvPr/>
        </p:nvSpPr>
        <p:spPr>
          <a:xfrm>
            <a:off x="1447800" y="2939730"/>
            <a:ext cx="4205857" cy="3693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Management Control Systems</a:t>
            </a:r>
          </a:p>
        </p:txBody>
      </p:sp>
      <p:sp>
        <p:nvSpPr>
          <p:cNvPr id="22" name="Flowchart: Process 21">
            <a:extLst>
              <a:ext uri="{FF2B5EF4-FFF2-40B4-BE49-F238E27FC236}">
                <a16:creationId xmlns:a16="http://schemas.microsoft.com/office/drawing/2014/main" id="{ACFDB372-58F3-4363-9633-3ED70D25D80D}"/>
              </a:ext>
            </a:extLst>
          </p:cNvPr>
          <p:cNvSpPr/>
          <p:nvPr/>
        </p:nvSpPr>
        <p:spPr>
          <a:xfrm>
            <a:off x="5907115" y="2951007"/>
            <a:ext cx="2550148" cy="3693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a:t>
            </a:r>
          </a:p>
        </p:txBody>
      </p:sp>
      <p:sp>
        <p:nvSpPr>
          <p:cNvPr id="23" name="Flowchart: Process 22">
            <a:extLst>
              <a:ext uri="{FF2B5EF4-FFF2-40B4-BE49-F238E27FC236}">
                <a16:creationId xmlns:a16="http://schemas.microsoft.com/office/drawing/2014/main" id="{F9CF1A30-B9BB-40B7-A905-A601649793DA}"/>
              </a:ext>
            </a:extLst>
          </p:cNvPr>
          <p:cNvSpPr/>
          <p:nvPr/>
        </p:nvSpPr>
        <p:spPr>
          <a:xfrm>
            <a:off x="7542863" y="3504026"/>
            <a:ext cx="914400" cy="24706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5FBA948-1A67-4880-A66A-E7DCB9987761}"/>
              </a:ext>
            </a:extLst>
          </p:cNvPr>
          <p:cNvSpPr txBox="1"/>
          <p:nvPr/>
        </p:nvSpPr>
        <p:spPr>
          <a:xfrm>
            <a:off x="7672009" y="5974692"/>
            <a:ext cx="642035" cy="369332"/>
          </a:xfrm>
          <a:prstGeom prst="rect">
            <a:avLst/>
          </a:prstGeom>
          <a:noFill/>
        </p:spPr>
        <p:txBody>
          <a:bodyPr wrap="none" rtlCol="0">
            <a:spAutoFit/>
          </a:bodyPr>
          <a:lstStyle/>
          <a:p>
            <a:r>
              <a:rPr lang="en-US" dirty="0"/>
              <a:t>RPA</a:t>
            </a:r>
          </a:p>
        </p:txBody>
      </p:sp>
    </p:spTree>
    <p:extLst>
      <p:ext uri="{BB962C8B-B14F-4D97-AF65-F5344CB8AC3E}">
        <p14:creationId xmlns:p14="http://schemas.microsoft.com/office/powerpoint/2010/main" val="46522689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C1F160-AF18-4C25-A14C-33851D416EA2}"/>
              </a:ext>
            </a:extLst>
          </p:cNvPr>
          <p:cNvSpPr/>
          <p:nvPr/>
        </p:nvSpPr>
        <p:spPr>
          <a:xfrm>
            <a:off x="3051884" y="4248953"/>
            <a:ext cx="3555383"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Management Control Systems</a:t>
            </a:r>
          </a:p>
        </p:txBody>
      </p:sp>
      <p:pic>
        <p:nvPicPr>
          <p:cNvPr id="4" name="Graphic 3" descr="Playbook">
            <a:extLst>
              <a:ext uri="{FF2B5EF4-FFF2-40B4-BE49-F238E27FC236}">
                <a16:creationId xmlns:a16="http://schemas.microsoft.com/office/drawing/2014/main" id="{8DD8C92A-6873-438A-A253-7AEA741A6B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67475" y="1295400"/>
            <a:ext cx="3124200" cy="3124200"/>
          </a:xfrm>
          <a:prstGeom prst="rect">
            <a:avLst/>
          </a:prstGeom>
        </p:spPr>
      </p:pic>
    </p:spTree>
    <p:extLst>
      <p:ext uri="{BB962C8B-B14F-4D97-AF65-F5344CB8AC3E}">
        <p14:creationId xmlns:p14="http://schemas.microsoft.com/office/powerpoint/2010/main" val="92215546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C1F160-AF18-4C25-A14C-33851D416EA2}"/>
              </a:ext>
            </a:extLst>
          </p:cNvPr>
          <p:cNvSpPr/>
          <p:nvPr/>
        </p:nvSpPr>
        <p:spPr>
          <a:xfrm>
            <a:off x="3051884" y="4248953"/>
            <a:ext cx="3555383"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Dashboards</a:t>
            </a:r>
          </a:p>
        </p:txBody>
      </p:sp>
      <p:pic>
        <p:nvPicPr>
          <p:cNvPr id="6" name="Graphic 5" descr="Gauge">
            <a:extLst>
              <a:ext uri="{FF2B5EF4-FFF2-40B4-BE49-F238E27FC236}">
                <a16:creationId xmlns:a16="http://schemas.microsoft.com/office/drawing/2014/main" id="{5930B3B3-16A7-4B76-8E89-E1DDA9063E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67475" y="1371600"/>
            <a:ext cx="3124200" cy="3124200"/>
          </a:xfrm>
          <a:prstGeom prst="rect">
            <a:avLst/>
          </a:prstGeom>
        </p:spPr>
      </p:pic>
    </p:spTree>
    <p:extLst>
      <p:ext uri="{BB962C8B-B14F-4D97-AF65-F5344CB8AC3E}">
        <p14:creationId xmlns:p14="http://schemas.microsoft.com/office/powerpoint/2010/main" val="76229777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10AD2F-4118-452E-B386-D9B690F8F69D}"/>
              </a:ext>
            </a:extLst>
          </p:cNvPr>
          <p:cNvPicPr>
            <a:picLocks noChangeAspect="1"/>
          </p:cNvPicPr>
          <p:nvPr/>
        </p:nvPicPr>
        <p:blipFill>
          <a:blip r:embed="rId2"/>
          <a:stretch>
            <a:fillRect/>
          </a:stretch>
        </p:blipFill>
        <p:spPr>
          <a:xfrm>
            <a:off x="806869" y="937260"/>
            <a:ext cx="8305800" cy="4983480"/>
          </a:xfrm>
          <a:prstGeom prst="rect">
            <a:avLst/>
          </a:prstGeom>
        </p:spPr>
      </p:pic>
    </p:spTree>
    <p:extLst>
      <p:ext uri="{BB962C8B-B14F-4D97-AF65-F5344CB8AC3E}">
        <p14:creationId xmlns:p14="http://schemas.microsoft.com/office/powerpoint/2010/main" val="277809590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D91E27-3575-4BFC-8A68-97648A516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85739"/>
            <a:ext cx="8187523" cy="4486521"/>
          </a:xfrm>
          <a:prstGeom prst="rect">
            <a:avLst/>
          </a:prstGeom>
        </p:spPr>
      </p:pic>
    </p:spTree>
    <p:extLst>
      <p:ext uri="{BB962C8B-B14F-4D97-AF65-F5344CB8AC3E}">
        <p14:creationId xmlns:p14="http://schemas.microsoft.com/office/powerpoint/2010/main" val="334376447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0BD82A-129F-441E-A6E4-57BA5D393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6858000" cy="6858000"/>
          </a:xfrm>
          <a:prstGeom prst="rect">
            <a:avLst/>
          </a:prstGeom>
        </p:spPr>
      </p:pic>
    </p:spTree>
    <p:extLst>
      <p:ext uri="{BB962C8B-B14F-4D97-AF65-F5344CB8AC3E}">
        <p14:creationId xmlns:p14="http://schemas.microsoft.com/office/powerpoint/2010/main" val="90087102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C81C1F-2582-4B4F-9A95-9BB4A1328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8600"/>
            <a:ext cx="8068934" cy="6400800"/>
          </a:xfrm>
          <a:prstGeom prst="rect">
            <a:avLst/>
          </a:prstGeom>
        </p:spPr>
      </p:pic>
    </p:spTree>
    <p:extLst>
      <p:ext uri="{BB962C8B-B14F-4D97-AF65-F5344CB8AC3E}">
        <p14:creationId xmlns:p14="http://schemas.microsoft.com/office/powerpoint/2010/main" val="423313090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FAAF4-A4ED-46C2-8486-14855DF43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8600"/>
            <a:ext cx="8068934" cy="6400800"/>
          </a:xfrm>
          <a:prstGeom prst="rect">
            <a:avLst/>
          </a:prstGeom>
        </p:spPr>
      </p:pic>
    </p:spTree>
    <p:extLst>
      <p:ext uri="{BB962C8B-B14F-4D97-AF65-F5344CB8AC3E}">
        <p14:creationId xmlns:p14="http://schemas.microsoft.com/office/powerpoint/2010/main" val="364530149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A6471D-97CD-4F48-A8C8-725DAC2F1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8600"/>
            <a:ext cx="8068934" cy="6400800"/>
          </a:xfrm>
          <a:prstGeom prst="rect">
            <a:avLst/>
          </a:prstGeom>
        </p:spPr>
      </p:pic>
    </p:spTree>
    <p:extLst>
      <p:ext uri="{BB962C8B-B14F-4D97-AF65-F5344CB8AC3E}">
        <p14:creationId xmlns:p14="http://schemas.microsoft.com/office/powerpoint/2010/main" val="321227641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D345-3FCC-461F-9A21-E7CA36C97532}"/>
              </a:ext>
            </a:extLst>
          </p:cNvPr>
          <p:cNvSpPr>
            <a:spLocks noGrp="1"/>
          </p:cNvSpPr>
          <p:nvPr>
            <p:ph type="title"/>
          </p:nvPr>
        </p:nvSpPr>
        <p:spPr/>
        <p:txBody>
          <a:bodyPr/>
          <a:lstStyle/>
          <a:p>
            <a:r>
              <a:rPr lang="en-US" dirty="0"/>
              <a:t>Data Initiatives</a:t>
            </a:r>
          </a:p>
        </p:txBody>
      </p:sp>
      <p:sp>
        <p:nvSpPr>
          <p:cNvPr id="10" name="Rectangle 9">
            <a:extLst>
              <a:ext uri="{FF2B5EF4-FFF2-40B4-BE49-F238E27FC236}">
                <a16:creationId xmlns:a16="http://schemas.microsoft.com/office/drawing/2014/main" id="{B6F62414-10F7-4A03-BED0-AE7F1E23C0B1}"/>
              </a:ext>
            </a:extLst>
          </p:cNvPr>
          <p:cNvSpPr/>
          <p:nvPr/>
        </p:nvSpPr>
        <p:spPr>
          <a:xfrm>
            <a:off x="1447800" y="1295400"/>
            <a:ext cx="7009463"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11" name="TextBox 10">
            <a:extLst>
              <a:ext uri="{FF2B5EF4-FFF2-40B4-BE49-F238E27FC236}">
                <a16:creationId xmlns:a16="http://schemas.microsoft.com/office/drawing/2014/main" id="{C62D97E0-E708-4A1C-B047-D4FB453982B3}"/>
              </a:ext>
            </a:extLst>
          </p:cNvPr>
          <p:cNvSpPr txBox="1"/>
          <p:nvPr/>
        </p:nvSpPr>
        <p:spPr>
          <a:xfrm>
            <a:off x="1299089" y="6084332"/>
            <a:ext cx="1441420" cy="369332"/>
          </a:xfrm>
          <a:prstGeom prst="rect">
            <a:avLst/>
          </a:prstGeom>
          <a:noFill/>
        </p:spPr>
        <p:txBody>
          <a:bodyPr wrap="none" rtlCol="0">
            <a:spAutoFit/>
          </a:bodyPr>
          <a:lstStyle/>
          <a:p>
            <a:r>
              <a:rPr lang="en-US" dirty="0"/>
              <a:t>Governance</a:t>
            </a:r>
          </a:p>
        </p:txBody>
      </p:sp>
      <p:sp>
        <p:nvSpPr>
          <p:cNvPr id="12" name="TextBox 11">
            <a:extLst>
              <a:ext uri="{FF2B5EF4-FFF2-40B4-BE49-F238E27FC236}">
                <a16:creationId xmlns:a16="http://schemas.microsoft.com/office/drawing/2014/main" id="{1977C7CC-5F05-48CD-81B6-74CC437D4D55}"/>
              </a:ext>
            </a:extLst>
          </p:cNvPr>
          <p:cNvSpPr txBox="1"/>
          <p:nvPr/>
        </p:nvSpPr>
        <p:spPr>
          <a:xfrm>
            <a:off x="4343478" y="6084332"/>
            <a:ext cx="1107996" cy="369332"/>
          </a:xfrm>
          <a:prstGeom prst="rect">
            <a:avLst/>
          </a:prstGeom>
          <a:noFill/>
        </p:spPr>
        <p:txBody>
          <a:bodyPr wrap="none" rtlCol="0">
            <a:spAutoFit/>
          </a:bodyPr>
          <a:lstStyle/>
          <a:p>
            <a:r>
              <a:rPr lang="en-US" dirty="0"/>
              <a:t>Analytics</a:t>
            </a:r>
          </a:p>
        </p:txBody>
      </p:sp>
      <p:sp>
        <p:nvSpPr>
          <p:cNvPr id="13" name="TextBox 12">
            <a:extLst>
              <a:ext uri="{FF2B5EF4-FFF2-40B4-BE49-F238E27FC236}">
                <a16:creationId xmlns:a16="http://schemas.microsoft.com/office/drawing/2014/main" id="{0F5E7DE2-7F50-40DE-A31E-AE779C3FC8F4}"/>
              </a:ext>
            </a:extLst>
          </p:cNvPr>
          <p:cNvSpPr txBox="1"/>
          <p:nvPr/>
        </p:nvSpPr>
        <p:spPr>
          <a:xfrm>
            <a:off x="5822533" y="6093653"/>
            <a:ext cx="1009635" cy="369332"/>
          </a:xfrm>
          <a:prstGeom prst="rect">
            <a:avLst/>
          </a:prstGeom>
          <a:noFill/>
        </p:spPr>
        <p:txBody>
          <a:bodyPr wrap="none" rtlCol="0">
            <a:spAutoFit/>
          </a:bodyPr>
          <a:lstStyle/>
          <a:p>
            <a:r>
              <a:rPr lang="en-US" dirty="0"/>
              <a:t>Training</a:t>
            </a:r>
          </a:p>
        </p:txBody>
      </p:sp>
      <p:sp>
        <p:nvSpPr>
          <p:cNvPr id="14" name="TextBox 13">
            <a:extLst>
              <a:ext uri="{FF2B5EF4-FFF2-40B4-BE49-F238E27FC236}">
                <a16:creationId xmlns:a16="http://schemas.microsoft.com/office/drawing/2014/main" id="{0A8F8E20-5E29-493F-B92D-CFB8BFBA36D5}"/>
              </a:ext>
            </a:extLst>
          </p:cNvPr>
          <p:cNvSpPr txBox="1"/>
          <p:nvPr/>
        </p:nvSpPr>
        <p:spPr>
          <a:xfrm>
            <a:off x="7094725" y="6093653"/>
            <a:ext cx="1351652" cy="369332"/>
          </a:xfrm>
          <a:prstGeom prst="rect">
            <a:avLst/>
          </a:prstGeom>
          <a:noFill/>
        </p:spPr>
        <p:txBody>
          <a:bodyPr wrap="none" rtlCol="0">
            <a:spAutoFit/>
          </a:bodyPr>
          <a:lstStyle/>
          <a:p>
            <a:r>
              <a:rPr lang="en-US" dirty="0"/>
              <a:t>OQF/WWC</a:t>
            </a:r>
          </a:p>
        </p:txBody>
      </p:sp>
      <p:sp>
        <p:nvSpPr>
          <p:cNvPr id="15" name="TextBox 14">
            <a:extLst>
              <a:ext uri="{FF2B5EF4-FFF2-40B4-BE49-F238E27FC236}">
                <a16:creationId xmlns:a16="http://schemas.microsoft.com/office/drawing/2014/main" id="{38DE7D07-8DB6-48F6-AE73-B614C15524D9}"/>
              </a:ext>
            </a:extLst>
          </p:cNvPr>
          <p:cNvSpPr txBox="1"/>
          <p:nvPr/>
        </p:nvSpPr>
        <p:spPr>
          <a:xfrm>
            <a:off x="3118787" y="6084332"/>
            <a:ext cx="684803" cy="369332"/>
          </a:xfrm>
          <a:prstGeom prst="rect">
            <a:avLst/>
          </a:prstGeom>
          <a:noFill/>
        </p:spPr>
        <p:txBody>
          <a:bodyPr wrap="none" rtlCol="0">
            <a:spAutoFit/>
          </a:bodyPr>
          <a:lstStyle/>
          <a:p>
            <a:r>
              <a:rPr lang="en-US" dirty="0"/>
              <a:t>CDR</a:t>
            </a:r>
          </a:p>
        </p:txBody>
      </p:sp>
      <p:sp>
        <p:nvSpPr>
          <p:cNvPr id="16" name="Flowchart: Process 15">
            <a:extLst>
              <a:ext uri="{FF2B5EF4-FFF2-40B4-BE49-F238E27FC236}">
                <a16:creationId xmlns:a16="http://schemas.microsoft.com/office/drawing/2014/main" id="{5F158C61-FE76-4D61-BA7C-D2AC5EBCC7CE}"/>
              </a:ext>
            </a:extLst>
          </p:cNvPr>
          <p:cNvSpPr/>
          <p:nvPr/>
        </p:nvSpPr>
        <p:spPr>
          <a:xfrm>
            <a:off x="1562599" y="3613666"/>
            <a:ext cx="914400" cy="24706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Process 16">
            <a:extLst>
              <a:ext uri="{FF2B5EF4-FFF2-40B4-BE49-F238E27FC236}">
                <a16:creationId xmlns:a16="http://schemas.microsoft.com/office/drawing/2014/main" id="{0504C175-2947-4849-BAA2-61EE912984AC}"/>
              </a:ext>
            </a:extLst>
          </p:cNvPr>
          <p:cNvSpPr/>
          <p:nvPr/>
        </p:nvSpPr>
        <p:spPr>
          <a:xfrm>
            <a:off x="3004019" y="3613666"/>
            <a:ext cx="914400" cy="24706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Process 17">
            <a:extLst>
              <a:ext uri="{FF2B5EF4-FFF2-40B4-BE49-F238E27FC236}">
                <a16:creationId xmlns:a16="http://schemas.microsoft.com/office/drawing/2014/main" id="{13CAFFFA-E4A7-4AC5-96B0-2B67C90A0AE0}"/>
              </a:ext>
            </a:extLst>
          </p:cNvPr>
          <p:cNvSpPr/>
          <p:nvPr/>
        </p:nvSpPr>
        <p:spPr>
          <a:xfrm>
            <a:off x="4440276" y="3613666"/>
            <a:ext cx="914400" cy="24706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Process 18">
            <a:extLst>
              <a:ext uri="{FF2B5EF4-FFF2-40B4-BE49-F238E27FC236}">
                <a16:creationId xmlns:a16="http://schemas.microsoft.com/office/drawing/2014/main" id="{E75853D4-DE4A-4789-97FE-2158AF5F377C}"/>
              </a:ext>
            </a:extLst>
          </p:cNvPr>
          <p:cNvSpPr/>
          <p:nvPr/>
        </p:nvSpPr>
        <p:spPr>
          <a:xfrm>
            <a:off x="5870151" y="3613666"/>
            <a:ext cx="914400" cy="24706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Process 19">
            <a:extLst>
              <a:ext uri="{FF2B5EF4-FFF2-40B4-BE49-F238E27FC236}">
                <a16:creationId xmlns:a16="http://schemas.microsoft.com/office/drawing/2014/main" id="{158F48C1-317D-40A6-9737-CBC358BCED94}"/>
              </a:ext>
            </a:extLst>
          </p:cNvPr>
          <p:cNvSpPr/>
          <p:nvPr/>
        </p:nvSpPr>
        <p:spPr>
          <a:xfrm>
            <a:off x="7319887" y="3613666"/>
            <a:ext cx="914400" cy="24706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45628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523875" y="2474893"/>
            <a:ext cx="8096250" cy="9541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algn="ctr">
              <a:defRPr/>
            </a:pPr>
            <a:r>
              <a:rPr lang="en-US" altLang="en-US" sz="5600" kern="0" spc="-120" dirty="0"/>
              <a:t>Artificial Intelligence</a:t>
            </a:r>
          </a:p>
        </p:txBody>
      </p:sp>
    </p:spTree>
    <p:extLst>
      <p:ext uri="{BB962C8B-B14F-4D97-AF65-F5344CB8AC3E}">
        <p14:creationId xmlns:p14="http://schemas.microsoft.com/office/powerpoint/2010/main" val="265994905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FA93C-D1D3-48C3-A748-A17E75205422}"/>
              </a:ext>
            </a:extLst>
          </p:cNvPr>
          <p:cNvSpPr>
            <a:spLocks noGrp="1"/>
          </p:cNvSpPr>
          <p:nvPr>
            <p:ph type="title"/>
          </p:nvPr>
        </p:nvSpPr>
        <p:spPr/>
        <p:txBody>
          <a:bodyPr/>
          <a:lstStyle/>
          <a:p>
            <a:r>
              <a:rPr lang="en-US" dirty="0"/>
              <a:t>Current AI Implementations</a:t>
            </a:r>
            <a:br>
              <a:rPr lang="en-US" dirty="0"/>
            </a:br>
            <a:r>
              <a:rPr lang="en-US" dirty="0"/>
              <a:t> </a:t>
            </a:r>
          </a:p>
        </p:txBody>
      </p:sp>
      <p:sp>
        <p:nvSpPr>
          <p:cNvPr id="4" name="Rectangle 3">
            <a:extLst>
              <a:ext uri="{FF2B5EF4-FFF2-40B4-BE49-F238E27FC236}">
                <a16:creationId xmlns:a16="http://schemas.microsoft.com/office/drawing/2014/main" id="{494A71BB-9082-42FA-BF6D-2A238110859D}"/>
              </a:ext>
            </a:extLst>
          </p:cNvPr>
          <p:cNvSpPr/>
          <p:nvPr/>
        </p:nvSpPr>
        <p:spPr>
          <a:xfrm>
            <a:off x="1447800" y="1034925"/>
            <a:ext cx="7009463" cy="94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AI</a:t>
            </a:r>
          </a:p>
        </p:txBody>
      </p:sp>
      <p:sp>
        <p:nvSpPr>
          <p:cNvPr id="5" name="TextBox 4">
            <a:extLst>
              <a:ext uri="{FF2B5EF4-FFF2-40B4-BE49-F238E27FC236}">
                <a16:creationId xmlns:a16="http://schemas.microsoft.com/office/drawing/2014/main" id="{13876EF3-5D7E-4C04-A4C3-7FF93F0E633A}"/>
              </a:ext>
            </a:extLst>
          </p:cNvPr>
          <p:cNvSpPr txBox="1"/>
          <p:nvPr/>
        </p:nvSpPr>
        <p:spPr>
          <a:xfrm>
            <a:off x="1598966" y="5225925"/>
            <a:ext cx="915635" cy="369332"/>
          </a:xfrm>
          <a:prstGeom prst="rect">
            <a:avLst/>
          </a:prstGeom>
          <a:noFill/>
        </p:spPr>
        <p:txBody>
          <a:bodyPr wrap="none" rtlCol="0">
            <a:spAutoFit/>
          </a:bodyPr>
          <a:lstStyle/>
          <a:p>
            <a:r>
              <a:rPr lang="en-US" dirty="0"/>
              <a:t>Refuse</a:t>
            </a:r>
          </a:p>
        </p:txBody>
      </p:sp>
      <p:sp>
        <p:nvSpPr>
          <p:cNvPr id="6" name="TextBox 5">
            <a:extLst>
              <a:ext uri="{FF2B5EF4-FFF2-40B4-BE49-F238E27FC236}">
                <a16:creationId xmlns:a16="http://schemas.microsoft.com/office/drawing/2014/main" id="{1C54A661-9ACC-466D-8231-FB3ABF0211E7}"/>
              </a:ext>
            </a:extLst>
          </p:cNvPr>
          <p:cNvSpPr txBox="1"/>
          <p:nvPr/>
        </p:nvSpPr>
        <p:spPr>
          <a:xfrm>
            <a:off x="3337405" y="5225925"/>
            <a:ext cx="851580" cy="369332"/>
          </a:xfrm>
          <a:prstGeom prst="rect">
            <a:avLst/>
          </a:prstGeom>
          <a:noFill/>
        </p:spPr>
        <p:txBody>
          <a:bodyPr wrap="none" rtlCol="0">
            <a:spAutoFit/>
          </a:bodyPr>
          <a:lstStyle/>
          <a:p>
            <a:r>
              <a:rPr lang="en-US" dirty="0"/>
              <a:t>Tennis</a:t>
            </a:r>
          </a:p>
        </p:txBody>
      </p:sp>
      <p:sp>
        <p:nvSpPr>
          <p:cNvPr id="7" name="Flowchart: Process 6">
            <a:extLst>
              <a:ext uri="{FF2B5EF4-FFF2-40B4-BE49-F238E27FC236}">
                <a16:creationId xmlns:a16="http://schemas.microsoft.com/office/drawing/2014/main" id="{33EC5B2F-74EE-4C1F-AE9C-AAE654746877}"/>
              </a:ext>
            </a:extLst>
          </p:cNvPr>
          <p:cNvSpPr/>
          <p:nvPr/>
        </p:nvSpPr>
        <p:spPr>
          <a:xfrm>
            <a:off x="1600201" y="2755259"/>
            <a:ext cx="914400" cy="24706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a:extLst>
              <a:ext uri="{FF2B5EF4-FFF2-40B4-BE49-F238E27FC236}">
                <a16:creationId xmlns:a16="http://schemas.microsoft.com/office/drawing/2014/main" id="{60D33534-4CBC-4D40-A125-F137DD88F673}"/>
              </a:ext>
            </a:extLst>
          </p:cNvPr>
          <p:cNvSpPr/>
          <p:nvPr/>
        </p:nvSpPr>
        <p:spPr>
          <a:xfrm>
            <a:off x="3263903" y="3265322"/>
            <a:ext cx="914400" cy="196021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a:extLst>
              <a:ext uri="{FF2B5EF4-FFF2-40B4-BE49-F238E27FC236}">
                <a16:creationId xmlns:a16="http://schemas.microsoft.com/office/drawing/2014/main" id="{00CCE600-6747-4214-86B7-F7495401233A}"/>
              </a:ext>
            </a:extLst>
          </p:cNvPr>
          <p:cNvSpPr/>
          <p:nvPr/>
        </p:nvSpPr>
        <p:spPr>
          <a:xfrm>
            <a:off x="1447800" y="2221859"/>
            <a:ext cx="3060698" cy="3693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Vision</a:t>
            </a:r>
          </a:p>
        </p:txBody>
      </p:sp>
      <p:sp>
        <p:nvSpPr>
          <p:cNvPr id="10" name="Flowchart: Process 9">
            <a:extLst>
              <a:ext uri="{FF2B5EF4-FFF2-40B4-BE49-F238E27FC236}">
                <a16:creationId xmlns:a16="http://schemas.microsoft.com/office/drawing/2014/main" id="{C5D1309E-8F9D-48C8-B1DD-C48B9E8224C8}"/>
              </a:ext>
            </a:extLst>
          </p:cNvPr>
          <p:cNvSpPr/>
          <p:nvPr/>
        </p:nvSpPr>
        <p:spPr>
          <a:xfrm>
            <a:off x="4720983" y="2221859"/>
            <a:ext cx="1873269" cy="3693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Text</a:t>
            </a:r>
          </a:p>
        </p:txBody>
      </p:sp>
      <p:sp>
        <p:nvSpPr>
          <p:cNvPr id="11" name="Flowchart: Process 10">
            <a:extLst>
              <a:ext uri="{FF2B5EF4-FFF2-40B4-BE49-F238E27FC236}">
                <a16:creationId xmlns:a16="http://schemas.microsoft.com/office/drawing/2014/main" id="{94CD6A39-52F8-4432-8279-A6EE0B06C883}"/>
              </a:ext>
            </a:extLst>
          </p:cNvPr>
          <p:cNvSpPr/>
          <p:nvPr/>
        </p:nvSpPr>
        <p:spPr>
          <a:xfrm>
            <a:off x="5200418" y="2743591"/>
            <a:ext cx="914400" cy="24706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4FC6417-4945-4B22-A03D-E13C95774524}"/>
              </a:ext>
            </a:extLst>
          </p:cNvPr>
          <p:cNvSpPr txBox="1"/>
          <p:nvPr/>
        </p:nvSpPr>
        <p:spPr>
          <a:xfrm>
            <a:off x="5055626" y="5225925"/>
            <a:ext cx="1223412" cy="369332"/>
          </a:xfrm>
          <a:prstGeom prst="rect">
            <a:avLst/>
          </a:prstGeom>
          <a:noFill/>
        </p:spPr>
        <p:txBody>
          <a:bodyPr wrap="none" rtlCol="0">
            <a:spAutoFit/>
          </a:bodyPr>
          <a:lstStyle/>
          <a:p>
            <a:r>
              <a:rPr lang="en-US" dirty="0"/>
              <a:t>Sentiment</a:t>
            </a:r>
          </a:p>
        </p:txBody>
      </p:sp>
      <p:sp>
        <p:nvSpPr>
          <p:cNvPr id="13" name="Flowchart: Process 12">
            <a:extLst>
              <a:ext uri="{FF2B5EF4-FFF2-40B4-BE49-F238E27FC236}">
                <a16:creationId xmlns:a16="http://schemas.microsoft.com/office/drawing/2014/main" id="{88E17C4F-BC1A-4D2D-A333-DFAF49C4EEFA}"/>
              </a:ext>
            </a:extLst>
          </p:cNvPr>
          <p:cNvSpPr/>
          <p:nvPr/>
        </p:nvSpPr>
        <p:spPr>
          <a:xfrm>
            <a:off x="6806739" y="2221859"/>
            <a:ext cx="1650525" cy="3693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Supervised</a:t>
            </a:r>
          </a:p>
        </p:txBody>
      </p:sp>
      <p:sp>
        <p:nvSpPr>
          <p:cNvPr id="14" name="Flowchart: Process 13">
            <a:extLst>
              <a:ext uri="{FF2B5EF4-FFF2-40B4-BE49-F238E27FC236}">
                <a16:creationId xmlns:a16="http://schemas.microsoft.com/office/drawing/2014/main" id="{52FD198B-BB15-4740-8472-834FEC828973}"/>
              </a:ext>
            </a:extLst>
          </p:cNvPr>
          <p:cNvSpPr/>
          <p:nvPr/>
        </p:nvSpPr>
        <p:spPr>
          <a:xfrm>
            <a:off x="6806739" y="2722602"/>
            <a:ext cx="679681" cy="24706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B04F4D-36C6-441E-97EF-203A611B4C88}"/>
              </a:ext>
            </a:extLst>
          </p:cNvPr>
          <p:cNvSpPr txBox="1"/>
          <p:nvPr/>
        </p:nvSpPr>
        <p:spPr>
          <a:xfrm>
            <a:off x="6614352" y="5225925"/>
            <a:ext cx="1107996" cy="369332"/>
          </a:xfrm>
          <a:prstGeom prst="rect">
            <a:avLst/>
          </a:prstGeom>
          <a:noFill/>
        </p:spPr>
        <p:txBody>
          <a:bodyPr wrap="none" rtlCol="0">
            <a:spAutoFit/>
          </a:bodyPr>
          <a:lstStyle/>
          <a:p>
            <a:r>
              <a:rPr lang="en-US" dirty="0"/>
              <a:t>Evictions</a:t>
            </a:r>
          </a:p>
        </p:txBody>
      </p:sp>
      <p:sp>
        <p:nvSpPr>
          <p:cNvPr id="16" name="Flowchart: Process 15">
            <a:extLst>
              <a:ext uri="{FF2B5EF4-FFF2-40B4-BE49-F238E27FC236}">
                <a16:creationId xmlns:a16="http://schemas.microsoft.com/office/drawing/2014/main" id="{3DCF7F9C-9217-4E47-B4AB-219F568CFC5A}"/>
              </a:ext>
            </a:extLst>
          </p:cNvPr>
          <p:cNvSpPr/>
          <p:nvPr/>
        </p:nvSpPr>
        <p:spPr>
          <a:xfrm>
            <a:off x="7754402" y="2743591"/>
            <a:ext cx="657910" cy="24706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1FC4000-D24D-475F-8EF6-29046586360C}"/>
              </a:ext>
            </a:extLst>
          </p:cNvPr>
          <p:cNvSpPr txBox="1"/>
          <p:nvPr/>
        </p:nvSpPr>
        <p:spPr>
          <a:xfrm>
            <a:off x="7746457" y="5225925"/>
            <a:ext cx="689035" cy="369332"/>
          </a:xfrm>
          <a:prstGeom prst="rect">
            <a:avLst/>
          </a:prstGeom>
          <a:noFill/>
        </p:spPr>
        <p:txBody>
          <a:bodyPr wrap="none" rtlCol="0">
            <a:spAutoFit/>
          </a:bodyPr>
          <a:lstStyle/>
          <a:p>
            <a:r>
              <a:rPr lang="en-US" dirty="0"/>
              <a:t>Time</a:t>
            </a:r>
          </a:p>
        </p:txBody>
      </p:sp>
      <p:sp>
        <p:nvSpPr>
          <p:cNvPr id="18" name="Flowchart: Process 17">
            <a:extLst>
              <a:ext uri="{FF2B5EF4-FFF2-40B4-BE49-F238E27FC236}">
                <a16:creationId xmlns:a16="http://schemas.microsoft.com/office/drawing/2014/main" id="{92A9B962-2CEF-4057-93EB-EF304F5B8EC4}"/>
              </a:ext>
            </a:extLst>
          </p:cNvPr>
          <p:cNvSpPr/>
          <p:nvPr/>
        </p:nvSpPr>
        <p:spPr>
          <a:xfrm>
            <a:off x="2971800" y="2743591"/>
            <a:ext cx="1447801" cy="3693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Edge</a:t>
            </a:r>
          </a:p>
        </p:txBody>
      </p:sp>
      <p:sp>
        <p:nvSpPr>
          <p:cNvPr id="19" name="Rectangle 18">
            <a:extLst>
              <a:ext uri="{FF2B5EF4-FFF2-40B4-BE49-F238E27FC236}">
                <a16:creationId xmlns:a16="http://schemas.microsoft.com/office/drawing/2014/main" id="{6B85C87A-58F6-4264-8BDC-AD3348CF1EC6}"/>
              </a:ext>
            </a:extLst>
          </p:cNvPr>
          <p:cNvSpPr/>
          <p:nvPr/>
        </p:nvSpPr>
        <p:spPr>
          <a:xfrm>
            <a:off x="1426029" y="5627915"/>
            <a:ext cx="700946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Risks</a:t>
            </a:r>
          </a:p>
        </p:txBody>
      </p:sp>
      <p:sp>
        <p:nvSpPr>
          <p:cNvPr id="20" name="TextBox 19">
            <a:extLst>
              <a:ext uri="{FF2B5EF4-FFF2-40B4-BE49-F238E27FC236}">
                <a16:creationId xmlns:a16="http://schemas.microsoft.com/office/drawing/2014/main" id="{00C439BE-A5F8-477A-A5EF-14A31B09CA16}"/>
              </a:ext>
            </a:extLst>
          </p:cNvPr>
          <p:cNvSpPr txBox="1"/>
          <p:nvPr/>
        </p:nvSpPr>
        <p:spPr>
          <a:xfrm>
            <a:off x="3498316" y="6102421"/>
            <a:ext cx="2864887" cy="369332"/>
          </a:xfrm>
          <a:prstGeom prst="rect">
            <a:avLst/>
          </a:prstGeom>
          <a:noFill/>
        </p:spPr>
        <p:txBody>
          <a:bodyPr wrap="none" rtlCol="0">
            <a:spAutoFit/>
          </a:bodyPr>
          <a:lstStyle/>
          <a:p>
            <a:r>
              <a:rPr lang="en-US" dirty="0"/>
              <a:t>Ethical / Public Perception</a:t>
            </a:r>
          </a:p>
        </p:txBody>
      </p:sp>
    </p:spTree>
    <p:extLst>
      <p:ext uri="{BB962C8B-B14F-4D97-AF65-F5344CB8AC3E}">
        <p14:creationId xmlns:p14="http://schemas.microsoft.com/office/powerpoint/2010/main" val="208149731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FD21-CF6E-4A0A-86D3-BA3ECF23E7F7}"/>
              </a:ext>
            </a:extLst>
          </p:cNvPr>
          <p:cNvSpPr>
            <a:spLocks noGrp="1"/>
          </p:cNvSpPr>
          <p:nvPr>
            <p:ph type="title"/>
          </p:nvPr>
        </p:nvSpPr>
        <p:spPr/>
        <p:txBody>
          <a:bodyPr/>
          <a:lstStyle/>
          <a:p>
            <a:r>
              <a:rPr lang="en-US" dirty="0"/>
              <a:t>AI Policy</a:t>
            </a:r>
          </a:p>
        </p:txBody>
      </p:sp>
      <p:sp>
        <p:nvSpPr>
          <p:cNvPr id="5" name="Content Placeholder 4">
            <a:extLst>
              <a:ext uri="{FF2B5EF4-FFF2-40B4-BE49-F238E27FC236}">
                <a16:creationId xmlns:a16="http://schemas.microsoft.com/office/drawing/2014/main" id="{DB62ABB5-FD28-494B-A990-904336ABEFC1}"/>
              </a:ext>
            </a:extLst>
          </p:cNvPr>
          <p:cNvSpPr>
            <a:spLocks noGrp="1"/>
          </p:cNvSpPr>
          <p:nvPr>
            <p:ph idx="1"/>
          </p:nvPr>
        </p:nvSpPr>
        <p:spPr/>
        <p:txBody>
          <a:bodyPr/>
          <a:lstStyle/>
          <a:p>
            <a:r>
              <a:rPr lang="en-US" sz="2400" dirty="0"/>
              <a:t>The goal of AI is to automate processes or repetitive tasks, ultimately leading the organization to become more efficient.</a:t>
            </a:r>
          </a:p>
          <a:p>
            <a:r>
              <a:rPr lang="en-US" sz="2400" dirty="0"/>
              <a:t>AI’s purpose is not to replace jobs, but to use human capital most effectively. For example, if an employee retires, their position may be reimagined. </a:t>
            </a:r>
          </a:p>
          <a:p>
            <a:r>
              <a:rPr lang="en-US" sz="2400" dirty="0"/>
              <a:t>Each AI model developed should strive to remove bias. No model will go into production until equality and equity outcomes have been considered.</a:t>
            </a:r>
          </a:p>
        </p:txBody>
      </p:sp>
    </p:spTree>
    <p:extLst>
      <p:ext uri="{BB962C8B-B14F-4D97-AF65-F5344CB8AC3E}">
        <p14:creationId xmlns:p14="http://schemas.microsoft.com/office/powerpoint/2010/main" val="338856856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79B3-641E-41F2-8000-F2C208673E95}"/>
              </a:ext>
            </a:extLst>
          </p:cNvPr>
          <p:cNvSpPr>
            <a:spLocks noGrp="1"/>
          </p:cNvSpPr>
          <p:nvPr>
            <p:ph type="title"/>
          </p:nvPr>
        </p:nvSpPr>
        <p:spPr/>
        <p:txBody>
          <a:bodyPr/>
          <a:lstStyle/>
          <a:p>
            <a:r>
              <a:rPr lang="en-US" dirty="0"/>
              <a:t>A few implementation approaches</a:t>
            </a:r>
          </a:p>
        </p:txBody>
      </p:sp>
      <p:sp>
        <p:nvSpPr>
          <p:cNvPr id="3" name="Content Placeholder 2">
            <a:extLst>
              <a:ext uri="{FF2B5EF4-FFF2-40B4-BE49-F238E27FC236}">
                <a16:creationId xmlns:a16="http://schemas.microsoft.com/office/drawing/2014/main" id="{C974C3DC-F08C-4A3D-BDF8-795514E7B3F5}"/>
              </a:ext>
            </a:extLst>
          </p:cNvPr>
          <p:cNvSpPr>
            <a:spLocks noGrp="1"/>
          </p:cNvSpPr>
          <p:nvPr>
            <p:ph idx="1"/>
          </p:nvPr>
        </p:nvSpPr>
        <p:spPr/>
        <p:txBody>
          <a:bodyPr/>
          <a:lstStyle/>
          <a:p>
            <a:r>
              <a:rPr lang="en-US" dirty="0"/>
              <a:t>Slow Gradual</a:t>
            </a:r>
          </a:p>
          <a:p>
            <a:pPr lvl="1"/>
            <a:r>
              <a:rPr lang="en-US" dirty="0"/>
              <a:t>Healthier for the employees</a:t>
            </a:r>
          </a:p>
          <a:p>
            <a:pPr lvl="1"/>
            <a:r>
              <a:rPr lang="en-US" dirty="0"/>
              <a:t>More Training</a:t>
            </a:r>
          </a:p>
          <a:p>
            <a:pPr lvl="1"/>
            <a:r>
              <a:rPr lang="en-US" dirty="0"/>
              <a:t>Dependent on workforce</a:t>
            </a:r>
          </a:p>
          <a:p>
            <a:pPr lvl="1"/>
            <a:r>
              <a:rPr lang="en-US" dirty="0"/>
              <a:t>…</a:t>
            </a:r>
          </a:p>
          <a:p>
            <a:r>
              <a:rPr lang="en-US" dirty="0"/>
              <a:t>Disruptive</a:t>
            </a:r>
          </a:p>
          <a:p>
            <a:pPr lvl="1"/>
            <a:r>
              <a:rPr lang="en-US" dirty="0"/>
              <a:t>Faster</a:t>
            </a:r>
          </a:p>
          <a:p>
            <a:pPr lvl="1"/>
            <a:r>
              <a:rPr lang="en-US" dirty="0"/>
              <a:t>Potentially better ROI</a:t>
            </a:r>
          </a:p>
          <a:p>
            <a:pPr lvl="1"/>
            <a:r>
              <a:rPr lang="en-US" dirty="0"/>
              <a:t>Unhealthy for employees</a:t>
            </a:r>
          </a:p>
          <a:p>
            <a:pPr lvl="1"/>
            <a:r>
              <a:rPr lang="en-US" dirty="0"/>
              <a:t>…</a:t>
            </a:r>
          </a:p>
          <a:p>
            <a:r>
              <a:rPr lang="en-US" dirty="0"/>
              <a:t>Mixed</a:t>
            </a:r>
          </a:p>
          <a:p>
            <a:pPr lvl="1"/>
            <a:endParaRPr lang="en-US" dirty="0"/>
          </a:p>
        </p:txBody>
      </p:sp>
    </p:spTree>
    <p:extLst>
      <p:ext uri="{BB962C8B-B14F-4D97-AF65-F5344CB8AC3E}">
        <p14:creationId xmlns:p14="http://schemas.microsoft.com/office/powerpoint/2010/main" val="271582047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4603-8F9B-4D0A-93DA-C49B6C16CC52}"/>
              </a:ext>
            </a:extLst>
          </p:cNvPr>
          <p:cNvSpPr>
            <a:spLocks noGrp="1"/>
          </p:cNvSpPr>
          <p:nvPr>
            <p:ph type="title"/>
          </p:nvPr>
        </p:nvSpPr>
        <p:spPr/>
        <p:txBody>
          <a:bodyPr/>
          <a:lstStyle/>
          <a:p>
            <a:r>
              <a:rPr lang="en-US" dirty="0"/>
              <a:t>Eviction Project</a:t>
            </a:r>
          </a:p>
        </p:txBody>
      </p:sp>
      <p:pic>
        <p:nvPicPr>
          <p:cNvPr id="4" name="Picture 3">
            <a:extLst>
              <a:ext uri="{FF2B5EF4-FFF2-40B4-BE49-F238E27FC236}">
                <a16:creationId xmlns:a16="http://schemas.microsoft.com/office/drawing/2014/main" id="{065035ED-E44E-4C3F-AE64-6AD20B69EE1E}"/>
              </a:ext>
            </a:extLst>
          </p:cNvPr>
          <p:cNvPicPr>
            <a:picLocks noChangeAspect="1"/>
          </p:cNvPicPr>
          <p:nvPr/>
        </p:nvPicPr>
        <p:blipFill>
          <a:blip r:embed="rId2"/>
          <a:stretch>
            <a:fillRect/>
          </a:stretch>
        </p:blipFill>
        <p:spPr>
          <a:xfrm>
            <a:off x="1043170" y="1219200"/>
            <a:ext cx="7719829" cy="5131326"/>
          </a:xfrm>
          <a:prstGeom prst="rect">
            <a:avLst/>
          </a:prstGeom>
        </p:spPr>
      </p:pic>
    </p:spTree>
    <p:extLst>
      <p:ext uri="{BB962C8B-B14F-4D97-AF65-F5344CB8AC3E}">
        <p14:creationId xmlns:p14="http://schemas.microsoft.com/office/powerpoint/2010/main" val="182255003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AB876-4080-44E7-8054-803FC73A4BCC}"/>
              </a:ext>
            </a:extLst>
          </p:cNvPr>
          <p:cNvSpPr>
            <a:spLocks noGrp="1"/>
          </p:cNvSpPr>
          <p:nvPr>
            <p:ph type="title"/>
          </p:nvPr>
        </p:nvSpPr>
        <p:spPr/>
        <p:txBody>
          <a:bodyPr/>
          <a:lstStyle/>
          <a:p>
            <a:r>
              <a:rPr lang="en-US" dirty="0"/>
              <a:t>Refuse Project</a:t>
            </a:r>
          </a:p>
        </p:txBody>
      </p:sp>
      <p:sp>
        <p:nvSpPr>
          <p:cNvPr id="3" name="Content Placeholder 2">
            <a:extLst>
              <a:ext uri="{FF2B5EF4-FFF2-40B4-BE49-F238E27FC236}">
                <a16:creationId xmlns:a16="http://schemas.microsoft.com/office/drawing/2014/main" id="{0FA93C79-F338-4579-A834-D18612040550}"/>
              </a:ext>
            </a:extLst>
          </p:cNvPr>
          <p:cNvSpPr>
            <a:spLocks noGrp="1"/>
          </p:cNvSpPr>
          <p:nvPr>
            <p:ph idx="1"/>
          </p:nvPr>
        </p:nvSpPr>
        <p:spPr/>
        <p:txBody>
          <a:bodyPr/>
          <a:lstStyle/>
          <a:p>
            <a:r>
              <a:rPr lang="en-US" dirty="0"/>
              <a:t>Objective of experiment: Use AI to perform object detection to locate nuisance violations.</a:t>
            </a:r>
          </a:p>
          <a:p>
            <a:r>
              <a:rPr lang="en-US" dirty="0"/>
              <a:t>AI performance goal: 80% accuracy</a:t>
            </a:r>
          </a:p>
          <a:p>
            <a:endParaRPr lang="en-US" dirty="0"/>
          </a:p>
        </p:txBody>
      </p:sp>
    </p:spTree>
    <p:extLst>
      <p:ext uri="{BB962C8B-B14F-4D97-AF65-F5344CB8AC3E}">
        <p14:creationId xmlns:p14="http://schemas.microsoft.com/office/powerpoint/2010/main" val="202853414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14997F4D-1E44-43C5-B45F-FA0739EF9F4D}"/>
              </a:ext>
            </a:extLst>
          </p:cNvPr>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514600"/>
            <a:ext cx="8001000" cy="2250281"/>
          </a:xfrm>
          <a:prstGeom prst="rect">
            <a:avLst/>
          </a:prstGeom>
        </p:spPr>
      </p:pic>
      <p:sp>
        <p:nvSpPr>
          <p:cNvPr id="3" name="TextBox 3">
            <a:extLst>
              <a:ext uri="{FF2B5EF4-FFF2-40B4-BE49-F238E27FC236}">
                <a16:creationId xmlns:a16="http://schemas.microsoft.com/office/drawing/2014/main" id="{7ED1EBA2-6C19-4CFC-ACC9-7A0FF3F82B2B}"/>
              </a:ext>
            </a:extLst>
          </p:cNvPr>
          <p:cNvSpPr txBox="1"/>
          <p:nvPr/>
        </p:nvSpPr>
        <p:spPr>
          <a:xfrm>
            <a:off x="2161404" y="2052508"/>
            <a:ext cx="177319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Model Results</a:t>
            </a:r>
          </a:p>
        </p:txBody>
      </p:sp>
      <p:sp>
        <p:nvSpPr>
          <p:cNvPr id="4" name="TextBox 4">
            <a:extLst>
              <a:ext uri="{FF2B5EF4-FFF2-40B4-BE49-F238E27FC236}">
                <a16:creationId xmlns:a16="http://schemas.microsoft.com/office/drawing/2014/main" id="{95CFDA46-453F-4156-A0D3-2CEC08B62473}"/>
              </a:ext>
            </a:extLst>
          </p:cNvPr>
          <p:cNvSpPr txBox="1"/>
          <p:nvPr/>
        </p:nvSpPr>
        <p:spPr>
          <a:xfrm>
            <a:off x="6096000" y="2052508"/>
            <a:ext cx="1981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Expected Results</a:t>
            </a:r>
          </a:p>
        </p:txBody>
      </p:sp>
    </p:spTree>
    <p:extLst>
      <p:ext uri="{BB962C8B-B14F-4D97-AF65-F5344CB8AC3E}">
        <p14:creationId xmlns:p14="http://schemas.microsoft.com/office/powerpoint/2010/main" val="3405605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AB876-4080-44E7-8054-803FC73A4BCC}"/>
              </a:ext>
            </a:extLst>
          </p:cNvPr>
          <p:cNvSpPr>
            <a:spLocks noGrp="1"/>
          </p:cNvSpPr>
          <p:nvPr>
            <p:ph type="title"/>
          </p:nvPr>
        </p:nvSpPr>
        <p:spPr/>
        <p:txBody>
          <a:bodyPr/>
          <a:lstStyle/>
          <a:p>
            <a:r>
              <a:rPr lang="en-US" dirty="0"/>
              <a:t>Tennis Court Project</a:t>
            </a:r>
          </a:p>
        </p:txBody>
      </p:sp>
      <p:sp>
        <p:nvSpPr>
          <p:cNvPr id="3" name="Content Placeholder 2">
            <a:extLst>
              <a:ext uri="{FF2B5EF4-FFF2-40B4-BE49-F238E27FC236}">
                <a16:creationId xmlns:a16="http://schemas.microsoft.com/office/drawing/2014/main" id="{0FA93C79-F338-4579-A834-D18612040550}"/>
              </a:ext>
            </a:extLst>
          </p:cNvPr>
          <p:cNvSpPr>
            <a:spLocks noGrp="1"/>
          </p:cNvSpPr>
          <p:nvPr>
            <p:ph idx="1"/>
          </p:nvPr>
        </p:nvSpPr>
        <p:spPr/>
        <p:txBody>
          <a:bodyPr/>
          <a:lstStyle/>
          <a:p>
            <a:r>
              <a:rPr lang="en-US" dirty="0"/>
              <a:t>Objective: Use AI to track tennis court usage.</a:t>
            </a:r>
          </a:p>
          <a:p>
            <a:r>
              <a:rPr lang="en-US" dirty="0"/>
              <a:t>AI performance goal: Track usage on every tennis court(100+) for a month within the City. </a:t>
            </a:r>
          </a:p>
          <a:p>
            <a:endParaRPr lang="en-US" dirty="0"/>
          </a:p>
        </p:txBody>
      </p:sp>
    </p:spTree>
    <p:extLst>
      <p:ext uri="{BB962C8B-B14F-4D97-AF65-F5344CB8AC3E}">
        <p14:creationId xmlns:p14="http://schemas.microsoft.com/office/powerpoint/2010/main" val="244539458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0766B6-E0D0-43BA-9A51-628F8F4DEE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838200"/>
            <a:ext cx="6908800" cy="5181600"/>
          </a:xfrm>
          <a:prstGeom prst="rect">
            <a:avLst/>
          </a:prstGeom>
        </p:spPr>
      </p:pic>
    </p:spTree>
    <p:extLst>
      <p:ext uri="{BB962C8B-B14F-4D97-AF65-F5344CB8AC3E}">
        <p14:creationId xmlns:p14="http://schemas.microsoft.com/office/powerpoint/2010/main" val="246057648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0FE9DD-8569-4085-B2AD-CE89A009B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56020"/>
            <a:ext cx="8129867" cy="5745959"/>
          </a:xfrm>
          <a:prstGeom prst="rect">
            <a:avLst/>
          </a:prstGeom>
        </p:spPr>
      </p:pic>
    </p:spTree>
    <p:extLst>
      <p:ext uri="{BB962C8B-B14F-4D97-AF65-F5344CB8AC3E}">
        <p14:creationId xmlns:p14="http://schemas.microsoft.com/office/powerpoint/2010/main" val="46647025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523875" y="2474893"/>
            <a:ext cx="8096250" cy="9541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algn="ctr">
              <a:defRPr/>
            </a:pPr>
            <a:r>
              <a:rPr lang="en-US" altLang="en-US" sz="5600" kern="0" spc="-120" dirty="0"/>
              <a:t>Data Governance</a:t>
            </a:r>
          </a:p>
        </p:txBody>
      </p:sp>
    </p:spTree>
    <p:extLst>
      <p:ext uri="{BB962C8B-B14F-4D97-AF65-F5344CB8AC3E}">
        <p14:creationId xmlns:p14="http://schemas.microsoft.com/office/powerpoint/2010/main" val="251050450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523875" y="1611313"/>
            <a:ext cx="8096250" cy="9541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algn="ctr">
              <a:defRPr/>
            </a:pPr>
            <a:r>
              <a:rPr lang="en-US" altLang="en-US" sz="5600" kern="0" spc="-120" dirty="0"/>
              <a:t>Training</a:t>
            </a:r>
          </a:p>
        </p:txBody>
      </p:sp>
      <p:sp>
        <p:nvSpPr>
          <p:cNvPr id="16387" name="Line 4"/>
          <p:cNvSpPr>
            <a:spLocks noChangeShapeType="1"/>
          </p:cNvSpPr>
          <p:nvPr/>
        </p:nvSpPr>
        <p:spPr bwMode="auto">
          <a:xfrm>
            <a:off x="4457700" y="2711450"/>
            <a:ext cx="228600" cy="0"/>
          </a:xfrm>
          <a:prstGeom prst="line">
            <a:avLst/>
          </a:prstGeom>
          <a:noFill/>
          <a:ln w="28575">
            <a:solidFill>
              <a:srgbClr val="FFC42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9848177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D345-3FCC-461F-9A21-E7CA36C97532}"/>
              </a:ext>
            </a:extLst>
          </p:cNvPr>
          <p:cNvSpPr>
            <a:spLocks noGrp="1"/>
          </p:cNvSpPr>
          <p:nvPr>
            <p:ph type="title"/>
          </p:nvPr>
        </p:nvSpPr>
        <p:spPr/>
        <p:txBody>
          <a:bodyPr/>
          <a:lstStyle/>
          <a:p>
            <a:r>
              <a:rPr lang="en-US" dirty="0"/>
              <a:t>Training Initiatives</a:t>
            </a:r>
          </a:p>
        </p:txBody>
      </p:sp>
      <p:sp>
        <p:nvSpPr>
          <p:cNvPr id="10" name="Rectangle 9">
            <a:extLst>
              <a:ext uri="{FF2B5EF4-FFF2-40B4-BE49-F238E27FC236}">
                <a16:creationId xmlns:a16="http://schemas.microsoft.com/office/drawing/2014/main" id="{B6F62414-10F7-4A03-BED0-AE7F1E23C0B1}"/>
              </a:ext>
            </a:extLst>
          </p:cNvPr>
          <p:cNvSpPr/>
          <p:nvPr/>
        </p:nvSpPr>
        <p:spPr>
          <a:xfrm>
            <a:off x="1447800" y="1034925"/>
            <a:ext cx="7009463"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Training</a:t>
            </a:r>
          </a:p>
        </p:txBody>
      </p:sp>
      <p:sp>
        <p:nvSpPr>
          <p:cNvPr id="11" name="TextBox 10">
            <a:extLst>
              <a:ext uri="{FF2B5EF4-FFF2-40B4-BE49-F238E27FC236}">
                <a16:creationId xmlns:a16="http://schemas.microsoft.com/office/drawing/2014/main" id="{C62D97E0-E708-4A1C-B047-D4FB453982B3}"/>
              </a:ext>
            </a:extLst>
          </p:cNvPr>
          <p:cNvSpPr txBox="1"/>
          <p:nvPr/>
        </p:nvSpPr>
        <p:spPr>
          <a:xfrm>
            <a:off x="1522021" y="6172591"/>
            <a:ext cx="992579" cy="369332"/>
          </a:xfrm>
          <a:prstGeom prst="rect">
            <a:avLst/>
          </a:prstGeom>
          <a:noFill/>
        </p:spPr>
        <p:txBody>
          <a:bodyPr wrap="none" rtlCol="0">
            <a:spAutoFit/>
          </a:bodyPr>
          <a:lstStyle/>
          <a:p>
            <a:r>
              <a:rPr lang="en-US" dirty="0"/>
              <a:t>Monthly</a:t>
            </a:r>
          </a:p>
        </p:txBody>
      </p:sp>
      <p:sp>
        <p:nvSpPr>
          <p:cNvPr id="15" name="TextBox 14">
            <a:extLst>
              <a:ext uri="{FF2B5EF4-FFF2-40B4-BE49-F238E27FC236}">
                <a16:creationId xmlns:a16="http://schemas.microsoft.com/office/drawing/2014/main" id="{38DE7D07-8DB6-48F6-AE73-B614C15524D9}"/>
              </a:ext>
            </a:extLst>
          </p:cNvPr>
          <p:cNvSpPr txBox="1"/>
          <p:nvPr/>
        </p:nvSpPr>
        <p:spPr>
          <a:xfrm>
            <a:off x="3337404" y="6172591"/>
            <a:ext cx="787395" cy="369332"/>
          </a:xfrm>
          <a:prstGeom prst="rect">
            <a:avLst/>
          </a:prstGeom>
          <a:noFill/>
        </p:spPr>
        <p:txBody>
          <a:bodyPr wrap="none" rtlCol="0">
            <a:spAutoFit/>
          </a:bodyPr>
          <a:lstStyle/>
          <a:p>
            <a:r>
              <a:rPr lang="en-US" dirty="0"/>
              <a:t>2 Day</a:t>
            </a:r>
          </a:p>
        </p:txBody>
      </p:sp>
      <p:sp>
        <p:nvSpPr>
          <p:cNvPr id="16" name="Flowchart: Process 15">
            <a:extLst>
              <a:ext uri="{FF2B5EF4-FFF2-40B4-BE49-F238E27FC236}">
                <a16:creationId xmlns:a16="http://schemas.microsoft.com/office/drawing/2014/main" id="{5F158C61-FE76-4D61-BA7C-D2AC5EBCC7CE}"/>
              </a:ext>
            </a:extLst>
          </p:cNvPr>
          <p:cNvSpPr/>
          <p:nvPr/>
        </p:nvSpPr>
        <p:spPr>
          <a:xfrm>
            <a:off x="1600200" y="3701925"/>
            <a:ext cx="914400" cy="24706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Process 16">
            <a:extLst>
              <a:ext uri="{FF2B5EF4-FFF2-40B4-BE49-F238E27FC236}">
                <a16:creationId xmlns:a16="http://schemas.microsoft.com/office/drawing/2014/main" id="{0504C175-2947-4849-BAA2-61EE912984AC}"/>
              </a:ext>
            </a:extLst>
          </p:cNvPr>
          <p:cNvSpPr/>
          <p:nvPr/>
        </p:nvSpPr>
        <p:spPr>
          <a:xfrm>
            <a:off x="3263902" y="3701534"/>
            <a:ext cx="914400" cy="24706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Process 2">
            <a:extLst>
              <a:ext uri="{FF2B5EF4-FFF2-40B4-BE49-F238E27FC236}">
                <a16:creationId xmlns:a16="http://schemas.microsoft.com/office/drawing/2014/main" id="{B89E2A7A-BDD0-4111-AF3D-A8A06CB98427}"/>
              </a:ext>
            </a:extLst>
          </p:cNvPr>
          <p:cNvSpPr/>
          <p:nvPr/>
        </p:nvSpPr>
        <p:spPr>
          <a:xfrm>
            <a:off x="1447799" y="3168525"/>
            <a:ext cx="3060698" cy="3693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Tableau</a:t>
            </a:r>
          </a:p>
        </p:txBody>
      </p:sp>
      <p:sp>
        <p:nvSpPr>
          <p:cNvPr id="21" name="Flowchart: Process 20">
            <a:extLst>
              <a:ext uri="{FF2B5EF4-FFF2-40B4-BE49-F238E27FC236}">
                <a16:creationId xmlns:a16="http://schemas.microsoft.com/office/drawing/2014/main" id="{40C16343-8354-495E-8912-40F65D7D9AA2}"/>
              </a:ext>
            </a:extLst>
          </p:cNvPr>
          <p:cNvSpPr/>
          <p:nvPr/>
        </p:nvSpPr>
        <p:spPr>
          <a:xfrm>
            <a:off x="4720982" y="3168525"/>
            <a:ext cx="1873269" cy="3693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UDP</a:t>
            </a:r>
          </a:p>
        </p:txBody>
      </p:sp>
      <p:sp>
        <p:nvSpPr>
          <p:cNvPr id="23" name="Flowchart: Process 22">
            <a:extLst>
              <a:ext uri="{FF2B5EF4-FFF2-40B4-BE49-F238E27FC236}">
                <a16:creationId xmlns:a16="http://schemas.microsoft.com/office/drawing/2014/main" id="{9098F979-A6AA-4740-A598-97D4650B58BB}"/>
              </a:ext>
            </a:extLst>
          </p:cNvPr>
          <p:cNvSpPr/>
          <p:nvPr/>
        </p:nvSpPr>
        <p:spPr>
          <a:xfrm>
            <a:off x="5200417" y="3690257"/>
            <a:ext cx="914400" cy="24706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883EB02-4A35-4BA8-968C-C5B2E9DDC2E9}"/>
              </a:ext>
            </a:extLst>
          </p:cNvPr>
          <p:cNvSpPr txBox="1"/>
          <p:nvPr/>
        </p:nvSpPr>
        <p:spPr>
          <a:xfrm>
            <a:off x="4720982" y="6194754"/>
            <a:ext cx="1873270" cy="369332"/>
          </a:xfrm>
          <a:prstGeom prst="rect">
            <a:avLst/>
          </a:prstGeom>
          <a:noFill/>
        </p:spPr>
        <p:txBody>
          <a:bodyPr wrap="none" rtlCol="0">
            <a:spAutoFit/>
          </a:bodyPr>
          <a:lstStyle/>
          <a:p>
            <a:r>
              <a:rPr lang="en-US" dirty="0"/>
              <a:t>12 Week Project</a:t>
            </a:r>
          </a:p>
        </p:txBody>
      </p:sp>
      <p:sp>
        <p:nvSpPr>
          <p:cNvPr id="25" name="Flowchart: Process 24">
            <a:extLst>
              <a:ext uri="{FF2B5EF4-FFF2-40B4-BE49-F238E27FC236}">
                <a16:creationId xmlns:a16="http://schemas.microsoft.com/office/drawing/2014/main" id="{4992DEDD-BE23-4DCB-AF9A-417F8B9F2B00}"/>
              </a:ext>
            </a:extLst>
          </p:cNvPr>
          <p:cNvSpPr/>
          <p:nvPr/>
        </p:nvSpPr>
        <p:spPr>
          <a:xfrm>
            <a:off x="6806738" y="3168525"/>
            <a:ext cx="1650525" cy="3693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Badges</a:t>
            </a:r>
          </a:p>
        </p:txBody>
      </p:sp>
      <p:sp>
        <p:nvSpPr>
          <p:cNvPr id="26" name="Flowchart: Process 25">
            <a:extLst>
              <a:ext uri="{FF2B5EF4-FFF2-40B4-BE49-F238E27FC236}">
                <a16:creationId xmlns:a16="http://schemas.microsoft.com/office/drawing/2014/main" id="{251B426E-6B97-4BA1-B843-0795DBB8B6B9}"/>
              </a:ext>
            </a:extLst>
          </p:cNvPr>
          <p:cNvSpPr/>
          <p:nvPr/>
        </p:nvSpPr>
        <p:spPr>
          <a:xfrm>
            <a:off x="7174800" y="3690257"/>
            <a:ext cx="914400" cy="24706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9F4BF2-6B1E-4E9E-8477-7F72162E0AC9}"/>
              </a:ext>
            </a:extLst>
          </p:cNvPr>
          <p:cNvSpPr txBox="1"/>
          <p:nvPr/>
        </p:nvSpPr>
        <p:spPr>
          <a:xfrm>
            <a:off x="7283186" y="6194754"/>
            <a:ext cx="697627" cy="369332"/>
          </a:xfrm>
          <a:prstGeom prst="rect">
            <a:avLst/>
          </a:prstGeom>
          <a:noFill/>
        </p:spPr>
        <p:txBody>
          <a:bodyPr wrap="none" rtlCol="0">
            <a:spAutoFit/>
          </a:bodyPr>
          <a:lstStyle/>
          <a:p>
            <a:r>
              <a:rPr lang="en-US" dirty="0"/>
              <a:t>Merit</a:t>
            </a:r>
          </a:p>
        </p:txBody>
      </p:sp>
    </p:spTree>
    <p:extLst>
      <p:ext uri="{BB962C8B-B14F-4D97-AF65-F5344CB8AC3E}">
        <p14:creationId xmlns:p14="http://schemas.microsoft.com/office/powerpoint/2010/main" val="336857402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418DB-0D13-4ECA-9E71-148DA1A1A3C0}"/>
              </a:ext>
            </a:extLst>
          </p:cNvPr>
          <p:cNvSpPr>
            <a:spLocks noGrp="1"/>
          </p:cNvSpPr>
          <p:nvPr>
            <p:ph type="title"/>
          </p:nvPr>
        </p:nvSpPr>
        <p:spPr/>
        <p:txBody>
          <a:bodyPr/>
          <a:lstStyle/>
          <a:p>
            <a:r>
              <a:rPr lang="en-US" dirty="0"/>
              <a:t>Tableau/Badges</a:t>
            </a:r>
          </a:p>
        </p:txBody>
      </p:sp>
      <p:pic>
        <p:nvPicPr>
          <p:cNvPr id="4" name="Picture 3">
            <a:extLst>
              <a:ext uri="{FF2B5EF4-FFF2-40B4-BE49-F238E27FC236}">
                <a16:creationId xmlns:a16="http://schemas.microsoft.com/office/drawing/2014/main" id="{E9605AC7-09E7-46FB-9D96-7A3844997361}"/>
              </a:ext>
            </a:extLst>
          </p:cNvPr>
          <p:cNvPicPr>
            <a:picLocks noChangeAspect="1"/>
          </p:cNvPicPr>
          <p:nvPr/>
        </p:nvPicPr>
        <p:blipFill rotWithShape="1">
          <a:blip r:embed="rId2"/>
          <a:srcRect l="7292" t="23333" r="10708" b="2222"/>
          <a:stretch/>
        </p:blipFill>
        <p:spPr>
          <a:xfrm>
            <a:off x="1219200" y="1143000"/>
            <a:ext cx="7315200" cy="5105400"/>
          </a:xfrm>
          <a:prstGeom prst="rect">
            <a:avLst/>
          </a:prstGeom>
        </p:spPr>
      </p:pic>
    </p:spTree>
    <p:extLst>
      <p:ext uri="{BB962C8B-B14F-4D97-AF65-F5344CB8AC3E}">
        <p14:creationId xmlns:p14="http://schemas.microsoft.com/office/powerpoint/2010/main" val="226096062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8E661F-DA3F-4B0C-847B-C97E7A473FF6}"/>
              </a:ext>
            </a:extLst>
          </p:cNvPr>
          <p:cNvSpPr>
            <a:spLocks noGrp="1"/>
          </p:cNvSpPr>
          <p:nvPr>
            <p:ph type="title"/>
          </p:nvPr>
        </p:nvSpPr>
        <p:spPr/>
        <p:txBody>
          <a:bodyPr/>
          <a:lstStyle/>
          <a:p>
            <a:r>
              <a:rPr lang="en-US" dirty="0"/>
              <a:t>Urban Data Pioneers</a:t>
            </a:r>
            <a:br>
              <a:rPr lang="en-US" dirty="0"/>
            </a:br>
            <a:endParaRPr lang="en-US" dirty="0"/>
          </a:p>
        </p:txBody>
      </p:sp>
      <p:pic>
        <p:nvPicPr>
          <p:cNvPr id="7" name="Picture 6">
            <a:extLst>
              <a:ext uri="{FF2B5EF4-FFF2-40B4-BE49-F238E27FC236}">
                <a16:creationId xmlns:a16="http://schemas.microsoft.com/office/drawing/2014/main" id="{A5962C57-2B4E-4471-81E3-84A4E1339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1650206"/>
            <a:ext cx="6324600" cy="3557588"/>
          </a:xfrm>
          <a:prstGeom prst="rect">
            <a:avLst/>
          </a:prstGeom>
        </p:spPr>
      </p:pic>
    </p:spTree>
    <p:extLst>
      <p:ext uri="{BB962C8B-B14F-4D97-AF65-F5344CB8AC3E}">
        <p14:creationId xmlns:p14="http://schemas.microsoft.com/office/powerpoint/2010/main" val="31862049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6EB3-8AE7-4167-9423-D2037F185B9A}"/>
              </a:ext>
            </a:extLst>
          </p:cNvPr>
          <p:cNvSpPr>
            <a:spLocks noGrp="1"/>
          </p:cNvSpPr>
          <p:nvPr>
            <p:ph type="title"/>
          </p:nvPr>
        </p:nvSpPr>
        <p:spPr/>
        <p:txBody>
          <a:bodyPr/>
          <a:lstStyle/>
          <a:p>
            <a:r>
              <a:rPr lang="en-US" dirty="0"/>
              <a:t>UDP Projects</a:t>
            </a:r>
          </a:p>
        </p:txBody>
      </p:sp>
      <p:sp>
        <p:nvSpPr>
          <p:cNvPr id="3" name="Content Placeholder 2">
            <a:extLst>
              <a:ext uri="{FF2B5EF4-FFF2-40B4-BE49-F238E27FC236}">
                <a16:creationId xmlns:a16="http://schemas.microsoft.com/office/drawing/2014/main" id="{C7CB8844-E440-4073-BF6E-5FC983B09280}"/>
              </a:ext>
            </a:extLst>
          </p:cNvPr>
          <p:cNvSpPr>
            <a:spLocks noGrp="1"/>
          </p:cNvSpPr>
          <p:nvPr>
            <p:ph idx="1"/>
          </p:nvPr>
        </p:nvSpPr>
        <p:spPr/>
        <p:txBody>
          <a:bodyPr/>
          <a:lstStyle/>
          <a:p>
            <a:pPr marL="0" indent="0">
              <a:buNone/>
            </a:pPr>
            <a:r>
              <a:rPr lang="en-US" sz="1600" dirty="0"/>
              <a:t>Below are the projects we’ve completed with methodology documentation.</a:t>
            </a:r>
          </a:p>
          <a:p>
            <a:pPr marL="0" indent="0">
              <a:buNone/>
            </a:pPr>
            <a:endParaRPr lang="en-US" sz="1600" dirty="0"/>
          </a:p>
          <a:p>
            <a:r>
              <a:rPr lang="en-US" sz="1800" b="1" dirty="0">
                <a:hlinkClick r:id="rId2" tooltip="UDP 311 IVR Project.ppt"/>
              </a:rPr>
              <a:t>311 IVR Project</a:t>
            </a:r>
            <a:endParaRPr lang="en-US" sz="1800" b="1" dirty="0"/>
          </a:p>
          <a:p>
            <a:r>
              <a:rPr lang="en-US" sz="1800" b="1" u="sng" dirty="0">
                <a:hlinkClick r:id="rId3" tooltip="911 - Summer Tulsa UPD Final.pptx"/>
              </a:rPr>
              <a:t>911 Call Center Staffing</a:t>
            </a:r>
            <a:endParaRPr lang="en-US" sz="1800" b="1" u="sng" dirty="0"/>
          </a:p>
          <a:p>
            <a:r>
              <a:rPr lang="en-US" sz="1800" b="1" dirty="0">
                <a:hlinkClick r:id="rId4" tooltip="UDP_HR_Job_Analysis_PPT.pptx"/>
              </a:rPr>
              <a:t>HR Job Analysis</a:t>
            </a:r>
            <a:endParaRPr lang="en-US" sz="1800" b="1" dirty="0"/>
          </a:p>
          <a:p>
            <a:r>
              <a:rPr lang="en-US" sz="1800" b="1" dirty="0">
                <a:hlinkClick r:id="rId5" tooltip="Refuse Artificial Intelligence.pptx"/>
              </a:rPr>
              <a:t>Refuse AI</a:t>
            </a:r>
            <a:endParaRPr lang="en-US" sz="1800" b="1" dirty="0"/>
          </a:p>
          <a:p>
            <a:r>
              <a:rPr lang="en-US" sz="1800" b="1" dirty="0">
                <a:hlinkClick r:id="rId6" tooltip="Tennis Court Project.pptx"/>
              </a:rPr>
              <a:t>Tennis Court Project</a:t>
            </a:r>
            <a:endParaRPr lang="en-US" sz="1800" b="1" dirty="0"/>
          </a:p>
          <a:p>
            <a:r>
              <a:rPr lang="en-US" sz="1800" b="1" dirty="0">
                <a:hlinkClick r:id="rId7" tooltip="UPD Fire.ppt"/>
              </a:rPr>
              <a:t>Properties most likely to catch fire</a:t>
            </a:r>
            <a:endParaRPr lang="en-US" sz="1800" b="1" dirty="0"/>
          </a:p>
          <a:p>
            <a:r>
              <a:rPr lang="en-US" sz="1800" b="1" dirty="0">
                <a:hlinkClick r:id="rId8" tooltip="urban data presentation final final.pptx"/>
              </a:rPr>
              <a:t>Snap Utilization</a:t>
            </a:r>
            <a:endParaRPr lang="en-US" sz="1800" b="1" dirty="0"/>
          </a:p>
          <a:p>
            <a:r>
              <a:rPr lang="en-US" sz="1800" b="1" dirty="0">
                <a:hlinkClick r:id="rId9" tooltip="udp_pedestrian_crash_lowres.pdf"/>
              </a:rPr>
              <a:t>Pedestrian Crash Assessment</a:t>
            </a:r>
            <a:r>
              <a:rPr lang="en-US" sz="1800" dirty="0"/>
              <a:t> </a:t>
            </a:r>
          </a:p>
        </p:txBody>
      </p:sp>
    </p:spTree>
    <p:extLst>
      <p:ext uri="{BB962C8B-B14F-4D97-AF65-F5344CB8AC3E}">
        <p14:creationId xmlns:p14="http://schemas.microsoft.com/office/powerpoint/2010/main" val="3071686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523875" y="1611313"/>
            <a:ext cx="8096250" cy="9541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algn="ctr">
              <a:defRPr/>
            </a:pPr>
            <a:r>
              <a:rPr lang="en-US" altLang="en-US" sz="5600" kern="0" spc="-120" dirty="0"/>
              <a:t>OQF/WWC</a:t>
            </a:r>
          </a:p>
        </p:txBody>
      </p:sp>
      <p:sp>
        <p:nvSpPr>
          <p:cNvPr id="16387" name="Line 4"/>
          <p:cNvSpPr>
            <a:spLocks noChangeShapeType="1"/>
          </p:cNvSpPr>
          <p:nvPr/>
        </p:nvSpPr>
        <p:spPr bwMode="auto">
          <a:xfrm>
            <a:off x="4457700" y="2711450"/>
            <a:ext cx="228600" cy="0"/>
          </a:xfrm>
          <a:prstGeom prst="line">
            <a:avLst/>
          </a:prstGeom>
          <a:noFill/>
          <a:ln w="28575">
            <a:solidFill>
              <a:srgbClr val="FFC42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5916554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data governance">
            <a:extLst>
              <a:ext uri="{FF2B5EF4-FFF2-40B4-BE49-F238E27FC236}">
                <a16:creationId xmlns:a16="http://schemas.microsoft.com/office/drawing/2014/main" id="{96426B5D-19AD-4944-A794-86ED9AB90E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5708" y="1051354"/>
            <a:ext cx="6352583" cy="475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5193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A00396-E8C2-46EB-B596-017222BF70CB}"/>
              </a:ext>
            </a:extLst>
          </p:cNvPr>
          <p:cNvSpPr/>
          <p:nvPr/>
        </p:nvSpPr>
        <p:spPr>
          <a:xfrm>
            <a:off x="1299187" y="4081061"/>
            <a:ext cx="29718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Data Governance</a:t>
            </a:r>
          </a:p>
        </p:txBody>
      </p:sp>
      <p:sp>
        <p:nvSpPr>
          <p:cNvPr id="3" name="Rectangle 2">
            <a:extLst>
              <a:ext uri="{FF2B5EF4-FFF2-40B4-BE49-F238E27FC236}">
                <a16:creationId xmlns:a16="http://schemas.microsoft.com/office/drawing/2014/main" id="{4FC1F160-AF18-4C25-A14C-33851D416EA2}"/>
              </a:ext>
            </a:extLst>
          </p:cNvPr>
          <p:cNvSpPr/>
          <p:nvPr/>
        </p:nvSpPr>
        <p:spPr>
          <a:xfrm>
            <a:off x="1752600" y="3200400"/>
            <a:ext cx="207928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CDR</a:t>
            </a:r>
          </a:p>
        </p:txBody>
      </p:sp>
      <p:sp>
        <p:nvSpPr>
          <p:cNvPr id="4" name="Rectangle 3">
            <a:extLst>
              <a:ext uri="{FF2B5EF4-FFF2-40B4-BE49-F238E27FC236}">
                <a16:creationId xmlns:a16="http://schemas.microsoft.com/office/drawing/2014/main" id="{188297DC-C171-4CA8-8D5F-BEF18587B712}"/>
              </a:ext>
            </a:extLst>
          </p:cNvPr>
          <p:cNvSpPr/>
          <p:nvPr/>
        </p:nvSpPr>
        <p:spPr>
          <a:xfrm>
            <a:off x="2113317" y="2304247"/>
            <a:ext cx="146807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Analytics</a:t>
            </a:r>
          </a:p>
        </p:txBody>
      </p:sp>
      <p:cxnSp>
        <p:nvCxnSpPr>
          <p:cNvPr id="8" name="Straight Connector 7">
            <a:extLst>
              <a:ext uri="{FF2B5EF4-FFF2-40B4-BE49-F238E27FC236}">
                <a16:creationId xmlns:a16="http://schemas.microsoft.com/office/drawing/2014/main" id="{ED7E0883-9147-4F22-8A15-596CBCDEBB31}"/>
              </a:ext>
            </a:extLst>
          </p:cNvPr>
          <p:cNvCxnSpPr/>
          <p:nvPr/>
        </p:nvCxnSpPr>
        <p:spPr>
          <a:xfrm>
            <a:off x="4953000" y="0"/>
            <a:ext cx="0" cy="685800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Graphic 22" descr="Group">
            <a:extLst>
              <a:ext uri="{FF2B5EF4-FFF2-40B4-BE49-F238E27FC236}">
                <a16:creationId xmlns:a16="http://schemas.microsoft.com/office/drawing/2014/main" id="{93A2FA61-B2E3-4E83-A635-5FAF0B4799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506" y="246847"/>
            <a:ext cx="3258353" cy="3258353"/>
          </a:xfrm>
          <a:prstGeom prst="rect">
            <a:avLst/>
          </a:prstGeom>
        </p:spPr>
      </p:pic>
      <p:sp>
        <p:nvSpPr>
          <p:cNvPr id="24" name="TextBox 23">
            <a:extLst>
              <a:ext uri="{FF2B5EF4-FFF2-40B4-BE49-F238E27FC236}">
                <a16:creationId xmlns:a16="http://schemas.microsoft.com/office/drawing/2014/main" id="{C4BC348C-5F90-489F-9D21-EEE55BBCE4C9}"/>
              </a:ext>
            </a:extLst>
          </p:cNvPr>
          <p:cNvSpPr txBox="1"/>
          <p:nvPr/>
        </p:nvSpPr>
        <p:spPr>
          <a:xfrm>
            <a:off x="5478180" y="5287145"/>
            <a:ext cx="2953550" cy="461665"/>
          </a:xfrm>
          <a:prstGeom prst="rect">
            <a:avLst/>
          </a:prstGeom>
          <a:noFill/>
        </p:spPr>
        <p:txBody>
          <a:bodyPr wrap="square" rtlCol="0" anchor="ctr">
            <a:spAutoFit/>
          </a:bodyPr>
          <a:lstStyle/>
          <a:p>
            <a:r>
              <a:rPr lang="en-US" sz="2400" dirty="0">
                <a:solidFill>
                  <a:srgbClr val="004990"/>
                </a:solidFill>
              </a:rPr>
              <a:t>Artificial Intelligence</a:t>
            </a:r>
          </a:p>
        </p:txBody>
      </p:sp>
      <p:sp>
        <p:nvSpPr>
          <p:cNvPr id="26" name="TextBox 25">
            <a:extLst>
              <a:ext uri="{FF2B5EF4-FFF2-40B4-BE49-F238E27FC236}">
                <a16:creationId xmlns:a16="http://schemas.microsoft.com/office/drawing/2014/main" id="{1E659C51-0769-4450-808D-2ADB59FDB5FF}"/>
              </a:ext>
            </a:extLst>
          </p:cNvPr>
          <p:cNvSpPr txBox="1"/>
          <p:nvPr/>
        </p:nvSpPr>
        <p:spPr>
          <a:xfrm>
            <a:off x="5710899" y="4381962"/>
            <a:ext cx="2953550" cy="461665"/>
          </a:xfrm>
          <a:prstGeom prst="rect">
            <a:avLst/>
          </a:prstGeom>
          <a:noFill/>
        </p:spPr>
        <p:txBody>
          <a:bodyPr wrap="square" rtlCol="0" anchor="ctr">
            <a:spAutoFit/>
          </a:bodyPr>
          <a:lstStyle/>
          <a:p>
            <a:r>
              <a:rPr lang="en-US" sz="2400" dirty="0">
                <a:solidFill>
                  <a:srgbClr val="004990"/>
                </a:solidFill>
              </a:rPr>
              <a:t>Data Provenance</a:t>
            </a:r>
          </a:p>
        </p:txBody>
      </p:sp>
      <p:sp>
        <p:nvSpPr>
          <p:cNvPr id="27" name="TextBox 26">
            <a:extLst>
              <a:ext uri="{FF2B5EF4-FFF2-40B4-BE49-F238E27FC236}">
                <a16:creationId xmlns:a16="http://schemas.microsoft.com/office/drawing/2014/main" id="{6D66C083-839F-4ADA-84D3-FD3C3DC390B9}"/>
              </a:ext>
            </a:extLst>
          </p:cNvPr>
          <p:cNvSpPr txBox="1"/>
          <p:nvPr/>
        </p:nvSpPr>
        <p:spPr>
          <a:xfrm>
            <a:off x="5989220" y="3150944"/>
            <a:ext cx="1931471" cy="461665"/>
          </a:xfrm>
          <a:prstGeom prst="rect">
            <a:avLst/>
          </a:prstGeom>
          <a:noFill/>
        </p:spPr>
        <p:txBody>
          <a:bodyPr wrap="square" rtlCol="0" anchor="ctr">
            <a:spAutoFit/>
          </a:bodyPr>
          <a:lstStyle/>
          <a:p>
            <a:r>
              <a:rPr lang="en-US" sz="2400" dirty="0">
                <a:solidFill>
                  <a:srgbClr val="004990"/>
                </a:solidFill>
              </a:rPr>
              <a:t>Data Quality</a:t>
            </a:r>
          </a:p>
        </p:txBody>
      </p:sp>
      <p:sp>
        <p:nvSpPr>
          <p:cNvPr id="28" name="TextBox 27">
            <a:extLst>
              <a:ext uri="{FF2B5EF4-FFF2-40B4-BE49-F238E27FC236}">
                <a16:creationId xmlns:a16="http://schemas.microsoft.com/office/drawing/2014/main" id="{390EFBA9-E70B-41F8-99B4-AED8C350F78E}"/>
              </a:ext>
            </a:extLst>
          </p:cNvPr>
          <p:cNvSpPr txBox="1"/>
          <p:nvPr/>
        </p:nvSpPr>
        <p:spPr>
          <a:xfrm>
            <a:off x="5918690" y="3573170"/>
            <a:ext cx="2072530" cy="461665"/>
          </a:xfrm>
          <a:prstGeom prst="rect">
            <a:avLst/>
          </a:prstGeom>
          <a:noFill/>
        </p:spPr>
        <p:txBody>
          <a:bodyPr wrap="square" rtlCol="0" anchor="ctr">
            <a:spAutoFit/>
          </a:bodyPr>
          <a:lstStyle/>
          <a:p>
            <a:r>
              <a:rPr lang="en-US" sz="2400" dirty="0">
                <a:solidFill>
                  <a:srgbClr val="004990"/>
                </a:solidFill>
              </a:rPr>
              <a:t>Data Security</a:t>
            </a:r>
          </a:p>
        </p:txBody>
      </p:sp>
      <p:sp>
        <p:nvSpPr>
          <p:cNvPr id="29" name="TextBox 28">
            <a:extLst>
              <a:ext uri="{FF2B5EF4-FFF2-40B4-BE49-F238E27FC236}">
                <a16:creationId xmlns:a16="http://schemas.microsoft.com/office/drawing/2014/main" id="{DB3D4EB1-AFCA-42A7-AA7D-3820D11E2D9F}"/>
              </a:ext>
            </a:extLst>
          </p:cNvPr>
          <p:cNvSpPr txBox="1"/>
          <p:nvPr/>
        </p:nvSpPr>
        <p:spPr>
          <a:xfrm>
            <a:off x="5813197" y="3967950"/>
            <a:ext cx="2442655" cy="461665"/>
          </a:xfrm>
          <a:prstGeom prst="rect">
            <a:avLst/>
          </a:prstGeom>
          <a:noFill/>
        </p:spPr>
        <p:txBody>
          <a:bodyPr wrap="square" rtlCol="0" anchor="ctr">
            <a:spAutoFit/>
          </a:bodyPr>
          <a:lstStyle/>
          <a:p>
            <a:r>
              <a:rPr lang="en-US" sz="2400" dirty="0">
                <a:solidFill>
                  <a:srgbClr val="004990"/>
                </a:solidFill>
              </a:rPr>
              <a:t>Data Integration</a:t>
            </a:r>
          </a:p>
        </p:txBody>
      </p:sp>
      <p:sp>
        <p:nvSpPr>
          <p:cNvPr id="30" name="TextBox 29">
            <a:extLst>
              <a:ext uri="{FF2B5EF4-FFF2-40B4-BE49-F238E27FC236}">
                <a16:creationId xmlns:a16="http://schemas.microsoft.com/office/drawing/2014/main" id="{F2118F8D-D3EF-485B-8602-B05B1DB534BC}"/>
              </a:ext>
            </a:extLst>
          </p:cNvPr>
          <p:cNvSpPr txBox="1"/>
          <p:nvPr/>
        </p:nvSpPr>
        <p:spPr>
          <a:xfrm>
            <a:off x="5630106" y="4824395"/>
            <a:ext cx="2953550" cy="461665"/>
          </a:xfrm>
          <a:prstGeom prst="rect">
            <a:avLst/>
          </a:prstGeom>
          <a:noFill/>
        </p:spPr>
        <p:txBody>
          <a:bodyPr wrap="square" rtlCol="0" anchor="ctr">
            <a:spAutoFit/>
          </a:bodyPr>
          <a:lstStyle/>
          <a:p>
            <a:r>
              <a:rPr lang="en-US" sz="2400" dirty="0">
                <a:solidFill>
                  <a:srgbClr val="004990"/>
                </a:solidFill>
              </a:rPr>
              <a:t>Data Classification</a:t>
            </a:r>
          </a:p>
        </p:txBody>
      </p:sp>
      <p:sp>
        <p:nvSpPr>
          <p:cNvPr id="31" name="TextBox 30">
            <a:extLst>
              <a:ext uri="{FF2B5EF4-FFF2-40B4-BE49-F238E27FC236}">
                <a16:creationId xmlns:a16="http://schemas.microsoft.com/office/drawing/2014/main" id="{427946E1-9F51-4EF2-82F5-25B4A790AAAA}"/>
              </a:ext>
            </a:extLst>
          </p:cNvPr>
          <p:cNvSpPr txBox="1"/>
          <p:nvPr/>
        </p:nvSpPr>
        <p:spPr>
          <a:xfrm>
            <a:off x="5105400" y="5694989"/>
            <a:ext cx="3886193" cy="461665"/>
          </a:xfrm>
          <a:prstGeom prst="rect">
            <a:avLst/>
          </a:prstGeom>
          <a:noFill/>
        </p:spPr>
        <p:txBody>
          <a:bodyPr wrap="square" rtlCol="0" anchor="ctr">
            <a:spAutoFit/>
          </a:bodyPr>
          <a:lstStyle/>
          <a:p>
            <a:r>
              <a:rPr lang="en-US" sz="2400" dirty="0">
                <a:solidFill>
                  <a:srgbClr val="004990"/>
                </a:solidFill>
              </a:rPr>
              <a:t>Data Analytics Self Service</a:t>
            </a:r>
          </a:p>
        </p:txBody>
      </p:sp>
    </p:spTree>
    <p:extLst>
      <p:ext uri="{BB962C8B-B14F-4D97-AF65-F5344CB8AC3E}">
        <p14:creationId xmlns:p14="http://schemas.microsoft.com/office/powerpoint/2010/main" val="49479240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C1F160-AF18-4C25-A14C-33851D416EA2}"/>
              </a:ext>
            </a:extLst>
          </p:cNvPr>
          <p:cNvSpPr/>
          <p:nvPr/>
        </p:nvSpPr>
        <p:spPr>
          <a:xfrm>
            <a:off x="3051884" y="4248953"/>
            <a:ext cx="3555383"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Data Governance Committee</a:t>
            </a:r>
          </a:p>
        </p:txBody>
      </p:sp>
      <p:pic>
        <p:nvPicPr>
          <p:cNvPr id="23" name="Graphic 22" descr="Group">
            <a:extLst>
              <a:ext uri="{FF2B5EF4-FFF2-40B4-BE49-F238E27FC236}">
                <a16:creationId xmlns:a16="http://schemas.microsoft.com/office/drawing/2014/main" id="{93A2FA61-B2E3-4E83-A635-5FAF0B4799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0400" y="1295400"/>
            <a:ext cx="3258353" cy="3258353"/>
          </a:xfrm>
          <a:prstGeom prst="rect">
            <a:avLst/>
          </a:prstGeom>
        </p:spPr>
      </p:pic>
    </p:spTree>
    <p:extLst>
      <p:ext uri="{BB962C8B-B14F-4D97-AF65-F5344CB8AC3E}">
        <p14:creationId xmlns:p14="http://schemas.microsoft.com/office/powerpoint/2010/main" val="33809013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523875" y="2474893"/>
            <a:ext cx="8096250" cy="9541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algn="ctr">
              <a:defRPr/>
            </a:pPr>
            <a:r>
              <a:rPr lang="en-US" altLang="en-US" sz="5600" kern="0" spc="-120" dirty="0">
                <a:cs typeface="Arial"/>
              </a:rPr>
              <a:t>Process</a:t>
            </a:r>
          </a:p>
        </p:txBody>
      </p:sp>
    </p:spTree>
    <p:extLst>
      <p:ext uri="{BB962C8B-B14F-4D97-AF65-F5344CB8AC3E}">
        <p14:creationId xmlns:p14="http://schemas.microsoft.com/office/powerpoint/2010/main" val="33118794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07CBB6A-7F89-4190-90BE-85C9E1124557}"/>
              </a:ext>
            </a:extLst>
          </p:cNvPr>
          <p:cNvGraphicFramePr>
            <a:graphicFrameLocks noChangeAspect="1"/>
          </p:cNvGraphicFramePr>
          <p:nvPr>
            <p:extLst>
              <p:ext uri="{D42A27DB-BD31-4B8C-83A1-F6EECF244321}">
                <p14:modId xmlns:p14="http://schemas.microsoft.com/office/powerpoint/2010/main" val="3315899827"/>
              </p:ext>
            </p:extLst>
          </p:nvPr>
        </p:nvGraphicFramePr>
        <p:xfrm>
          <a:off x="3142019" y="152400"/>
          <a:ext cx="2859961" cy="7234684"/>
        </p:xfrm>
        <a:graphic>
          <a:graphicData uri="http://schemas.openxmlformats.org/presentationml/2006/ole">
            <mc:AlternateContent xmlns:mc="http://schemas.openxmlformats.org/markup-compatibility/2006">
              <mc:Choice xmlns:v="urn:schemas-microsoft-com:vml" Requires="v">
                <p:oleObj spid="_x0000_s1026" name="Acrobat Document" r:id="rId4" imgW="5829138" imgH="14744462" progId="AcroExch.Document.11">
                  <p:embed/>
                </p:oleObj>
              </mc:Choice>
              <mc:Fallback>
                <p:oleObj name="Acrobat Document" r:id="rId4" imgW="5829138" imgH="14744462" progId="AcroExch.Document.11">
                  <p:embed/>
                  <p:pic>
                    <p:nvPicPr>
                      <p:cNvPr id="2" name="Object 1">
                        <a:extLst>
                          <a:ext uri="{FF2B5EF4-FFF2-40B4-BE49-F238E27FC236}">
                            <a16:creationId xmlns:a16="http://schemas.microsoft.com/office/drawing/2014/main" id="{807CBB6A-7F89-4190-90BE-85C9E1124557}"/>
                          </a:ext>
                        </a:extLst>
                      </p:cNvPr>
                      <p:cNvPicPr/>
                      <p:nvPr/>
                    </p:nvPicPr>
                    <p:blipFill>
                      <a:blip r:embed="rId5"/>
                      <a:stretch>
                        <a:fillRect/>
                      </a:stretch>
                    </p:blipFill>
                    <p:spPr>
                      <a:xfrm>
                        <a:off x="3142019" y="152400"/>
                        <a:ext cx="2859961" cy="7234684"/>
                      </a:xfrm>
                      <a:prstGeom prst="rect">
                        <a:avLst/>
                      </a:prstGeom>
                    </p:spPr>
                  </p:pic>
                </p:oleObj>
              </mc:Fallback>
            </mc:AlternateContent>
          </a:graphicData>
        </a:graphic>
      </p:graphicFrame>
    </p:spTree>
    <p:extLst>
      <p:ext uri="{BB962C8B-B14F-4D97-AF65-F5344CB8AC3E}">
        <p14:creationId xmlns:p14="http://schemas.microsoft.com/office/powerpoint/2010/main" val="119033202"/>
      </p:ext>
    </p:extLst>
  </p:cSld>
  <p:clrMapOvr>
    <a:masterClrMapping/>
  </p:clrMapOvr>
  <p:transition>
    <p:fade/>
  </p:transition>
</p:sld>
</file>

<file path=ppt/theme/theme1.xml><?xml version="1.0" encoding="utf-8"?>
<a:theme xmlns:a="http://schemas.openxmlformats.org/drawingml/2006/main" name="City of Tulsa-Compliant-White Gold 2016">
  <a:themeElements>
    <a:clrScheme name="Custom 2">
      <a:dk1>
        <a:srgbClr val="959595"/>
      </a:dk1>
      <a:lt1>
        <a:srgbClr val="FFFFFF"/>
      </a:lt1>
      <a:dk2>
        <a:srgbClr val="4F6DA9"/>
      </a:dk2>
      <a:lt2>
        <a:srgbClr val="333333"/>
      </a:lt2>
      <a:accent1>
        <a:srgbClr val="004990"/>
      </a:accent1>
      <a:accent2>
        <a:srgbClr val="FFC425"/>
      </a:accent2>
      <a:accent3>
        <a:srgbClr val="FFFFFF"/>
      </a:accent3>
      <a:accent4>
        <a:srgbClr val="7E7E7E"/>
      </a:accent4>
      <a:accent5>
        <a:srgbClr val="AAB1C6"/>
      </a:accent5>
      <a:accent6>
        <a:srgbClr val="E7B120"/>
      </a:accent6>
      <a:hlink>
        <a:srgbClr val="004990"/>
      </a:hlink>
      <a:folHlink>
        <a:srgbClr val="004990"/>
      </a:folHlink>
    </a:clrScheme>
    <a:fontScheme name="CityofTulsa-Compli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tyofTulsa-Complia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tyofTulsa-Complia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tyofTulsa-Complia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tyofTulsa-Complia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tyofTulsa-Complia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tyofTulsa-Complia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tyofTulsa-Complia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tyofTulsa-Complia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tyofTulsa-Complia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tyofTulsa-Complia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tyofTulsa-Complia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tyofTulsa-Complia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ityofTulsa-Compliant 13">
        <a:dk1>
          <a:srgbClr val="959595"/>
        </a:dk1>
        <a:lt1>
          <a:srgbClr val="FFFFFF"/>
        </a:lt1>
        <a:dk2>
          <a:srgbClr val="004990"/>
        </a:dk2>
        <a:lt2>
          <a:srgbClr val="808080"/>
        </a:lt2>
        <a:accent1>
          <a:srgbClr val="004990"/>
        </a:accent1>
        <a:accent2>
          <a:srgbClr val="FFC425"/>
        </a:accent2>
        <a:accent3>
          <a:srgbClr val="FFFFFF"/>
        </a:accent3>
        <a:accent4>
          <a:srgbClr val="7E7E7E"/>
        </a:accent4>
        <a:accent5>
          <a:srgbClr val="AAB1C6"/>
        </a:accent5>
        <a:accent6>
          <a:srgbClr val="E7B120"/>
        </a:accent6>
        <a:hlink>
          <a:srgbClr val="959595"/>
        </a:hlink>
        <a:folHlink>
          <a:srgbClr val="4F6DA9"/>
        </a:folHlink>
      </a:clrScheme>
      <a:clrMap bg1="lt1" tx1="dk1" bg2="lt2" tx2="dk2" accent1="accent1" accent2="accent2" accent3="accent3" accent4="accent4" accent5="accent5" accent6="accent6" hlink="hlink" folHlink="folHlink"/>
    </a:extraClrScheme>
    <a:extraClrScheme>
      <a:clrScheme name="CityofTulsa-Compliant 14">
        <a:dk1>
          <a:srgbClr val="959595"/>
        </a:dk1>
        <a:lt1>
          <a:srgbClr val="FFFFFF"/>
        </a:lt1>
        <a:dk2>
          <a:srgbClr val="004990"/>
        </a:dk2>
        <a:lt2>
          <a:srgbClr val="333333"/>
        </a:lt2>
        <a:accent1>
          <a:srgbClr val="004990"/>
        </a:accent1>
        <a:accent2>
          <a:srgbClr val="FFC425"/>
        </a:accent2>
        <a:accent3>
          <a:srgbClr val="FFFFFF"/>
        </a:accent3>
        <a:accent4>
          <a:srgbClr val="7E7E7E"/>
        </a:accent4>
        <a:accent5>
          <a:srgbClr val="AAB1C6"/>
        </a:accent5>
        <a:accent6>
          <a:srgbClr val="E7B120"/>
        </a:accent6>
        <a:hlink>
          <a:srgbClr val="959595"/>
        </a:hlink>
        <a:folHlink>
          <a:srgbClr val="4F6D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EA7117E6C6B649B03D27661751DE54" ma:contentTypeVersion="11" ma:contentTypeDescription="Create a new document." ma:contentTypeScope="" ma:versionID="845906e0b646784d30d443de91920b03">
  <xsd:schema xmlns:xsd="http://www.w3.org/2001/XMLSchema" xmlns:xs="http://www.w3.org/2001/XMLSchema" xmlns:p="http://schemas.microsoft.com/office/2006/metadata/properties" xmlns:ns3="506eb730-1a8d-4a6e-aa52-ec8229fd0dbf" xmlns:ns4="c9212051-d89e-455a-b0f4-fea95b2a22a5" targetNamespace="http://schemas.microsoft.com/office/2006/metadata/properties" ma:root="true" ma:fieldsID="243c4bb1a6937217ac91584abb505ef4" ns3:_="" ns4:_="">
    <xsd:import namespace="506eb730-1a8d-4a6e-aa52-ec8229fd0dbf"/>
    <xsd:import namespace="c9212051-d89e-455a-b0f4-fea95b2a22a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eb730-1a8d-4a6e-aa52-ec8229fd0d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212051-d89e-455a-b0f4-fea95b2a22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CF63A4-FD1C-4C3A-8E6C-BF46D743F2DA}">
  <ds:schemaRefs>
    <ds:schemaRef ds:uri="http://purl.org/dc/terms/"/>
    <ds:schemaRef ds:uri="http://schemas.openxmlformats.org/package/2006/metadata/core-properties"/>
    <ds:schemaRef ds:uri="c9212051-d89e-455a-b0f4-fea95b2a22a5"/>
    <ds:schemaRef ds:uri="http://purl.org/dc/dcmitype/"/>
    <ds:schemaRef ds:uri="http://schemas.microsoft.com/office/infopath/2007/PartnerControls"/>
    <ds:schemaRef ds:uri="506eb730-1a8d-4a6e-aa52-ec8229fd0dbf"/>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8601A236-AFED-499D-A422-144EC65E7C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6eb730-1a8d-4a6e-aa52-ec8229fd0dbf"/>
    <ds:schemaRef ds:uri="c9212051-d89e-455a-b0f4-fea95b2a22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64B1F6-0B6B-4AC0-B9C3-20E800CEA5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20203</TotalTime>
  <Words>651</Words>
  <Application>Microsoft Office PowerPoint</Application>
  <PresentationFormat>On-screen Show (4:3)</PresentationFormat>
  <Paragraphs>173</Paragraphs>
  <Slides>45</Slides>
  <Notes>20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9" baseType="lpstr">
      <vt:lpstr>Arial</vt:lpstr>
      <vt:lpstr>Calibri</vt:lpstr>
      <vt:lpstr>City of Tulsa-Compliant-White Gold 2016</vt:lpstr>
      <vt:lpstr>Acrobat Document</vt:lpstr>
      <vt:lpstr>PowerPoint Presentation</vt:lpstr>
      <vt:lpstr>Data and The City of Tulsa</vt:lpstr>
      <vt:lpstr>Data Initiatives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is our Data Quality?</vt:lpstr>
      <vt:lpstr>How do we handle Data 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AI Implementations  </vt:lpstr>
      <vt:lpstr>AI Policy</vt:lpstr>
      <vt:lpstr>A few implementation approaches</vt:lpstr>
      <vt:lpstr>Eviction Project</vt:lpstr>
      <vt:lpstr>Refuse Project</vt:lpstr>
      <vt:lpstr>PowerPoint Presentation</vt:lpstr>
      <vt:lpstr>Tennis Court Project</vt:lpstr>
      <vt:lpstr>PowerPoint Presentation</vt:lpstr>
      <vt:lpstr>PowerPoint Presentation</vt:lpstr>
      <vt:lpstr>PowerPoint Presentation</vt:lpstr>
      <vt:lpstr>Training Initiatives</vt:lpstr>
      <vt:lpstr>Tableau/Badges</vt:lpstr>
      <vt:lpstr>Urban Data Pioneers </vt:lpstr>
      <vt:lpstr>UDP Projects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Kamas, Lathen</dc:creator>
  <cp:lastModifiedBy>Harris, Ben</cp:lastModifiedBy>
  <cp:revision>50</cp:revision>
  <cp:lastPrinted>2019-11-01T14:23:49Z</cp:lastPrinted>
  <dcterms:created xsi:type="dcterms:W3CDTF">2016-09-12T21:00:12Z</dcterms:created>
  <dcterms:modified xsi:type="dcterms:W3CDTF">2020-01-08T21:46:46Z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0x01010019EA7117E6C6B649B03D27661751DE54</vt:lpwstr>
  </property>
</Properties>
</file>