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282" r:id="rId4"/>
    <p:sldMasterId id="2147487314" r:id="rId5"/>
    <p:sldMasterId id="2147487339" r:id="rId6"/>
    <p:sldMasterId id="2147487689" r:id="rId7"/>
    <p:sldMasterId id="2147489326" r:id="rId8"/>
    <p:sldMasterId id="2147489345" r:id="rId9"/>
    <p:sldMasterId id="2147489351" r:id="rId10"/>
    <p:sldMasterId id="2147489364" r:id="rId11"/>
    <p:sldMasterId id="2147489376" r:id="rId12"/>
  </p:sldMasterIdLst>
  <p:notesMasterIdLst>
    <p:notesMasterId r:id="rId61"/>
  </p:notesMasterIdLst>
  <p:handoutMasterIdLst>
    <p:handoutMasterId r:id="rId62"/>
  </p:handoutMasterIdLst>
  <p:sldIdLst>
    <p:sldId id="582" r:id="rId13"/>
    <p:sldId id="1541" r:id="rId14"/>
    <p:sldId id="1544" r:id="rId15"/>
    <p:sldId id="1545" r:id="rId16"/>
    <p:sldId id="281" r:id="rId17"/>
    <p:sldId id="395" r:id="rId18"/>
    <p:sldId id="1546" r:id="rId19"/>
    <p:sldId id="288" r:id="rId20"/>
    <p:sldId id="1547" r:id="rId21"/>
    <p:sldId id="389" r:id="rId22"/>
    <p:sldId id="403" r:id="rId23"/>
    <p:sldId id="388" r:id="rId24"/>
    <p:sldId id="1552" r:id="rId25"/>
    <p:sldId id="283" r:id="rId26"/>
    <p:sldId id="265" r:id="rId27"/>
    <p:sldId id="1548" r:id="rId28"/>
    <p:sldId id="1549" r:id="rId29"/>
    <p:sldId id="1550" r:id="rId30"/>
    <p:sldId id="1551" r:id="rId31"/>
    <p:sldId id="258" r:id="rId32"/>
    <p:sldId id="261" r:id="rId33"/>
    <p:sldId id="262" r:id="rId34"/>
    <p:sldId id="1385" r:id="rId35"/>
    <p:sldId id="870" r:id="rId36"/>
    <p:sldId id="871" r:id="rId37"/>
    <p:sldId id="861" r:id="rId38"/>
    <p:sldId id="852" r:id="rId39"/>
    <p:sldId id="864" r:id="rId40"/>
    <p:sldId id="866" r:id="rId41"/>
    <p:sldId id="1533" r:id="rId42"/>
    <p:sldId id="679" r:id="rId43"/>
    <p:sldId id="862" r:id="rId44"/>
    <p:sldId id="626" r:id="rId45"/>
    <p:sldId id="1519" r:id="rId46"/>
    <p:sldId id="1536" r:id="rId47"/>
    <p:sldId id="1535" r:id="rId48"/>
    <p:sldId id="1537" r:id="rId49"/>
    <p:sldId id="685" r:id="rId50"/>
    <p:sldId id="1534" r:id="rId51"/>
    <p:sldId id="666" r:id="rId52"/>
    <p:sldId id="1520" r:id="rId53"/>
    <p:sldId id="872" r:id="rId54"/>
    <p:sldId id="881" r:id="rId55"/>
    <p:sldId id="875" r:id="rId56"/>
    <p:sldId id="873" r:id="rId57"/>
    <p:sldId id="1553" r:id="rId58"/>
    <p:sldId id="819" r:id="rId59"/>
    <p:sldId id="392" r:id="rId60"/>
  </p:sldIdLst>
  <p:sldSz cx="9144000" cy="6858000" type="screen4x3"/>
  <p:notesSz cx="7010400" cy="9296400"/>
  <p:custDataLst>
    <p:tags r:id="rId63"/>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ra Means" initials="" lastIdx="29" clrIdx="0"/>
  <p:cmAuthor id="2" name="Isabel Schroeder" initials="" lastIdx="1" clrIdx="1"/>
  <p:cmAuthor id="3" name="Sylvia E. Rusin" initials="SER" lastIdx="22" clrIdx="2"/>
  <p:cmAuthor id="4" name="Unknown User1" initials="Unknown User1" lastIdx="3" clrIdx="3"/>
  <p:cmAuthor id="5" name="Senay H. Gebremedhin" initials="SHG" lastIdx="4" clrIdx="4"/>
  <p:cmAuthor id="6" name="Isabel Schroeder" initials="IS" lastIdx="2" clrIdx="5">
    <p:extLst>
      <p:ext uri="{19B8F6BF-5375-455C-9EA6-DF929625EA0E}">
        <p15:presenceInfo xmlns:p15="http://schemas.microsoft.com/office/powerpoint/2012/main" userId="S::ischroeder@wes.org::4f84b862-eb90-4d1b-9933-68edd2d388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4"/>
    <a:srgbClr val="0A2C56"/>
    <a:srgbClr val="1F9055"/>
    <a:srgbClr val="FFFFFF"/>
    <a:srgbClr val="404040"/>
    <a:srgbClr val="000000"/>
    <a:srgbClr val="D8E0E7"/>
    <a:srgbClr val="999999"/>
    <a:srgbClr val="A3A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A08F49-6E5D-4ABA-98B6-4D327F14187B}" v="5" dt="2020-12-11T19:36:01.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2" autoAdjust="0"/>
    <p:restoredTop sz="95256" autoAdjust="0"/>
  </p:normalViewPr>
  <p:slideViewPr>
    <p:cSldViewPr>
      <p:cViewPr varScale="1">
        <p:scale>
          <a:sx n="117" d="100"/>
          <a:sy n="117" d="100"/>
        </p:scale>
        <p:origin x="1512" y="176"/>
      </p:cViewPr>
      <p:guideLst>
        <p:guide orient="horz" pos="2160"/>
        <p:guide pos="2880"/>
      </p:guideLst>
    </p:cSldViewPr>
  </p:slideViewPr>
  <p:outlineViewPr>
    <p:cViewPr>
      <p:scale>
        <a:sx n="33" d="100"/>
        <a:sy n="33" d="100"/>
      </p:scale>
      <p:origin x="0" y="-8899"/>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39" d="100"/>
          <a:sy n="139" d="100"/>
        </p:scale>
        <p:origin x="-3240" y="-11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handoutMaster" Target="handoutMasters/handout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2A08F49-6E5D-4ABA-98B6-4D327F14187B}"/>
    <pc:docChg chg="modSld sldOrd">
      <pc:chgData name="" userId="" providerId="" clId="Web-{B2A08F49-6E5D-4ABA-98B6-4D327F14187B}" dt="2020-12-11T19:36:01.662" v="5"/>
      <pc:docMkLst>
        <pc:docMk/>
      </pc:docMkLst>
      <pc:sldChg chg="modNotes">
        <pc:chgData name="" userId="" providerId="" clId="Web-{B2A08F49-6E5D-4ABA-98B6-4D327F14187B}" dt="2020-12-11T19:16:49.623" v="4"/>
        <pc:sldMkLst>
          <pc:docMk/>
          <pc:sldMk cId="0" sldId="1385"/>
        </pc:sldMkLst>
      </pc:sldChg>
      <pc:sldChg chg="addSp delSp modSp">
        <pc:chgData name="" userId="" providerId="" clId="Web-{B2A08F49-6E5D-4ABA-98B6-4D327F14187B}" dt="2020-12-11T19:03:28.763" v="2" actId="14100"/>
        <pc:sldMkLst>
          <pc:docMk/>
          <pc:sldMk cId="3266100431" sldId="1545"/>
        </pc:sldMkLst>
        <pc:spChg chg="add mod">
          <ac:chgData name="" userId="" providerId="" clId="Web-{B2A08F49-6E5D-4ABA-98B6-4D327F14187B}" dt="2020-12-11T19:03:15.606" v="0"/>
          <ac:spMkLst>
            <pc:docMk/>
            <pc:sldMk cId="3266100431" sldId="1545"/>
            <ac:spMk id="4" creationId="{E71F4795-49A6-4E0F-87C3-62EED59CC0AD}"/>
          </ac:spMkLst>
        </pc:spChg>
        <pc:picChg chg="mod">
          <ac:chgData name="" userId="" providerId="" clId="Web-{B2A08F49-6E5D-4ABA-98B6-4D327F14187B}" dt="2020-12-11T19:03:28.763" v="2" actId="14100"/>
          <ac:picMkLst>
            <pc:docMk/>
            <pc:sldMk cId="3266100431" sldId="1545"/>
            <ac:picMk id="5" creationId="{07DA4E15-7C7B-6A4F-B034-428359D20313}"/>
          </ac:picMkLst>
        </pc:picChg>
        <pc:picChg chg="del">
          <ac:chgData name="" userId="" providerId="" clId="Web-{B2A08F49-6E5D-4ABA-98B6-4D327F14187B}" dt="2020-12-11T19:03:15.606" v="0"/>
          <ac:picMkLst>
            <pc:docMk/>
            <pc:sldMk cId="3266100431" sldId="1545"/>
            <ac:picMk id="6" creationId="{9DF2A534-E9C2-B640-BC1F-458EF01E4C57}"/>
          </ac:picMkLst>
        </pc:picChg>
      </pc:sldChg>
      <pc:sldChg chg="ord">
        <pc:chgData name="" userId="" providerId="" clId="Web-{B2A08F49-6E5D-4ABA-98B6-4D327F14187B}" dt="2020-12-11T19:36:01.662" v="5"/>
        <pc:sldMkLst>
          <pc:docMk/>
          <pc:sldMk cId="3148786643" sldId="1553"/>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E6F159-893D-4CC0-B1E0-536267806059}"/>
              </a:ext>
            </a:extLst>
          </p:cNvPr>
          <p:cNvSpPr>
            <a:spLocks noGrp="1"/>
          </p:cNvSpPr>
          <p:nvPr>
            <p:ph type="hdr" sz="quarter"/>
          </p:nvPr>
        </p:nvSpPr>
        <p:spPr>
          <a:xfrm>
            <a:off x="0" y="0"/>
            <a:ext cx="3037946" cy="464345"/>
          </a:xfrm>
          <a:prstGeom prst="rect">
            <a:avLst/>
          </a:prstGeom>
        </p:spPr>
        <p:txBody>
          <a:bodyPr vert="horz" lIns="91257" tIns="45629" rIns="91257" bIns="45629" rtlCol="0"/>
          <a:lstStyle>
            <a:lvl1pPr algn="l" eaLnBrk="1" hangingPunct="1">
              <a:defRPr sz="1200">
                <a:latin typeface="Arial" pitchFamily="84" charset="0"/>
                <a:ea typeface="ＭＳ Ｐゴシック" pitchFamily="84" charset="-128"/>
                <a:cs typeface="ＭＳ Ｐゴシック" pitchFamily="84" charset="-128"/>
              </a:defRPr>
            </a:lvl1pPr>
          </a:lstStyle>
          <a:p>
            <a:pPr>
              <a:defRPr/>
            </a:pPr>
            <a:endParaRPr lang="en-US"/>
          </a:p>
        </p:txBody>
      </p:sp>
      <p:sp>
        <p:nvSpPr>
          <p:cNvPr id="3" name="Date Placeholder 2">
            <a:extLst>
              <a:ext uri="{FF2B5EF4-FFF2-40B4-BE49-F238E27FC236}">
                <a16:creationId xmlns:a16="http://schemas.microsoft.com/office/drawing/2014/main" id="{0B5F36C3-5101-4A4E-8135-320DFCF13921}"/>
              </a:ext>
            </a:extLst>
          </p:cNvPr>
          <p:cNvSpPr>
            <a:spLocks noGrp="1"/>
          </p:cNvSpPr>
          <p:nvPr>
            <p:ph type="dt" sz="quarter" idx="1"/>
          </p:nvPr>
        </p:nvSpPr>
        <p:spPr>
          <a:xfrm>
            <a:off x="3970871" y="0"/>
            <a:ext cx="3037946" cy="464345"/>
          </a:xfrm>
          <a:prstGeom prst="rect">
            <a:avLst/>
          </a:prstGeom>
        </p:spPr>
        <p:txBody>
          <a:bodyPr vert="horz" wrap="square" lIns="91257" tIns="45629" rIns="91257" bIns="45629" numCol="1" anchor="t" anchorCtr="0" compatLnSpc="1">
            <a:prstTxWarp prst="textNoShape">
              <a:avLst/>
            </a:prstTxWarp>
          </a:bodyPr>
          <a:lstStyle>
            <a:lvl1pPr algn="r" eaLnBrk="1" hangingPunct="1">
              <a:defRPr sz="1200"/>
            </a:lvl1pPr>
          </a:lstStyle>
          <a:p>
            <a:pPr>
              <a:defRPr/>
            </a:pPr>
            <a:fld id="{FB3D5FBB-8C55-4682-9B57-6A1ED1F9CA59}" type="datetime1">
              <a:rPr lang="en-US" altLang="en-US"/>
              <a:pPr>
                <a:defRPr/>
              </a:pPr>
              <a:t>12/11/2020</a:t>
            </a:fld>
            <a:endParaRPr lang="en-US" altLang="en-US"/>
          </a:p>
        </p:txBody>
      </p:sp>
      <p:sp>
        <p:nvSpPr>
          <p:cNvPr id="4" name="Footer Placeholder 3">
            <a:extLst>
              <a:ext uri="{FF2B5EF4-FFF2-40B4-BE49-F238E27FC236}">
                <a16:creationId xmlns:a16="http://schemas.microsoft.com/office/drawing/2014/main" id="{656B677A-491F-491B-92A4-008FF7551A15}"/>
              </a:ext>
            </a:extLst>
          </p:cNvPr>
          <p:cNvSpPr>
            <a:spLocks noGrp="1"/>
          </p:cNvSpPr>
          <p:nvPr>
            <p:ph type="ftr" sz="quarter" idx="2"/>
          </p:nvPr>
        </p:nvSpPr>
        <p:spPr>
          <a:xfrm>
            <a:off x="0" y="8830471"/>
            <a:ext cx="3037946" cy="464345"/>
          </a:xfrm>
          <a:prstGeom prst="rect">
            <a:avLst/>
          </a:prstGeom>
        </p:spPr>
        <p:txBody>
          <a:bodyPr vert="horz" lIns="91257" tIns="45629" rIns="91257" bIns="45629" rtlCol="0" anchor="b"/>
          <a:lstStyle>
            <a:lvl1pPr algn="l" eaLnBrk="1" hangingPunct="1">
              <a:defRPr sz="1200">
                <a:latin typeface="Arial" pitchFamily="84" charset="0"/>
                <a:ea typeface="ＭＳ Ｐゴシック" pitchFamily="84" charset="-128"/>
                <a:cs typeface="ＭＳ Ｐゴシック" pitchFamily="84" charset="-128"/>
              </a:defRPr>
            </a:lvl1pPr>
          </a:lstStyle>
          <a:p>
            <a:pPr>
              <a:defRPr/>
            </a:pPr>
            <a:endParaRPr lang="en-US"/>
          </a:p>
        </p:txBody>
      </p:sp>
      <p:sp>
        <p:nvSpPr>
          <p:cNvPr id="5" name="Slide Number Placeholder 4">
            <a:extLst>
              <a:ext uri="{FF2B5EF4-FFF2-40B4-BE49-F238E27FC236}">
                <a16:creationId xmlns:a16="http://schemas.microsoft.com/office/drawing/2014/main" id="{0A84EFB3-A694-4454-BAB6-86F0A9D27907}"/>
              </a:ext>
            </a:extLst>
          </p:cNvPr>
          <p:cNvSpPr>
            <a:spLocks noGrp="1"/>
          </p:cNvSpPr>
          <p:nvPr>
            <p:ph type="sldNum" sz="quarter" idx="3"/>
          </p:nvPr>
        </p:nvSpPr>
        <p:spPr>
          <a:xfrm>
            <a:off x="3970871" y="8830471"/>
            <a:ext cx="3037946" cy="464345"/>
          </a:xfrm>
          <a:prstGeom prst="rect">
            <a:avLst/>
          </a:prstGeom>
        </p:spPr>
        <p:txBody>
          <a:bodyPr vert="horz" wrap="square" lIns="91257" tIns="45629" rIns="91257" bIns="45629" numCol="1" anchor="b" anchorCtr="0" compatLnSpc="1">
            <a:prstTxWarp prst="textNoShape">
              <a:avLst/>
            </a:prstTxWarp>
          </a:bodyPr>
          <a:lstStyle>
            <a:lvl1pPr algn="r" eaLnBrk="1" hangingPunct="1">
              <a:defRPr sz="1200"/>
            </a:lvl1pPr>
          </a:lstStyle>
          <a:p>
            <a:pPr>
              <a:defRPr/>
            </a:pPr>
            <a:fld id="{E2DAA566-4660-489E-B8E5-496AABAF41C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A0E08FF-E398-47A5-9704-87BA41549A18}"/>
              </a:ext>
            </a:extLst>
          </p:cNvPr>
          <p:cNvSpPr>
            <a:spLocks noGrp="1" noChangeArrowheads="1"/>
          </p:cNvSpPr>
          <p:nvPr>
            <p:ph type="hdr" sz="quarter"/>
          </p:nvPr>
        </p:nvSpPr>
        <p:spPr bwMode="auto">
          <a:xfrm>
            <a:off x="0" y="0"/>
            <a:ext cx="3037946" cy="46434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eaLnBrk="1" hangingPunct="1">
              <a:defRPr sz="1200">
                <a:latin typeface="Helvetica Neue"/>
                <a:ea typeface="+mn-ea"/>
                <a:cs typeface="+mn-cs"/>
              </a:defRPr>
            </a:lvl1pPr>
          </a:lstStyle>
          <a:p>
            <a:pPr>
              <a:defRPr/>
            </a:pPr>
            <a:endParaRPr lang="en-US"/>
          </a:p>
        </p:txBody>
      </p:sp>
      <p:sp>
        <p:nvSpPr>
          <p:cNvPr id="6147" name="Rectangle 3">
            <a:extLst>
              <a:ext uri="{FF2B5EF4-FFF2-40B4-BE49-F238E27FC236}">
                <a16:creationId xmlns:a16="http://schemas.microsoft.com/office/drawing/2014/main" id="{449DDA53-CD8F-4A02-9B74-5A538D74D99A}"/>
              </a:ext>
            </a:extLst>
          </p:cNvPr>
          <p:cNvSpPr>
            <a:spLocks noGrp="1" noChangeArrowheads="1"/>
          </p:cNvSpPr>
          <p:nvPr>
            <p:ph type="dt" idx="1"/>
          </p:nvPr>
        </p:nvSpPr>
        <p:spPr bwMode="auto">
          <a:xfrm>
            <a:off x="3970871" y="0"/>
            <a:ext cx="3037946" cy="46434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eaLnBrk="1" hangingPunct="1">
              <a:defRPr sz="1200">
                <a:latin typeface="Helvetica Neue"/>
                <a:ea typeface="+mn-ea"/>
                <a:cs typeface="+mn-cs"/>
              </a:defRPr>
            </a:lvl1pPr>
          </a:lstStyle>
          <a:p>
            <a:pPr>
              <a:defRPr/>
            </a:pPr>
            <a:endParaRPr lang="en-US"/>
          </a:p>
        </p:txBody>
      </p:sp>
      <p:sp>
        <p:nvSpPr>
          <p:cNvPr id="1003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694977DF-F42E-456F-B2FF-C5F612CFA281}"/>
              </a:ext>
            </a:extLst>
          </p:cNvPr>
          <p:cNvSpPr>
            <a:spLocks noGrp="1" noChangeArrowheads="1"/>
          </p:cNvSpPr>
          <p:nvPr>
            <p:ph type="body" sz="quarter" idx="3"/>
          </p:nvPr>
        </p:nvSpPr>
        <p:spPr bwMode="auto">
          <a:xfrm>
            <a:off x="701674" y="4415236"/>
            <a:ext cx="5607053" cy="418385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a:extLst>
              <a:ext uri="{FF2B5EF4-FFF2-40B4-BE49-F238E27FC236}">
                <a16:creationId xmlns:a16="http://schemas.microsoft.com/office/drawing/2014/main" id="{CBDAF5A1-9C40-472D-983A-C42E858D91C3}"/>
              </a:ext>
            </a:extLst>
          </p:cNvPr>
          <p:cNvSpPr>
            <a:spLocks noGrp="1" noChangeArrowheads="1"/>
          </p:cNvSpPr>
          <p:nvPr>
            <p:ph type="ftr" sz="quarter" idx="4"/>
          </p:nvPr>
        </p:nvSpPr>
        <p:spPr bwMode="auto">
          <a:xfrm>
            <a:off x="0" y="8830471"/>
            <a:ext cx="3037946" cy="464345"/>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eaLnBrk="1" hangingPunct="1">
              <a:defRPr sz="1200">
                <a:latin typeface="Helvetica Neue"/>
                <a:ea typeface="+mn-ea"/>
                <a:cs typeface="+mn-cs"/>
              </a:defRPr>
            </a:lvl1pPr>
          </a:lstStyle>
          <a:p>
            <a:pPr>
              <a:defRPr/>
            </a:pPr>
            <a:endParaRPr lang="en-US"/>
          </a:p>
        </p:txBody>
      </p:sp>
      <p:sp>
        <p:nvSpPr>
          <p:cNvPr id="6151" name="Rectangle 7">
            <a:extLst>
              <a:ext uri="{FF2B5EF4-FFF2-40B4-BE49-F238E27FC236}">
                <a16:creationId xmlns:a16="http://schemas.microsoft.com/office/drawing/2014/main" id="{2946F9A3-9A75-48D7-8BFE-00696D2A8575}"/>
              </a:ext>
            </a:extLst>
          </p:cNvPr>
          <p:cNvSpPr>
            <a:spLocks noGrp="1" noChangeArrowheads="1"/>
          </p:cNvSpPr>
          <p:nvPr>
            <p:ph type="sldNum" sz="quarter" idx="5"/>
          </p:nvPr>
        </p:nvSpPr>
        <p:spPr bwMode="auto">
          <a:xfrm>
            <a:off x="3970871" y="8830471"/>
            <a:ext cx="3037946" cy="464345"/>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eaLnBrk="1" hangingPunct="1">
              <a:defRPr sz="1200">
                <a:latin typeface="Helvetica Neue" charset="0"/>
              </a:defRPr>
            </a:lvl1pPr>
          </a:lstStyle>
          <a:p>
            <a:pPr>
              <a:defRPr/>
            </a:pPr>
            <a:fld id="{48BED123-F8AA-4255-8927-4BD2A40193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Helvetica Neue"/>
        <a:ea typeface="MS PGothic" panose="020B0600070205080204"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Helvetica Neue"/>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Helvetica Neue"/>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Helvetica Neue"/>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Helvetica Neue"/>
        <a:ea typeface="MS PGothic" panose="020B0600070205080204"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ChangeArrowheads="1" noTextEdit="1"/>
          </p:cNvSpPr>
          <p:nvPr>
            <p:ph type="sldImg"/>
          </p:nvPr>
        </p:nvSpPr>
        <p:spPr>
          <a:ln/>
        </p:spPr>
      </p:sp>
      <p:sp>
        <p:nvSpPr>
          <p:cNvPr id="10342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Helvetica Neue" charset="0"/>
            </a:endParaRPr>
          </a:p>
        </p:txBody>
      </p:sp>
      <p:sp>
        <p:nvSpPr>
          <p:cNvPr id="103428"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39880" indent="-283595">
              <a:defRPr sz="2400">
                <a:solidFill>
                  <a:schemeClr val="tx1"/>
                </a:solidFill>
                <a:latin typeface="Arial" panose="020B0604020202020204" pitchFamily="34" charset="0"/>
                <a:ea typeface="MS PGothic" panose="020B0600070205080204" pitchFamily="34" charset="-128"/>
              </a:defRPr>
            </a:lvl2pPr>
            <a:lvl3pPr marL="1137545" indent="-226559">
              <a:defRPr sz="2400">
                <a:solidFill>
                  <a:schemeClr val="tx1"/>
                </a:solidFill>
                <a:latin typeface="Arial" panose="020B0604020202020204" pitchFamily="34" charset="0"/>
                <a:ea typeface="MS PGothic" panose="020B0600070205080204" pitchFamily="34" charset="-128"/>
              </a:defRPr>
            </a:lvl3pPr>
            <a:lvl4pPr marL="1592247" indent="-226559">
              <a:defRPr sz="2400">
                <a:solidFill>
                  <a:schemeClr val="tx1"/>
                </a:solidFill>
                <a:latin typeface="Arial" panose="020B0604020202020204" pitchFamily="34" charset="0"/>
                <a:ea typeface="MS PGothic" panose="020B0600070205080204" pitchFamily="34" charset="-128"/>
              </a:defRPr>
            </a:lvl4pPr>
            <a:lvl5pPr marL="2048533" indent="-226559">
              <a:defRPr sz="2400">
                <a:solidFill>
                  <a:schemeClr val="tx1"/>
                </a:solidFill>
                <a:latin typeface="Arial" panose="020B0604020202020204" pitchFamily="34" charset="0"/>
                <a:ea typeface="MS PGothic" panose="020B0600070205080204" pitchFamily="34" charset="-128"/>
              </a:defRPr>
            </a:lvl5pPr>
            <a:lvl6pPr marL="2504818"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61104"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17390"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73675"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37A42B-6587-463E-B120-DCD077A12060}" type="slidenum">
              <a:rPr lang="en-US" altLang="en-US" sz="1200">
                <a:solidFill>
                  <a:srgbClr val="000000"/>
                </a:solidFill>
                <a:latin typeface="Helvetica Neue" charset="0"/>
              </a:rPr>
              <a:pPr/>
              <a:t>1</a:t>
            </a:fld>
            <a:endParaRPr lang="en-US" altLang="en-US" sz="1200">
              <a:solidFill>
                <a:srgbClr val="000000"/>
              </a:solidFill>
              <a:latin typeface="Helvetica Neu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would like to talk to you about helping internationally trained professionals get back to their profession or continue their education in the US using their credentials. </a:t>
            </a:r>
          </a:p>
          <a:p>
            <a:endParaRPr lang="en-US" dirty="0"/>
          </a:p>
          <a:p>
            <a:r>
              <a:rPr lang="en-US" dirty="0"/>
              <a:t>To help frame our discussion, I’m going to define some terms I will be using during the presentation. </a:t>
            </a:r>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24</a:t>
            </a:fld>
            <a:endParaRPr lang="en-US" altLang="en-US"/>
          </a:p>
        </p:txBody>
      </p:sp>
    </p:spTree>
    <p:extLst>
      <p:ext uri="{BB962C8B-B14F-4D97-AF65-F5344CB8AC3E}">
        <p14:creationId xmlns:p14="http://schemas.microsoft.com/office/powerpoint/2010/main" val="361668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ChangeArrowheads="1" noTextEdit="1"/>
          </p:cNvSpPr>
          <p:nvPr>
            <p:ph type="sldImg"/>
          </p:nvPr>
        </p:nvSpPr>
        <p:spPr>
          <a:ln/>
        </p:spPr>
      </p:sp>
      <p:sp>
        <p:nvSpPr>
          <p:cNvPr id="1095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Helvetica Neue" charset="0"/>
              </a:rPr>
              <a:t>First, when I’m talking about skilled immigrants and refugees what I’m talking about are individuals with high school education or higher. </a:t>
            </a:r>
          </a:p>
          <a:p>
            <a:endParaRPr lang="en-US" altLang="en-US" dirty="0">
              <a:latin typeface="Helvetica Neue" charset="0"/>
            </a:endParaRPr>
          </a:p>
          <a:p>
            <a:r>
              <a:rPr lang="en-US" altLang="en-US" dirty="0">
                <a:latin typeface="Helvetica Neue" charset="0"/>
              </a:rPr>
              <a:t>Most of the resources I will be sharing are for people looking to get back to their profession or continue their education </a:t>
            </a:r>
          </a:p>
        </p:txBody>
      </p:sp>
      <p:sp>
        <p:nvSpPr>
          <p:cNvPr id="1095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39880" indent="-283595">
              <a:defRPr sz="2400">
                <a:solidFill>
                  <a:schemeClr val="tx1"/>
                </a:solidFill>
                <a:latin typeface="Arial" panose="020B0604020202020204" pitchFamily="34" charset="0"/>
                <a:ea typeface="MS PGothic" panose="020B0600070205080204" pitchFamily="34" charset="-128"/>
              </a:defRPr>
            </a:lvl2pPr>
            <a:lvl3pPr marL="1137545" indent="-226559">
              <a:defRPr sz="2400">
                <a:solidFill>
                  <a:schemeClr val="tx1"/>
                </a:solidFill>
                <a:latin typeface="Arial" panose="020B0604020202020204" pitchFamily="34" charset="0"/>
                <a:ea typeface="MS PGothic" panose="020B0600070205080204" pitchFamily="34" charset="-128"/>
              </a:defRPr>
            </a:lvl3pPr>
            <a:lvl4pPr marL="1592247" indent="-226559">
              <a:defRPr sz="2400">
                <a:solidFill>
                  <a:schemeClr val="tx1"/>
                </a:solidFill>
                <a:latin typeface="Arial" panose="020B0604020202020204" pitchFamily="34" charset="0"/>
                <a:ea typeface="MS PGothic" panose="020B0600070205080204" pitchFamily="34" charset="-128"/>
              </a:defRPr>
            </a:lvl4pPr>
            <a:lvl5pPr marL="2048533" indent="-226559">
              <a:defRPr sz="2400">
                <a:solidFill>
                  <a:schemeClr val="tx1"/>
                </a:solidFill>
                <a:latin typeface="Arial" panose="020B0604020202020204" pitchFamily="34" charset="0"/>
                <a:ea typeface="MS PGothic" panose="020B0600070205080204" pitchFamily="34" charset="-128"/>
              </a:defRPr>
            </a:lvl5pPr>
            <a:lvl6pPr marL="2504818"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61104"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17390"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73675"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F8EA19-AEEB-446D-9E7F-1349F99C1819}" type="slidenum">
              <a:rPr lang="en-US" altLang="en-US" sz="1200">
                <a:latin typeface="Helvetica Neue" charset="0"/>
              </a:rPr>
              <a:pPr/>
              <a:t>25</a:t>
            </a:fld>
            <a:endParaRPr lang="en-US" altLang="en-US" sz="1200">
              <a:latin typeface="Helvetica Neu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research term, Brain Waste has been used to reflect the underutilization of skills and education in the workplace resulting in unemployment and underemployment by the Migration Policy Institute</a:t>
            </a:r>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26</a:t>
            </a:fld>
            <a:endParaRPr lang="en-US" altLang="en-US"/>
          </a:p>
        </p:txBody>
      </p:sp>
    </p:spTree>
    <p:extLst>
      <p:ext uri="{BB962C8B-B14F-4D97-AF65-F5344CB8AC3E}">
        <p14:creationId xmlns:p14="http://schemas.microsoft.com/office/powerpoint/2010/main" val="3586388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ChangeArrowheads="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Helvetica Neue" charset="0"/>
              </a:rPr>
              <a:t>The Migration Policy Institute through their research found about 1 in 4 or 23.4% of college educated immigrants are underemployment or unemployed in their field. </a:t>
            </a:r>
          </a:p>
          <a:p>
            <a:endParaRPr lang="en-US" altLang="en-US" dirty="0">
              <a:latin typeface="Helvetica Neue" charset="0"/>
            </a:endParaRPr>
          </a:p>
          <a:p>
            <a:r>
              <a:rPr lang="en-US" altLang="en-US" dirty="0">
                <a:latin typeface="Helvetica Neue" charset="0"/>
              </a:rPr>
              <a:t>That’s over 2 million of the 9.3 million college-educated immigrants in the US </a:t>
            </a:r>
          </a:p>
          <a:p>
            <a:endParaRPr lang="en-US" altLang="en-US" dirty="0">
              <a:latin typeface="Helvetica Neue" charset="0"/>
            </a:endParaRPr>
          </a:p>
          <a:p>
            <a:r>
              <a:rPr lang="en-US" altLang="en-US" dirty="0">
                <a:latin typeface="Helvetica Neue" charset="0"/>
              </a:rPr>
              <a:t>So, what are some of the reasons why a quarter of immigrants are underemployed or unemployed in their field…</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6286">
              <a:defRPr sz="2400">
                <a:solidFill>
                  <a:schemeClr val="tx1"/>
                </a:solidFill>
                <a:latin typeface="Arial" panose="020B0604020202020204" pitchFamily="34" charset="0"/>
                <a:ea typeface="MS PGothic" panose="020B0600070205080204" pitchFamily="34" charset="-128"/>
              </a:defRPr>
            </a:lvl1pPr>
            <a:lvl2pPr marL="741464" indent="-285179" defTabSz="456286">
              <a:defRPr sz="2400">
                <a:solidFill>
                  <a:schemeClr val="tx1"/>
                </a:solidFill>
                <a:latin typeface="Arial" panose="020B0604020202020204" pitchFamily="34" charset="0"/>
                <a:ea typeface="MS PGothic" panose="020B0600070205080204" pitchFamily="34" charset="-128"/>
              </a:defRPr>
            </a:lvl2pPr>
            <a:lvl3pPr marL="1140714" indent="-228143" defTabSz="456286">
              <a:defRPr sz="2400">
                <a:solidFill>
                  <a:schemeClr val="tx1"/>
                </a:solidFill>
                <a:latin typeface="Arial" panose="020B0604020202020204" pitchFamily="34" charset="0"/>
                <a:ea typeface="MS PGothic" panose="020B0600070205080204" pitchFamily="34" charset="-128"/>
              </a:defRPr>
            </a:lvl3pPr>
            <a:lvl4pPr marL="1597000" indent="-228143" defTabSz="456286">
              <a:defRPr sz="2400">
                <a:solidFill>
                  <a:schemeClr val="tx1"/>
                </a:solidFill>
                <a:latin typeface="Arial" panose="020B0604020202020204" pitchFamily="34" charset="0"/>
                <a:ea typeface="MS PGothic" panose="020B0600070205080204" pitchFamily="34" charset="-128"/>
              </a:defRPr>
            </a:lvl4pPr>
            <a:lvl5pPr marL="2053285" indent="-228143" defTabSz="456286">
              <a:defRPr sz="2400">
                <a:solidFill>
                  <a:schemeClr val="tx1"/>
                </a:solidFill>
                <a:latin typeface="Arial" panose="020B0604020202020204" pitchFamily="34" charset="0"/>
                <a:ea typeface="MS PGothic" panose="020B0600070205080204" pitchFamily="34" charset="-128"/>
              </a:defRPr>
            </a:lvl5pPr>
            <a:lvl6pPr marL="2509571" indent="-228143" defTabSz="45628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65856" indent="-228143" defTabSz="45628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2142" indent="-228143" defTabSz="45628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78428" indent="-228143" defTabSz="45628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F571CD-3B8C-4088-A86A-9C2F7DE285E1}" type="slidenum">
              <a:rPr lang="en-US" altLang="en-US" sz="1200">
                <a:solidFill>
                  <a:srgbClr val="000000"/>
                </a:solidFill>
                <a:latin typeface="Helvetica Neue" charset="0"/>
              </a:rPr>
              <a:pPr/>
              <a:t>27</a:t>
            </a:fld>
            <a:endParaRPr lang="en-US" altLang="en-US" sz="1200">
              <a:solidFill>
                <a:srgbClr val="000000"/>
              </a:solidFill>
              <a:latin typeface="Helvetica Neu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a:ln/>
        </p:spPr>
      </p:sp>
      <p:sp>
        <p:nvSpPr>
          <p:cNvPr id="12083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Helvetica Neue" charset="0"/>
              </a:rPr>
              <a:t>Some factors we at WES have identified, </a:t>
            </a:r>
          </a:p>
          <a:p>
            <a:endParaRPr lang="en-US" altLang="en-US" dirty="0">
              <a:latin typeface="Helvetica Neue" charset="0"/>
            </a:endParaRPr>
          </a:p>
          <a:p>
            <a:pPr marL="171450" indent="-171450">
              <a:buFont typeface="Arial" panose="020B0604020202020204" pitchFamily="34" charset="0"/>
              <a:buChar char="•"/>
            </a:pPr>
            <a:r>
              <a:rPr lang="en-US" altLang="en-US" dirty="0">
                <a:latin typeface="Helvetica Neue" charset="0"/>
              </a:rPr>
              <a:t>Credentials earned outside of the US are not recognized, and immigrant might not know how to get credentials recognized</a:t>
            </a:r>
          </a:p>
          <a:p>
            <a:pPr marL="171450" indent="-171450">
              <a:buFont typeface="Arial" panose="020B0604020202020204" pitchFamily="34" charset="0"/>
              <a:buChar char="•"/>
            </a:pPr>
            <a:r>
              <a:rPr lang="en-US" altLang="en-US" dirty="0">
                <a:latin typeface="Helvetica Neue" charset="0"/>
              </a:rPr>
              <a:t>Not having additional education completed in the US – short-term or long-term study / certificate program. </a:t>
            </a:r>
          </a:p>
          <a:p>
            <a:pPr marL="171450" indent="-171450">
              <a:buFont typeface="Arial" panose="020B0604020202020204" pitchFamily="34" charset="0"/>
              <a:buChar char="•"/>
            </a:pPr>
            <a:r>
              <a:rPr lang="en-US" altLang="en-US" dirty="0">
                <a:latin typeface="Helvetica Neue" charset="0"/>
              </a:rPr>
              <a:t>Being new to the country, not having community or network. What we refer here as low social capital. These networks include alumni and colleagues, family friends, </a:t>
            </a:r>
            <a:r>
              <a:rPr lang="en-US" altLang="en-US" dirty="0" err="1">
                <a:latin typeface="Helvetica Neue" charset="0"/>
              </a:rPr>
              <a:t>etc</a:t>
            </a:r>
            <a:r>
              <a:rPr lang="en-US" altLang="en-US" dirty="0">
                <a:latin typeface="Helvetica Neue" charset="0"/>
              </a:rPr>
              <a:t> </a:t>
            </a:r>
          </a:p>
          <a:p>
            <a:pPr marL="171450" indent="-171450">
              <a:buFont typeface="Arial" panose="020B0604020202020204" pitchFamily="34" charset="0"/>
              <a:buChar char="•"/>
            </a:pPr>
            <a:r>
              <a:rPr lang="en-US" altLang="en-US" dirty="0">
                <a:latin typeface="Helvetica Neue" charset="0"/>
              </a:rPr>
              <a:t>Lastly, limited English proficiency </a:t>
            </a:r>
          </a:p>
          <a:p>
            <a:pPr marL="171450" indent="-171450">
              <a:buFont typeface="Arial" panose="020B0604020202020204" pitchFamily="34" charset="0"/>
              <a:buChar char="•"/>
            </a:pPr>
            <a:endParaRPr lang="en-US" altLang="en-US" dirty="0">
              <a:latin typeface="Helvetica Neue" charset="0"/>
            </a:endParaRPr>
          </a:p>
          <a:p>
            <a:pPr marL="0" indent="0">
              <a:buFont typeface="Arial" panose="020B0604020202020204" pitchFamily="34" charset="0"/>
              <a:buNone/>
            </a:pPr>
            <a:endParaRPr lang="en-US" altLang="en-US" dirty="0">
              <a:latin typeface="Helvetica Neue" charset="0"/>
            </a:endParaRPr>
          </a:p>
          <a:p>
            <a:pPr marL="0" indent="0">
              <a:buFont typeface="Arial" panose="020B0604020202020204" pitchFamily="34" charset="0"/>
              <a:buNone/>
            </a:pPr>
            <a:r>
              <a:rPr lang="en-US" altLang="en-US" dirty="0">
                <a:latin typeface="Helvetica Neue" charset="0"/>
              </a:rPr>
              <a:t>Next slide</a:t>
            </a:r>
          </a:p>
        </p:txBody>
      </p:sp>
      <p:sp>
        <p:nvSpPr>
          <p:cNvPr id="12083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464" indent="-285179">
              <a:defRPr sz="2400">
                <a:solidFill>
                  <a:schemeClr val="tx1"/>
                </a:solidFill>
                <a:latin typeface="Arial" panose="020B0604020202020204" pitchFamily="34" charset="0"/>
                <a:ea typeface="MS PGothic" panose="020B0600070205080204" pitchFamily="34" charset="-128"/>
              </a:defRPr>
            </a:lvl2pPr>
            <a:lvl3pPr marL="1140714" indent="-228143">
              <a:defRPr sz="2400">
                <a:solidFill>
                  <a:schemeClr val="tx1"/>
                </a:solidFill>
                <a:latin typeface="Arial" panose="020B0604020202020204" pitchFamily="34" charset="0"/>
                <a:ea typeface="MS PGothic" panose="020B0600070205080204" pitchFamily="34" charset="-128"/>
              </a:defRPr>
            </a:lvl3pPr>
            <a:lvl4pPr marL="1597000" indent="-228143">
              <a:defRPr sz="2400">
                <a:solidFill>
                  <a:schemeClr val="tx1"/>
                </a:solidFill>
                <a:latin typeface="Arial" panose="020B0604020202020204" pitchFamily="34" charset="0"/>
                <a:ea typeface="MS PGothic" panose="020B0600070205080204" pitchFamily="34" charset="-128"/>
              </a:defRPr>
            </a:lvl4pPr>
            <a:lvl5pPr marL="2053285" indent="-228143">
              <a:defRPr sz="2400">
                <a:solidFill>
                  <a:schemeClr val="tx1"/>
                </a:solidFill>
                <a:latin typeface="Arial" panose="020B0604020202020204" pitchFamily="34" charset="0"/>
                <a:ea typeface="MS PGothic" panose="020B0600070205080204" pitchFamily="34" charset="-128"/>
              </a:defRPr>
            </a:lvl5pPr>
            <a:lvl6pPr marL="2509571"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65856"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2142"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78428"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F6C39CD-1B79-457C-B79A-415F55195670}" type="slidenum">
              <a:rPr lang="en-US" altLang="en-US" sz="1200">
                <a:latin typeface="Helvetica Neue" charset="0"/>
              </a:rPr>
              <a:pPr/>
              <a:t>28</a:t>
            </a:fld>
            <a:endParaRPr lang="en-US" altLang="en-US" sz="1200">
              <a:latin typeface="Helvetica Neu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Helvetica Neue" charset="0"/>
              </a:rPr>
              <a:t>Today, we will be talking about credential recognition. </a:t>
            </a:r>
          </a:p>
          <a:p>
            <a:endParaRPr lang="en-US" dirty="0"/>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29</a:t>
            </a:fld>
            <a:endParaRPr lang="en-US" altLang="en-US"/>
          </a:p>
        </p:txBody>
      </p:sp>
    </p:spTree>
    <p:extLst>
      <p:ext uri="{BB962C8B-B14F-4D97-AF65-F5344CB8AC3E}">
        <p14:creationId xmlns:p14="http://schemas.microsoft.com/office/powerpoint/2010/main" val="368533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4D56F75D-8664-4CDC-B9A9-C85042E82AAB}"/>
              </a:ext>
            </a:extLst>
          </p:cNvPr>
          <p:cNvSpPr>
            <a:spLocks noGrp="1" noRot="1" noChangeAspect="1" noChangeArrowheads="1" noTextEdit="1"/>
          </p:cNvSpPr>
          <p:nvPr>
            <p:ph type="sldImg"/>
          </p:nvPr>
        </p:nvSpPr>
        <p:spPr>
          <a:ln/>
        </p:spPr>
      </p:sp>
      <p:sp>
        <p:nvSpPr>
          <p:cNvPr id="55298" name="Notes Placeholder 2">
            <a:extLst>
              <a:ext uri="{FF2B5EF4-FFF2-40B4-BE49-F238E27FC236}">
                <a16:creationId xmlns:a16="http://schemas.microsoft.com/office/drawing/2014/main" id="{69E1D155-7067-4B0E-96A8-C0EAB1D605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08050"/>
            <a:r>
              <a:rPr lang="en-US" altLang="en-US" dirty="0">
                <a:latin typeface="Helvetica Neue" charset="0"/>
                <a:ea typeface="ＭＳ Ｐゴシック" panose="020B0600070205080204" pitchFamily="34" charset="-128"/>
              </a:rPr>
              <a:t>A credential evaluation is a comparison of academic credentials to the education standards in the US. </a:t>
            </a:r>
          </a:p>
          <a:p>
            <a:pPr marL="0" lvl="1" defTabSz="908050"/>
            <a:endParaRPr lang="en-US" altLang="en-US" dirty="0">
              <a:latin typeface="Helvetica Neue" charset="0"/>
              <a:ea typeface="ＭＳ Ｐゴシック" panose="020B0600070205080204" pitchFamily="34" charset="-128"/>
            </a:endParaRPr>
          </a:p>
          <a:p>
            <a:pPr marL="0" lvl="1" defTabSz="908050"/>
            <a:r>
              <a:rPr lang="en-US" altLang="en-US" dirty="0">
                <a:latin typeface="Helvetica Neue" charset="0"/>
                <a:ea typeface="ＭＳ Ｐゴシック" panose="020B0600070205080204" pitchFamily="34" charset="-128"/>
              </a:rPr>
              <a:t>It provides immigrants and international students </a:t>
            </a:r>
            <a:r>
              <a:rPr lang="en-US" altLang="en-US" dirty="0">
                <a:solidFill>
                  <a:srgbClr val="595959"/>
                </a:solidFill>
                <a:latin typeface="Verdana" panose="020B0604030504040204" pitchFamily="34" charset="0"/>
                <a:ea typeface="ＭＳ Ｐゴシック" panose="020B0600070205080204" pitchFamily="34" charset="-128"/>
              </a:rPr>
              <a:t>a US </a:t>
            </a:r>
            <a:r>
              <a:rPr lang="en-US" altLang="en-US" dirty="0">
                <a:solidFill>
                  <a:srgbClr val="1F9055"/>
                </a:solidFill>
                <a:latin typeface="Verdana" panose="020B0604030504040204" pitchFamily="34" charset="0"/>
                <a:ea typeface="ＭＳ Ｐゴシック" panose="020B0600070205080204" pitchFamily="34" charset="-128"/>
              </a:rPr>
              <a:t>equivalency of their education. And it helps</a:t>
            </a:r>
            <a:r>
              <a:rPr lang="en-US" altLang="en-US" dirty="0">
                <a:latin typeface="Helvetica Neue" charset="0"/>
                <a:ea typeface="ＭＳ Ｐゴシック" panose="020B0600070205080204" pitchFamily="34" charset="-128"/>
              </a:rPr>
              <a:t> institutions like schools, employers, and licensing boards better understand internationally educated professionals’ academic background. </a:t>
            </a:r>
          </a:p>
          <a:p>
            <a:pPr marL="0" lvl="1" defTabSz="908050"/>
            <a:endParaRPr lang="en-US" altLang="en-US" dirty="0">
              <a:latin typeface="Helvetica Neue" charset="0"/>
              <a:ea typeface="ＭＳ Ｐゴシック" panose="020B0600070205080204" pitchFamily="34" charset="-128"/>
            </a:endParaRPr>
          </a:p>
          <a:p>
            <a:pPr marL="0" lvl="1" defTabSz="908050"/>
            <a:r>
              <a:rPr lang="en-US" altLang="en-US" dirty="0">
                <a:latin typeface="Helvetica Neue" charset="0"/>
                <a:ea typeface="ＭＳ Ｐゴシック" panose="020B0600070205080204" pitchFamily="34" charset="-128"/>
              </a:rPr>
              <a:t>For your clients this means helping them validate their education and plan their careers in the US. The evaluation report is a tool that helps them make key decisions in their next steps whether they want to re-license in their profession, further their education, or seek employment opportunities. </a:t>
            </a:r>
          </a:p>
          <a:p>
            <a:pPr marL="0" lvl="1" defTabSz="908050"/>
            <a:endParaRPr lang="en-US" altLang="en-US" dirty="0">
              <a:latin typeface="Helvetica Neue" charset="0"/>
              <a:ea typeface="ＭＳ Ｐゴシック" panose="020B0600070205080204" pitchFamily="34" charset="-128"/>
            </a:endParaRPr>
          </a:p>
          <a:p>
            <a:pPr marL="0" lvl="1" defTabSz="908050"/>
            <a:r>
              <a:rPr lang="en-US" altLang="en-US" dirty="0">
                <a:latin typeface="Helvetica Neue" charset="0"/>
                <a:ea typeface="ＭＳ Ｐゴシック" panose="020B0600070205080204" pitchFamily="34" charset="-128"/>
              </a:rPr>
              <a:t>The most challenging part of getting a credential evaluation is gathering the required </a:t>
            </a:r>
            <a:r>
              <a:rPr lang="en-US" altLang="en-US" b="1" dirty="0">
                <a:latin typeface="Helvetica Neue" charset="0"/>
                <a:ea typeface="ＭＳ Ｐゴシック" panose="020B0600070205080204" pitchFamily="34" charset="-128"/>
              </a:rPr>
              <a:t>official</a:t>
            </a:r>
            <a:r>
              <a:rPr lang="en-US" altLang="en-US" dirty="0">
                <a:latin typeface="Helvetica Neue" charset="0"/>
                <a:ea typeface="ＭＳ Ｐゴシック" panose="020B0600070205080204" pitchFamily="34" charset="-128"/>
              </a:rPr>
              <a:t> academic documents. We have different requirements for different countries. In some cases, the clients have to go back or ask someone to get the documents on their behalf.</a:t>
            </a:r>
          </a:p>
          <a:p>
            <a:pPr marL="0" lvl="1" defTabSz="908050"/>
            <a:endParaRPr lang="en-US" altLang="en-US" dirty="0">
              <a:latin typeface="Helvetica Neue" charset="0"/>
              <a:ea typeface="ＭＳ Ｐゴシック" panose="020B0600070205080204" pitchFamily="34" charset="-128"/>
            </a:endParaRPr>
          </a:p>
          <a:p>
            <a:pPr marL="0" lvl="1" defTabSz="908050"/>
            <a:r>
              <a:rPr lang="en-US" altLang="en-US" dirty="0">
                <a:latin typeface="Helvetica Neue" charset="0"/>
                <a:ea typeface="ＭＳ Ｐゴシック" panose="020B0600070205080204" pitchFamily="34" charset="-128"/>
              </a:rPr>
              <a:t>But it’s our strict document requirements that have helped us build our reputation (at WES). Many institutions don’t accept other reports than those issued by WES. The effort the clients make to get their documents pays off once they have the report in hand and it’s accepted by a high number of institutions.</a:t>
            </a:r>
          </a:p>
        </p:txBody>
      </p:sp>
      <p:sp>
        <p:nvSpPr>
          <p:cNvPr id="55299" name="Slide Number Placeholder 3">
            <a:extLst>
              <a:ext uri="{FF2B5EF4-FFF2-40B4-BE49-F238E27FC236}">
                <a16:creationId xmlns:a16="http://schemas.microsoft.com/office/drawing/2014/main" id="{3143CF21-AF4E-4C78-B366-9654EAE506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5FB7CD-BE5D-4F9C-9B5D-404E47474D36}" type="slidenum">
              <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Different trusted evaluation agencies are available through the National Association of Credential Evaluation Services (NACES).</a:t>
            </a:r>
          </a:p>
          <a:p>
            <a:endParaRPr lang="en-US" dirty="0"/>
          </a:p>
          <a:p>
            <a:pPr marL="171450" indent="-171450">
              <a:buFont typeface="Arial" panose="020B0604020202020204" pitchFamily="34" charset="0"/>
              <a:buChar char="•"/>
            </a:pPr>
            <a:r>
              <a:rPr lang="en-US" dirty="0"/>
              <a:t>Understanding the requirements of the receiving institution will help determine evaluation source and type.</a:t>
            </a:r>
          </a:p>
          <a:p>
            <a:endParaRPr lang="en-US" dirty="0"/>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31</a:t>
            </a:fld>
            <a:endParaRPr lang="en-US" altLang="en-US"/>
          </a:p>
        </p:txBody>
      </p:sp>
    </p:spTree>
    <p:extLst>
      <p:ext uri="{BB962C8B-B14F-4D97-AF65-F5344CB8AC3E}">
        <p14:creationId xmlns:p14="http://schemas.microsoft.com/office/powerpoint/2010/main" val="2230856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99E05F4B-5456-4AC1-97DF-42002C91C7B3}"/>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8D5A58BE-8616-4071-905C-2554A95A4DFE}"/>
              </a:ext>
            </a:extLst>
          </p:cNvPr>
          <p:cNvSpPr>
            <a:spLocks noGrp="1"/>
          </p:cNvSpPr>
          <p:nvPr>
            <p:ph type="body" idx="1"/>
          </p:nvPr>
        </p:nvSpPr>
        <p:spPr>
          <a:ln/>
        </p:spPr>
        <p:txBody>
          <a:bodyPr/>
          <a:lstStyle/>
          <a:p>
            <a:pPr marL="0" lvl="1">
              <a:defRPr/>
            </a:pPr>
            <a:r>
              <a:rPr lang="en-CA" altLang="en-US" dirty="0">
                <a:latin typeface="+mn-lt"/>
                <a:ea typeface="ＭＳ Ｐゴシック" panose="020B0600070205080204" pitchFamily="34" charset="-128"/>
              </a:rPr>
              <a:t>In summary, A credential evaluation </a:t>
            </a:r>
            <a:r>
              <a:rPr lang="en-US" altLang="en-US" dirty="0">
                <a:latin typeface="+mn-lt"/>
                <a:ea typeface="ＭＳ Ｐゴシック" panose="020B0600070205080204" pitchFamily="34" charset="-128"/>
              </a:rPr>
              <a:t>provides a US academic equivalency of international education. </a:t>
            </a:r>
            <a:endParaRPr lang="en-CA" altLang="en-US" dirty="0">
              <a:latin typeface="+mn-lt"/>
              <a:ea typeface="ＭＳ Ｐゴシック" panose="020B0600070205080204" pitchFamily="34" charset="-128"/>
            </a:endParaRPr>
          </a:p>
          <a:p>
            <a:pPr>
              <a:defRPr/>
            </a:pPr>
            <a:r>
              <a:rPr lang="en-CA" altLang="en-US" dirty="0">
                <a:latin typeface="+mn-lt"/>
                <a:ea typeface="ＭＳ Ｐゴシック" panose="020B0600070205080204" pitchFamily="34" charset="-128"/>
              </a:rPr>
              <a:t>Credential recognition however, is the </a:t>
            </a:r>
            <a:r>
              <a:rPr lang="en-US" altLang="en-US" b="1" dirty="0">
                <a:latin typeface="+mn-lt"/>
                <a:ea typeface="ＭＳ Ｐゴシック" panose="020B0600070205080204" pitchFamily="34" charset="-128"/>
              </a:rPr>
              <a:t>Acceptance</a:t>
            </a:r>
            <a:r>
              <a:rPr lang="en-US" altLang="en-US" dirty="0">
                <a:latin typeface="+mn-lt"/>
                <a:ea typeface="ＭＳ Ｐゴシック" panose="020B0600070205080204" pitchFamily="34" charset="-128"/>
              </a:rPr>
              <a:t> of international academic credentials by employers, regulatory bodies, and academic institutions.</a:t>
            </a:r>
          </a:p>
          <a:p>
            <a:pPr>
              <a:defRPr/>
            </a:pPr>
            <a:endParaRPr lang="en-US" altLang="en-US" dirty="0">
              <a:latin typeface="+mn-lt"/>
              <a:ea typeface="ＭＳ Ｐゴシック" panose="020B0600070205080204" pitchFamily="34" charset="-128"/>
            </a:endParaRPr>
          </a:p>
          <a:p>
            <a:pPr>
              <a:defRPr/>
            </a:pPr>
            <a:r>
              <a:rPr lang="en-US" altLang="en-US" dirty="0">
                <a:latin typeface="+mn-lt"/>
                <a:ea typeface="ＭＳ Ｐゴシック" panose="020B0600070205080204" pitchFamily="34" charset="-128"/>
              </a:rPr>
              <a:t>The clients submit their reports to these institutions, which we call Recipients or End-Users, with the hope that their international credentials will be recognized.</a:t>
            </a:r>
          </a:p>
          <a:p>
            <a:pPr>
              <a:defRPr/>
            </a:pPr>
            <a:endParaRPr lang="en-US" altLang="en-US" dirty="0">
              <a:latin typeface="+mn-lt"/>
              <a:ea typeface="ＭＳ Ｐゴシック" panose="020B0600070205080204" pitchFamily="34" charset="-128"/>
            </a:endParaRPr>
          </a:p>
          <a:p>
            <a:pPr>
              <a:defRPr/>
            </a:pPr>
            <a:r>
              <a:rPr lang="en-US" altLang="en-US" dirty="0">
                <a:latin typeface="+mn-lt"/>
                <a:ea typeface="ＭＳ Ｐゴシック" panose="020B0600070205080204" pitchFamily="34" charset="-128"/>
              </a:rPr>
              <a:t>There isn’t a universally accepted credential evaluation service in the US. </a:t>
            </a:r>
          </a:p>
          <a:p>
            <a:pPr>
              <a:defRPr/>
            </a:pPr>
            <a:endParaRPr lang="en-US" altLang="en-US" dirty="0">
              <a:latin typeface="+mn-lt"/>
              <a:ea typeface="ＭＳ Ｐゴシック" panose="020B0600070205080204" pitchFamily="34" charset="-128"/>
            </a:endParaRPr>
          </a:p>
          <a:p>
            <a:pPr>
              <a:defRPr/>
            </a:pPr>
            <a:r>
              <a:rPr lang="en-US" altLang="en-US" dirty="0">
                <a:latin typeface="+mn-lt"/>
                <a:ea typeface="ＭＳ Ｐゴシック" panose="020B0600070205080204" pitchFamily="34" charset="-128"/>
              </a:rPr>
              <a:t>As I mentioned earlier, you should be encouraging your clients to contact the institution that requires their evaluation to understand their specific requirements. </a:t>
            </a:r>
          </a:p>
          <a:p>
            <a:pPr>
              <a:defRPr/>
            </a:pPr>
            <a:endParaRPr lang="en-US" altLang="en-US" dirty="0">
              <a:latin typeface="+mn-lt"/>
              <a:ea typeface="ＭＳ Ｐゴシック" panose="020B0600070205080204" pitchFamily="34" charset="-128"/>
            </a:endParaRPr>
          </a:p>
          <a:p>
            <a:pPr>
              <a:defRPr/>
            </a:pPr>
            <a:r>
              <a:rPr lang="en-US" altLang="en-US" dirty="0">
                <a:latin typeface="+mn-lt"/>
                <a:ea typeface="ＭＳ Ｐゴシック" panose="020B0600070205080204" pitchFamily="34" charset="-128"/>
              </a:rPr>
              <a:t>For example - Do they need a </a:t>
            </a:r>
            <a:r>
              <a:rPr lang="en-US" altLang="en-US" dirty="0" err="1">
                <a:latin typeface="+mn-lt"/>
                <a:ea typeface="ＭＳ Ｐゴシック" panose="020B0600070205080204" pitchFamily="34" charset="-128"/>
              </a:rPr>
              <a:t>dxd</a:t>
            </a:r>
            <a:r>
              <a:rPr lang="en-US" altLang="en-US" dirty="0">
                <a:latin typeface="+mn-lt"/>
                <a:ea typeface="ＭＳ Ｐゴシック" panose="020B0600070205080204" pitchFamily="34" charset="-128"/>
              </a:rPr>
              <a:t>, cxc, or does the institution do their own assessments. </a:t>
            </a:r>
          </a:p>
          <a:p>
            <a:pPr>
              <a:defRPr/>
            </a:pPr>
            <a:endParaRPr lang="en-US" altLang="en-US" b="1" dirty="0">
              <a:latin typeface="+mn-lt"/>
              <a:ea typeface="ＭＳ Ｐゴシック" panose="020B0600070205080204" pitchFamily="34" charset="-128"/>
            </a:endParaRPr>
          </a:p>
          <a:p>
            <a:pPr>
              <a:defRPr/>
            </a:pPr>
            <a:r>
              <a:rPr lang="en-US" altLang="en-US" b="1" dirty="0">
                <a:latin typeface="+mn-lt"/>
                <a:ea typeface="ＭＳ Ｐゴシック" panose="020B0600070205080204" pitchFamily="34" charset="-128"/>
              </a:rPr>
              <a:t>Are there any questions regarding what a credential evaluation is, it’s main purposes and the acceptance of it?</a:t>
            </a:r>
          </a:p>
          <a:p>
            <a:pPr marL="0" lvl="1">
              <a:spcBef>
                <a:spcPts val="688"/>
              </a:spcBef>
              <a:buClr>
                <a:srgbClr val="003764"/>
              </a:buClr>
              <a:buSzPct val="60000"/>
              <a:defRPr/>
            </a:pPr>
            <a:endParaRPr lang="en-US" altLang="en-US" sz="2900" dirty="0">
              <a:solidFill>
                <a:srgbClr val="1F9055"/>
              </a:solidFill>
              <a:latin typeface="Helvetica Neue" charset="0"/>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B173B0D5-6356-4CF7-A3EB-DDDE820F5A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6DF6C8-D586-4500-95D8-577DA968FCF3}" type="slidenum">
              <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ChangeArrowheads="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NOTE: How many of you have been told to get a second bachelor or even worse a GED? How many of you have been told you need to restart anew in the US since your education from aboard doesn’t matter? What did we say earlier –INTERNATIONAL EDUCATION AND EXPERIENCE IS VALUABLE. So why would they tell you otherwise? Are they right? Always move forward, if you have a bachelor and want to go back to school get a masters, if you have a masters but it’s not in the field you want to purse in the US get another masters. Unlike most foreign education systems in the US graduate programs don’t require you to have a specific undergraduate degree (i.e. a Math major can purse a law degree, a Biology major can pursue an MBA). Always think of your end goal, chart a course to help you get to your end goal. </a:t>
            </a:r>
          </a:p>
          <a:p>
            <a:endParaRPr lang="en-US" altLang="en-US">
              <a:latin typeface="Helvetica Neue"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Neue" charset="0"/>
                <a:ea typeface="MS PGothic" panose="020B0600070205080204" pitchFamily="34" charset="-128"/>
              </a:defRPr>
            </a:lvl1pPr>
            <a:lvl2pPr marL="741464" indent="-285179">
              <a:spcBef>
                <a:spcPct val="30000"/>
              </a:spcBef>
              <a:defRPr sz="1200">
                <a:solidFill>
                  <a:schemeClr val="tx1"/>
                </a:solidFill>
                <a:latin typeface="Helvetica Neue" charset="0"/>
                <a:ea typeface="MS PGothic" panose="020B0600070205080204" pitchFamily="34" charset="-128"/>
              </a:defRPr>
            </a:lvl2pPr>
            <a:lvl3pPr marL="1140714" indent="-228143">
              <a:spcBef>
                <a:spcPct val="30000"/>
              </a:spcBef>
              <a:defRPr sz="1200">
                <a:solidFill>
                  <a:schemeClr val="tx1"/>
                </a:solidFill>
                <a:latin typeface="Helvetica Neue" charset="0"/>
                <a:ea typeface="MS PGothic" panose="020B0600070205080204" pitchFamily="34" charset="-128"/>
              </a:defRPr>
            </a:lvl3pPr>
            <a:lvl4pPr marL="1597000" indent="-228143">
              <a:spcBef>
                <a:spcPct val="30000"/>
              </a:spcBef>
              <a:defRPr sz="1200">
                <a:solidFill>
                  <a:schemeClr val="tx1"/>
                </a:solidFill>
                <a:latin typeface="Helvetica Neue" charset="0"/>
                <a:ea typeface="MS PGothic" panose="020B0600070205080204" pitchFamily="34" charset="-128"/>
              </a:defRPr>
            </a:lvl4pPr>
            <a:lvl5pPr marL="2053285" indent="-228143">
              <a:spcBef>
                <a:spcPct val="30000"/>
              </a:spcBef>
              <a:defRPr sz="1200">
                <a:solidFill>
                  <a:schemeClr val="tx1"/>
                </a:solidFill>
                <a:latin typeface="Helvetica Neue" charset="0"/>
                <a:ea typeface="MS PGothic" panose="020B0600070205080204" pitchFamily="34" charset="-128"/>
              </a:defRPr>
            </a:lvl5pPr>
            <a:lvl6pPr marL="2509571" indent="-228143" eaLnBrk="0" fontAlgn="base" hangingPunct="0">
              <a:spcBef>
                <a:spcPct val="30000"/>
              </a:spcBef>
              <a:spcAft>
                <a:spcPct val="0"/>
              </a:spcAft>
              <a:defRPr sz="1200">
                <a:solidFill>
                  <a:schemeClr val="tx1"/>
                </a:solidFill>
                <a:latin typeface="Helvetica Neue" charset="0"/>
                <a:ea typeface="MS PGothic" panose="020B0600070205080204" pitchFamily="34" charset="-128"/>
              </a:defRPr>
            </a:lvl6pPr>
            <a:lvl7pPr marL="2965856" indent="-228143" eaLnBrk="0" fontAlgn="base" hangingPunct="0">
              <a:spcBef>
                <a:spcPct val="30000"/>
              </a:spcBef>
              <a:spcAft>
                <a:spcPct val="0"/>
              </a:spcAft>
              <a:defRPr sz="1200">
                <a:solidFill>
                  <a:schemeClr val="tx1"/>
                </a:solidFill>
                <a:latin typeface="Helvetica Neue" charset="0"/>
                <a:ea typeface="MS PGothic" panose="020B0600070205080204" pitchFamily="34" charset="-128"/>
              </a:defRPr>
            </a:lvl7pPr>
            <a:lvl8pPr marL="3422142" indent="-228143" eaLnBrk="0" fontAlgn="base" hangingPunct="0">
              <a:spcBef>
                <a:spcPct val="30000"/>
              </a:spcBef>
              <a:spcAft>
                <a:spcPct val="0"/>
              </a:spcAft>
              <a:defRPr sz="1200">
                <a:solidFill>
                  <a:schemeClr val="tx1"/>
                </a:solidFill>
                <a:latin typeface="Helvetica Neue" charset="0"/>
                <a:ea typeface="MS PGothic" panose="020B0600070205080204" pitchFamily="34" charset="-128"/>
              </a:defRPr>
            </a:lvl8pPr>
            <a:lvl9pPr marL="3878428" indent="-228143" eaLnBrk="0" fontAlgn="base" hangingPunct="0">
              <a:spcBef>
                <a:spcPct val="30000"/>
              </a:spcBef>
              <a:spcAft>
                <a:spcPct val="0"/>
              </a:spcAft>
              <a:defRPr sz="1200">
                <a:solidFill>
                  <a:schemeClr val="tx1"/>
                </a:solidFill>
                <a:latin typeface="Helvetica Neue" charset="0"/>
                <a:ea typeface="MS PGothic" panose="020B0600070205080204" pitchFamily="34" charset="-128"/>
              </a:defRPr>
            </a:lvl9pPr>
          </a:lstStyle>
          <a:p>
            <a:pPr>
              <a:spcBef>
                <a:spcPct val="0"/>
              </a:spcBef>
            </a:pPr>
            <a:fld id="{5CE90741-3040-4B0E-AE39-7F3C3F2DBC91}" type="slidenum">
              <a:rPr lang="en-US" altLang="en-US" smtClean="0"/>
              <a:pPr>
                <a:spcBef>
                  <a:spcPct val="0"/>
                </a:spcBef>
              </a:pPr>
              <a:t>33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notes"/>
          <p:cNvSpPr txBox="1">
            <a:spLocks noGrp="1"/>
          </p:cNvSpPr>
          <p:nvPr>
            <p:ph type="body" idx="1"/>
          </p:nvPr>
        </p:nvSpPr>
        <p:spPr>
          <a:xfrm>
            <a:off x="185738" y="16248185"/>
            <a:ext cx="1485900" cy="132939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348" name="Google Shape;348;p2:notes"/>
          <p:cNvSpPr>
            <a:spLocks noGrp="1" noRot="1" noChangeAspect="1"/>
          </p:cNvSpPr>
          <p:nvPr>
            <p:ph type="sldImg" idx="2"/>
          </p:nvPr>
        </p:nvSpPr>
        <p:spPr>
          <a:xfrm>
            <a:off x="-6667500" y="4219575"/>
            <a:ext cx="15192375" cy="11395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868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I will share the WES evaluation process </a:t>
            </a:r>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34</a:t>
            </a:fld>
            <a:endParaRPr lang="en-US" altLang="en-US"/>
          </a:p>
        </p:txBody>
      </p:sp>
    </p:spTree>
    <p:extLst>
      <p:ext uri="{BB962C8B-B14F-4D97-AF65-F5344CB8AC3E}">
        <p14:creationId xmlns:p14="http://schemas.microsoft.com/office/powerpoint/2010/main" val="3420817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 evaluation begins with applicants creating an account at wes.org </a:t>
            </a:r>
          </a:p>
          <a:p>
            <a:endParaRPr lang="en-US" dirty="0"/>
          </a:p>
          <a:p>
            <a:r>
              <a:rPr lang="en-US" dirty="0"/>
              <a:t>Once an account created the applicant will get a reference number. This will be an id for all WES evaluation correspondence </a:t>
            </a:r>
          </a:p>
          <a:p>
            <a:endParaRPr lang="en-US" dirty="0"/>
          </a:p>
          <a:p>
            <a:r>
              <a:rPr lang="en-US" dirty="0"/>
              <a:t>The second step is to collect all the required documents and send to WES, including transcripts and other documents from awarding or recording keeping institutions directly to WES in a sealed envelop </a:t>
            </a:r>
          </a:p>
          <a:p>
            <a:endParaRPr lang="en-US" dirty="0"/>
          </a:p>
          <a:p>
            <a:r>
              <a:rPr lang="en-US" dirty="0"/>
              <a:t>Once, all necessary documents have been submitted and payment is made WES will verify and issue an evaluation report</a:t>
            </a:r>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35</a:t>
            </a:fld>
            <a:endParaRPr lang="en-US" altLang="en-US"/>
          </a:p>
        </p:txBody>
      </p:sp>
    </p:spTree>
    <p:extLst>
      <p:ext uri="{BB962C8B-B14F-4D97-AF65-F5344CB8AC3E}">
        <p14:creationId xmlns:p14="http://schemas.microsoft.com/office/powerpoint/2010/main" val="3869975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resource you can review before opening an account to find out what documents you’re required to submit </a:t>
            </a:r>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36</a:t>
            </a:fld>
            <a:endParaRPr lang="en-US" altLang="en-US"/>
          </a:p>
        </p:txBody>
      </p:sp>
    </p:spTree>
    <p:extLst>
      <p:ext uri="{BB962C8B-B14F-4D97-AF65-F5344CB8AC3E}">
        <p14:creationId xmlns:p14="http://schemas.microsoft.com/office/powerpoint/2010/main" val="1362538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From WES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b="0" i="0" kern="1200" dirty="0">
                <a:solidFill>
                  <a:schemeClr val="tx1"/>
                </a:solidFill>
                <a:effectLst/>
                <a:latin typeface="Helvetica Neue"/>
                <a:ea typeface="MS PGothic" panose="020B0600070205080204" pitchFamily="34" charset="-128"/>
                <a:cs typeface="ＭＳ Ｐゴシック" pitchFamily="-111" charset="-128"/>
              </a:rPr>
              <a:t>WES reserves the right to verify all documents submitted for evaluation. WES will contact your institution or other authorized source to authenticate your documents. Once a response is received, WES will proceed with your evaluation.”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Helvetica Neue"/>
              <a:ea typeface="MS PGothic"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WES </a:t>
            </a:r>
            <a:r>
              <a:rPr lang="en-US" sz="1200" b="0" i="0" kern="1200" dirty="0">
                <a:solidFill>
                  <a:schemeClr val="tx1"/>
                </a:solidFill>
                <a:effectLst/>
                <a:latin typeface="Helvetica Neue"/>
                <a:ea typeface="MS PGothic" panose="020B0600070205080204" pitchFamily="34" charset="-128"/>
                <a:cs typeface="ＭＳ Ｐゴシック" pitchFamily="-111" charset="-128"/>
              </a:rPr>
              <a:t>employs more than 200 credential evaluators from more than 30 nations, and our evaluation database includes more than 45,000 academic institutions, one million courses and 1,600 grading scales from around the world.</a:t>
            </a:r>
          </a:p>
          <a:p>
            <a:endParaRPr lang="en-US" dirty="0"/>
          </a:p>
        </p:txBody>
      </p:sp>
      <p:sp>
        <p:nvSpPr>
          <p:cNvPr id="4" name="Slide Number Placeholder 3"/>
          <p:cNvSpPr>
            <a:spLocks noGrp="1"/>
          </p:cNvSpPr>
          <p:nvPr>
            <p:ph type="sldNum" sz="quarter" idx="5"/>
          </p:nvPr>
        </p:nvSpPr>
        <p:spPr/>
        <p:txBody>
          <a:bodyPr/>
          <a:lstStyle/>
          <a:p>
            <a:pPr>
              <a:defRPr/>
            </a:pPr>
            <a:fld id="{2B910D64-EFFD-46DB-92EE-825C951A248D}" type="slidenum">
              <a:rPr lang="en-US" altLang="en-US" smtClean="0"/>
              <a:pPr>
                <a:defRPr/>
              </a:pPr>
              <a:t>38</a:t>
            </a:fld>
            <a:endParaRPr lang="en-US" altLang="en-US"/>
          </a:p>
        </p:txBody>
      </p:sp>
    </p:spTree>
    <p:extLst>
      <p:ext uri="{BB962C8B-B14F-4D97-AF65-F5344CB8AC3E}">
        <p14:creationId xmlns:p14="http://schemas.microsoft.com/office/powerpoint/2010/main" val="1545913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9FC52EBB-78B3-4761-94BF-6E8286113CC7}"/>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D09F3EC3-6D5D-401A-8CA6-70C95CB1CB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Helvetica Neue" charset="0"/>
                <a:ea typeface="ＭＳ Ｐゴシック" panose="020B0600070205080204" pitchFamily="34" charset="-128"/>
              </a:rPr>
              <a:t>Let’s discuss now the type of credential evaluations that WES issues.</a:t>
            </a:r>
          </a:p>
          <a:p>
            <a:endParaRPr lang="en-CA" altLang="en-US" b="1">
              <a:latin typeface="Helvetica Neue" charset="0"/>
              <a:ea typeface="ＭＳ Ｐゴシック" panose="020B0600070205080204" pitchFamily="34" charset="-128"/>
            </a:endParaRPr>
          </a:p>
          <a:p>
            <a:r>
              <a:rPr lang="en-CA" altLang="en-US" b="1">
                <a:latin typeface="Helvetica Neue" charset="0"/>
                <a:ea typeface="ＭＳ Ｐゴシック" panose="020B0600070205080204" pitchFamily="34" charset="-128"/>
              </a:rPr>
              <a:t>Document-by-Document</a:t>
            </a:r>
          </a:p>
          <a:p>
            <a:pPr>
              <a:buFontTx/>
              <a:buChar char="•"/>
            </a:pPr>
            <a:r>
              <a:rPr lang="en-US" altLang="en-US">
                <a:latin typeface="Helvetica Neue" charset="0"/>
                <a:ea typeface="ＭＳ Ｐゴシック" panose="020B0600070205080204" pitchFamily="34" charset="-128"/>
              </a:rPr>
              <a:t>Provides the US equivalency of the credential</a:t>
            </a:r>
          </a:p>
          <a:p>
            <a:pPr>
              <a:buFontTx/>
              <a:buChar char="•"/>
            </a:pPr>
            <a:r>
              <a:rPr lang="en-US" altLang="en-US">
                <a:latin typeface="Helvetica Neue" charset="0"/>
                <a:ea typeface="ＭＳ Ｐゴシック" panose="020B0600070205080204" pitchFamily="34" charset="-128"/>
              </a:rPr>
              <a:t>Typically used for first-year university admissions and for employment purposes</a:t>
            </a:r>
          </a:p>
          <a:p>
            <a:endParaRPr lang="en-CA" altLang="en-US">
              <a:latin typeface="Helvetica Neue" charset="0"/>
              <a:ea typeface="ＭＳ Ｐゴシック" panose="020B0600070205080204" pitchFamily="34" charset="-128"/>
            </a:endParaRPr>
          </a:p>
          <a:p>
            <a:r>
              <a:rPr lang="en-CA" altLang="en-US" b="1">
                <a:latin typeface="Helvetica Neue" charset="0"/>
                <a:ea typeface="ＭＳ Ｐゴシック" panose="020B0600070205080204" pitchFamily="34" charset="-128"/>
              </a:rPr>
              <a:t>Course-by-Course</a:t>
            </a:r>
          </a:p>
          <a:p>
            <a:pPr>
              <a:buFontTx/>
              <a:buChar char="•"/>
            </a:pPr>
            <a:r>
              <a:rPr lang="en-US" altLang="en-US">
                <a:latin typeface="Helvetica Neue" charset="0"/>
                <a:ea typeface="ＭＳ Ｐゴシック" panose="020B0600070205080204" pitchFamily="34" charset="-128"/>
              </a:rPr>
              <a:t>Provides the US equivalency of applicant’s courses, grades and the US GPA</a:t>
            </a:r>
          </a:p>
          <a:p>
            <a:pPr>
              <a:buFontTx/>
              <a:buChar char="•"/>
            </a:pPr>
            <a:r>
              <a:rPr lang="en-US" altLang="en-US">
                <a:latin typeface="Helvetica Neue" charset="0"/>
                <a:ea typeface="ＭＳ Ｐゴシック" panose="020B0600070205080204" pitchFamily="34" charset="-128"/>
              </a:rPr>
              <a:t>It is typically used for transfer credits and graduate university admissions, and for professional licensing</a:t>
            </a:r>
          </a:p>
          <a:p>
            <a:endParaRPr lang="en-CA" altLang="en-US">
              <a:latin typeface="Helvetica Neue" charset="0"/>
              <a:ea typeface="ＭＳ Ｐゴシック" panose="020B0600070205080204" pitchFamily="34" charset="-128"/>
            </a:endParaRPr>
          </a:p>
          <a:p>
            <a:endParaRPr lang="en-CA" altLang="en-US" b="1">
              <a:latin typeface="Helvetica Neue" charset="0"/>
              <a:ea typeface="ＭＳ Ｐゴシック" panose="020B0600070205080204" pitchFamily="34" charset="-128"/>
            </a:endParaRPr>
          </a:p>
          <a:p>
            <a:endParaRPr lang="en-CA" altLang="en-US">
              <a:latin typeface="Helvetica Neue" charset="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88F8D049-FEA6-49CB-9DB2-AA34C35137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E4DEF7-36CE-4367-BD71-5510466E2216}" type="slidenum">
              <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ChangeArrowheads="1" noTextEdit="1"/>
          </p:cNvSpPr>
          <p:nvPr>
            <p:ph type="sldImg"/>
          </p:nvPr>
        </p:nvSpPr>
        <p:spPr>
          <a:ln/>
        </p:spPr>
      </p:sp>
      <p:sp>
        <p:nvSpPr>
          <p:cNvPr id="13107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Helvetica Neue" charset="0"/>
            </a:endParaRPr>
          </a:p>
        </p:txBody>
      </p:sp>
      <p:sp>
        <p:nvSpPr>
          <p:cNvPr id="1310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39880" indent="-283595">
              <a:defRPr sz="2400">
                <a:solidFill>
                  <a:schemeClr val="tx1"/>
                </a:solidFill>
                <a:latin typeface="Arial" panose="020B0604020202020204" pitchFamily="34" charset="0"/>
                <a:ea typeface="MS PGothic" panose="020B0600070205080204" pitchFamily="34" charset="-128"/>
              </a:defRPr>
            </a:lvl2pPr>
            <a:lvl3pPr marL="1137545" indent="-226559">
              <a:defRPr sz="2400">
                <a:solidFill>
                  <a:schemeClr val="tx1"/>
                </a:solidFill>
                <a:latin typeface="Arial" panose="020B0604020202020204" pitchFamily="34" charset="0"/>
                <a:ea typeface="MS PGothic" panose="020B0600070205080204" pitchFamily="34" charset="-128"/>
              </a:defRPr>
            </a:lvl3pPr>
            <a:lvl4pPr marL="1592247" indent="-226559">
              <a:defRPr sz="2400">
                <a:solidFill>
                  <a:schemeClr val="tx1"/>
                </a:solidFill>
                <a:latin typeface="Arial" panose="020B0604020202020204" pitchFamily="34" charset="0"/>
                <a:ea typeface="MS PGothic" panose="020B0600070205080204" pitchFamily="34" charset="-128"/>
              </a:defRPr>
            </a:lvl4pPr>
            <a:lvl5pPr marL="2048533" indent="-226559">
              <a:defRPr sz="2400">
                <a:solidFill>
                  <a:schemeClr val="tx1"/>
                </a:solidFill>
                <a:latin typeface="Arial" panose="020B0604020202020204" pitchFamily="34" charset="0"/>
                <a:ea typeface="MS PGothic" panose="020B0600070205080204" pitchFamily="34" charset="-128"/>
              </a:defRPr>
            </a:lvl5pPr>
            <a:lvl6pPr marL="2504818"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61104"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17390"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73675" indent="-22655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4B55E5-7E94-491F-811F-4673C2194DB3}" type="slidenum">
              <a:rPr lang="en-US" altLang="en-US" sz="1200">
                <a:latin typeface="Helvetica Neue" charset="0"/>
              </a:rPr>
              <a:pPr/>
              <a:t>40</a:t>
            </a:fld>
            <a:endParaRPr lang="en-US" altLang="en-US" sz="1200">
              <a:latin typeface="Helvetica Neu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41</a:t>
            </a:fld>
            <a:endParaRPr lang="en-US" altLang="en-US"/>
          </a:p>
        </p:txBody>
      </p:sp>
    </p:spTree>
    <p:extLst>
      <p:ext uri="{BB962C8B-B14F-4D97-AF65-F5344CB8AC3E}">
        <p14:creationId xmlns:p14="http://schemas.microsoft.com/office/powerpoint/2010/main" val="1785469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42</a:t>
            </a:fld>
            <a:endParaRPr lang="en-US" altLang="en-US"/>
          </a:p>
        </p:txBody>
      </p:sp>
    </p:spTree>
    <p:extLst>
      <p:ext uri="{BB962C8B-B14F-4D97-AF65-F5344CB8AC3E}">
        <p14:creationId xmlns:p14="http://schemas.microsoft.com/office/powerpoint/2010/main" val="3085615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ChangeArrowheads="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sz="2000">
                <a:latin typeface="Helvetica Neue" charset="0"/>
              </a:rPr>
              <a:t>For a particular professional field: </a:t>
            </a:r>
          </a:p>
          <a:p>
            <a:r>
              <a:rPr lang="en-US" altLang="en-US" sz="2000">
                <a:latin typeface="Helvetica Neue" charset="0"/>
              </a:rPr>
              <a:t>The definition of the industry in the U.S.</a:t>
            </a:r>
          </a:p>
          <a:p>
            <a:pPr lvl="1"/>
            <a:r>
              <a:rPr lang="en-US" altLang="en-US" sz="1700">
                <a:latin typeface="Helvetica Neue" charset="0"/>
              </a:rPr>
              <a:t>Academic requirements in that field</a:t>
            </a:r>
          </a:p>
          <a:p>
            <a:pPr lvl="1"/>
            <a:r>
              <a:rPr lang="en-US" altLang="en-US" sz="1700">
                <a:latin typeface="Helvetica Neue" charset="0"/>
              </a:rPr>
              <a:t>Licensing and certification requirements </a:t>
            </a:r>
          </a:p>
          <a:p>
            <a:r>
              <a:rPr lang="en-US" altLang="en-US" sz="2000">
                <a:latin typeface="Helvetica Neue" charset="0"/>
              </a:rPr>
              <a:t>Unpacking regulated vs. unregulated professions in specific industries</a:t>
            </a:r>
          </a:p>
          <a:p>
            <a:r>
              <a:rPr lang="en-US" altLang="en-US" sz="2000">
                <a:latin typeface="Helvetica Neue" charset="0"/>
              </a:rPr>
              <a:t>How to gain credential recognition</a:t>
            </a:r>
          </a:p>
          <a:p>
            <a:r>
              <a:rPr lang="en-US" altLang="en-US" sz="2000">
                <a:latin typeface="Helvetica Neue" charset="0"/>
              </a:rPr>
              <a:t>Transferable skills and how to apply them in related/alternative careers</a:t>
            </a:r>
          </a:p>
          <a:p>
            <a:endParaRPr lang="en-US" altLang="en-US">
              <a:latin typeface="Helvetica Neue"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464" indent="-285179">
              <a:defRPr sz="2400">
                <a:solidFill>
                  <a:schemeClr val="tx1"/>
                </a:solidFill>
                <a:latin typeface="Arial" panose="020B0604020202020204" pitchFamily="34" charset="0"/>
                <a:ea typeface="MS PGothic" panose="020B0600070205080204" pitchFamily="34" charset="-128"/>
              </a:defRPr>
            </a:lvl2pPr>
            <a:lvl3pPr marL="1140714" indent="-228143">
              <a:defRPr sz="2400">
                <a:solidFill>
                  <a:schemeClr val="tx1"/>
                </a:solidFill>
                <a:latin typeface="Arial" panose="020B0604020202020204" pitchFamily="34" charset="0"/>
                <a:ea typeface="MS PGothic" panose="020B0600070205080204" pitchFamily="34" charset="-128"/>
              </a:defRPr>
            </a:lvl3pPr>
            <a:lvl4pPr marL="1597000" indent="-228143">
              <a:defRPr sz="2400">
                <a:solidFill>
                  <a:schemeClr val="tx1"/>
                </a:solidFill>
                <a:latin typeface="Arial" panose="020B0604020202020204" pitchFamily="34" charset="0"/>
                <a:ea typeface="MS PGothic" panose="020B0600070205080204" pitchFamily="34" charset="-128"/>
              </a:defRPr>
            </a:lvl4pPr>
            <a:lvl5pPr marL="2053285" indent="-228143">
              <a:defRPr sz="2400">
                <a:solidFill>
                  <a:schemeClr val="tx1"/>
                </a:solidFill>
                <a:latin typeface="Arial" panose="020B0604020202020204" pitchFamily="34" charset="0"/>
                <a:ea typeface="MS PGothic" panose="020B0600070205080204" pitchFamily="34" charset="-128"/>
              </a:defRPr>
            </a:lvl5pPr>
            <a:lvl6pPr marL="2509571"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65856"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2142"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78428" indent="-2281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0406C2B-BC51-4C33-A04C-FAC9E390EDE3}" type="slidenum">
              <a:rPr lang="en-US" altLang="en-US" sz="1200">
                <a:solidFill>
                  <a:srgbClr val="000000"/>
                </a:solidFill>
                <a:latin typeface="Helvetica Neue" charset="0"/>
              </a:rPr>
              <a:pPr/>
              <a:t>43</a:t>
            </a:fld>
            <a:endParaRPr lang="en-US" altLang="en-US" sz="1200">
              <a:solidFill>
                <a:srgbClr val="000000"/>
              </a:solidFill>
              <a:latin typeface="Helvetica Neue" charset="0"/>
            </a:endParaRPr>
          </a:p>
        </p:txBody>
      </p:sp>
    </p:spTree>
    <p:extLst>
      <p:ext uri="{BB962C8B-B14F-4D97-AF65-F5344CB8AC3E}">
        <p14:creationId xmlns:p14="http://schemas.microsoft.com/office/powerpoint/2010/main" val="1194718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44</a:t>
            </a:fld>
            <a:endParaRPr lang="en-US" altLang="en-US"/>
          </a:p>
        </p:txBody>
      </p:sp>
    </p:spTree>
    <p:extLst>
      <p:ext uri="{BB962C8B-B14F-4D97-AF65-F5344CB8AC3E}">
        <p14:creationId xmlns:p14="http://schemas.microsoft.com/office/powerpoint/2010/main" val="52843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 September 2017, Mayor GT Bynum announced the launch of the New Tulsan Initiative(NTI) </a:t>
            </a:r>
          </a:p>
          <a:p>
            <a:pPr marL="0" indent="0"/>
            <a:r>
              <a:rPr lang="en-US" dirty="0"/>
              <a:t>- During the first year, the City collaborated with Tulsa Regional Chamber of Commerce and New American Economy (NAE) to prepare an economic impact report of Tulsa Immigrants </a:t>
            </a:r>
          </a:p>
          <a:p>
            <a:pPr marL="0" indent="0"/>
            <a:r>
              <a:rPr lang="en-US" dirty="0"/>
              <a:t>- Mobilized and led multisector partnerships to develop the New Tulsans Welcoming Plan (November 2017 summit with over 120 stakeholders, subcommittees for each of the five areas, focus groups etc.)  </a:t>
            </a:r>
          </a:p>
        </p:txBody>
      </p:sp>
      <p:sp>
        <p:nvSpPr>
          <p:cNvPr id="354" name="Google Shape;35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2573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8BED123-F8AA-4255-8927-4BD2A4019356}" type="slidenum">
              <a:rPr lang="en-US" altLang="en-US" smtClean="0"/>
              <a:pPr>
                <a:defRPr/>
              </a:pPr>
              <a:t>46</a:t>
            </a:fld>
            <a:endParaRPr lang="en-US" altLang="en-US"/>
          </a:p>
        </p:txBody>
      </p:sp>
    </p:spTree>
    <p:extLst>
      <p:ext uri="{BB962C8B-B14F-4D97-AF65-F5344CB8AC3E}">
        <p14:creationId xmlns:p14="http://schemas.microsoft.com/office/powerpoint/2010/main" val="753417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2919915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Mention WES SIIP program </a:t>
            </a:r>
          </a:p>
        </p:txBody>
      </p:sp>
      <p:sp>
        <p:nvSpPr>
          <p:cNvPr id="341" name="Google Shape;3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7992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notes"/>
          <p:cNvSpPr txBox="1">
            <a:spLocks noGrp="1"/>
          </p:cNvSpPr>
          <p:nvPr>
            <p:ph type="body" idx="1"/>
          </p:nvPr>
        </p:nvSpPr>
        <p:spPr>
          <a:xfrm>
            <a:off x="185738" y="16248185"/>
            <a:ext cx="1485900" cy="13293969"/>
          </a:xfrm>
          <a:prstGeom prst="rect">
            <a:avLst/>
          </a:prstGeom>
        </p:spPr>
        <p:txBody>
          <a:bodyPr spcFirstLastPara="1" wrap="square" lIns="91425" tIns="45700" rIns="91425" bIns="45700" anchor="t" anchorCtr="0">
            <a:noAutofit/>
          </a:bodyPr>
          <a:lstStyle/>
          <a:p>
            <a:pPr marL="383540" lvl="0" indent="-448310">
              <a:spcBef>
                <a:spcPts val="0"/>
              </a:spcBef>
              <a:buSzPts val="3000"/>
            </a:pPr>
            <a:endParaRPr dirty="0"/>
          </a:p>
        </p:txBody>
      </p:sp>
      <p:sp>
        <p:nvSpPr>
          <p:cNvPr id="348" name="Google Shape;348;p2:notes"/>
          <p:cNvSpPr>
            <a:spLocks noGrp="1" noRot="1" noChangeAspect="1"/>
          </p:cNvSpPr>
          <p:nvPr>
            <p:ph type="sldImg" idx="2"/>
          </p:nvPr>
        </p:nvSpPr>
        <p:spPr>
          <a:xfrm>
            <a:off x="-6667500" y="4219575"/>
            <a:ext cx="15192375" cy="11395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004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notes"/>
          <p:cNvSpPr txBox="1">
            <a:spLocks noGrp="1"/>
          </p:cNvSpPr>
          <p:nvPr>
            <p:ph type="body" idx="1"/>
          </p:nvPr>
        </p:nvSpPr>
        <p:spPr>
          <a:xfrm>
            <a:off x="185738" y="16248185"/>
            <a:ext cx="1485900" cy="13293969"/>
          </a:xfrm>
          <a:prstGeom prst="rect">
            <a:avLst/>
          </a:prstGeom>
        </p:spPr>
        <p:txBody>
          <a:bodyPr spcFirstLastPara="1" wrap="square" lIns="91425" tIns="45700" rIns="91425" bIns="45700" anchor="t" anchorCtr="0">
            <a:noAutofit/>
          </a:bodyPr>
          <a:lstStyle/>
          <a:p>
            <a:pPr marL="383540" indent="-448310">
              <a:buSzPts val="3000"/>
            </a:pPr>
            <a:endParaRPr lang="en-US" dirty="0"/>
          </a:p>
        </p:txBody>
      </p:sp>
      <p:sp>
        <p:nvSpPr>
          <p:cNvPr id="348" name="Google Shape;348;p2:notes"/>
          <p:cNvSpPr>
            <a:spLocks noGrp="1" noRot="1" noChangeAspect="1"/>
          </p:cNvSpPr>
          <p:nvPr>
            <p:ph type="sldImg" idx="2"/>
          </p:nvPr>
        </p:nvSpPr>
        <p:spPr>
          <a:xfrm>
            <a:off x="-6667500" y="4219575"/>
            <a:ext cx="15192375" cy="11395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46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2">
                    <a:lumMod val="75000"/>
                  </a:schemeClr>
                </a:solidFill>
              </a:rPr>
              <a:t> Mosaic’s five key metrics mirror best practices adopted by programs across the country. </a:t>
            </a:r>
            <a:endParaRPr lang="en-US" dirty="0"/>
          </a:p>
        </p:txBody>
      </p:sp>
      <p:sp>
        <p:nvSpPr>
          <p:cNvPr id="4" name="Slide Number Placeholder 3"/>
          <p:cNvSpPr>
            <a:spLocks noGrp="1"/>
          </p:cNvSpPr>
          <p:nvPr>
            <p:ph type="sldNum" sz="quarter" idx="10"/>
          </p:nvPr>
        </p:nvSpPr>
        <p:spPr/>
        <p:txBody>
          <a:bodyPr/>
          <a:lstStyle/>
          <a:p>
            <a:fld id="{99E14B23-EFC1-4D18-AF2B-20902F4CE971}" type="slidenum">
              <a:rPr lang="en-US" smtClean="0"/>
              <a:t>15</a:t>
            </a:fld>
            <a:endParaRPr lang="en-US"/>
          </a:p>
        </p:txBody>
      </p:sp>
    </p:spTree>
    <p:extLst>
      <p:ext uri="{BB962C8B-B14F-4D97-AF65-F5344CB8AC3E}">
        <p14:creationId xmlns:p14="http://schemas.microsoft.com/office/powerpoint/2010/main" val="422772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2BB6D4-0691-44CD-B7AF-C481CFD546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7545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38054285-C5F2-4F4D-A94C-81F64321610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1F97F1F-A461-42A8-846F-EC05773703E6}"/>
              </a:ext>
            </a:extLst>
          </p:cNvPr>
          <p:cNvSpPr>
            <a:spLocks noGrp="1"/>
          </p:cNvSpPr>
          <p:nvPr>
            <p:ph type="body" idx="1"/>
          </p:nvPr>
        </p:nvSpPr>
        <p:spPr/>
        <p:txBody>
          <a:bodyPr/>
          <a:lstStyle/>
          <a:p>
            <a:pPr>
              <a:defRPr/>
            </a:pPr>
            <a:r>
              <a:rPr lang="en-US" altLang="en-US" dirty="0">
                <a:latin typeface="Verdana"/>
                <a:ea typeface="MS PGothic"/>
                <a:cs typeface="Verdana"/>
              </a:rPr>
              <a:t>A little bit about World Education Services (WES) </a:t>
            </a:r>
            <a:endParaRPr lang="en-US" altLang="en-US" dirty="0">
              <a:latin typeface="Verdana" panose="020B0604030504040204" pitchFamily="34" charset="0"/>
              <a:cs typeface="Verdana"/>
            </a:endParaRPr>
          </a:p>
          <a:p>
            <a:pPr marL="171450" indent="-171450">
              <a:buFontTx/>
              <a:buChar char="•"/>
              <a:defRPr/>
            </a:pPr>
            <a:r>
              <a:rPr lang="en-US" altLang="en-US" dirty="0">
                <a:latin typeface="Verdana" panose="020B0604030504040204" pitchFamily="34" charset="0"/>
              </a:rPr>
              <a:t>We are a social enterprise dedicated to helping international students and professionals achieve their educational and professional goals in the United States and Canada</a:t>
            </a:r>
          </a:p>
          <a:p>
            <a:pPr marL="171450" indent="-171450" eaLnBrk="1" hangingPunct="1">
              <a:buClr>
                <a:srgbClr val="074217"/>
              </a:buClr>
              <a:buFontTx/>
              <a:buChar char="•"/>
              <a:defRPr/>
            </a:pPr>
            <a:r>
              <a:rPr lang="en-US" altLang="en-US" dirty="0">
                <a:latin typeface="Verdana" panose="020B0604030504040204" pitchFamily="34" charset="0"/>
              </a:rPr>
              <a:t>WES was founded in 1974 in New York and we have an office in Canada </a:t>
            </a:r>
          </a:p>
          <a:p>
            <a:pPr marL="171450" indent="-171450" eaLnBrk="1" hangingPunct="1">
              <a:buClr>
                <a:srgbClr val="074217"/>
              </a:buClr>
              <a:buFontTx/>
              <a:buChar char="•"/>
              <a:defRPr/>
            </a:pPr>
            <a:r>
              <a:rPr lang="en-US" altLang="en-US" dirty="0">
                <a:latin typeface="Verdana" panose="020B0604030504040204" pitchFamily="34" charset="0"/>
              </a:rPr>
              <a:t>WES evaluations are used by universities, colleges, professional licensing bodies, and employers</a:t>
            </a:r>
          </a:p>
          <a:p>
            <a:pPr marL="0" indent="0" eaLnBrk="1" hangingPunct="1">
              <a:buClr>
                <a:srgbClr val="074217"/>
              </a:buClr>
              <a:buFontTx/>
              <a:buNone/>
              <a:defRPr/>
            </a:pPr>
            <a:endParaRPr lang="en-US" dirty="0">
              <a:latin typeface="Verdana" panose="020B0604030504040204" pitchFamily="34" charset="0"/>
            </a:endParaRPr>
          </a:p>
          <a:p>
            <a:pPr marL="0" indent="0" eaLnBrk="1" hangingPunct="1">
              <a:buClr>
                <a:srgbClr val="074217"/>
              </a:buClr>
              <a:buFontTx/>
              <a:buNone/>
              <a:defRPr/>
            </a:pPr>
            <a:r>
              <a:rPr lang="en-US" dirty="0">
                <a:latin typeface="Verdana" panose="020B0604030504040204" pitchFamily="34" charset="0"/>
              </a:rPr>
              <a:t>Global Talent Bridge is a program of WES, committed to:</a:t>
            </a:r>
          </a:p>
          <a:p>
            <a:pPr marL="171450" indent="-171450" eaLnBrk="1" hangingPunct="1">
              <a:buClr>
                <a:srgbClr val="074217"/>
              </a:buClr>
              <a:buFont typeface="Arial" panose="020B0604020202020204" pitchFamily="34" charset="0"/>
              <a:buChar char="•"/>
              <a:defRPr/>
            </a:pPr>
            <a:r>
              <a:rPr lang="en-US" dirty="0">
                <a:latin typeface="Verdana" panose="020B0604030504040204" pitchFamily="34" charset="0"/>
              </a:rPr>
              <a:t>Elevating the issues of immigrant integration </a:t>
            </a:r>
          </a:p>
          <a:p>
            <a:pPr marL="171450" indent="-171450" eaLnBrk="1" hangingPunct="1">
              <a:buClr>
                <a:srgbClr val="074217"/>
              </a:buClr>
              <a:buFont typeface="Arial" panose="020B0604020202020204" pitchFamily="34" charset="0"/>
              <a:buChar char="•"/>
              <a:defRPr/>
            </a:pPr>
            <a:r>
              <a:rPr lang="en-US" dirty="0">
                <a:latin typeface="Verdana" panose="020B0604030504040204" pitchFamily="34" charset="0"/>
              </a:rPr>
              <a:t>Develop programs and policies to meet the needs of skilled immigrants, and </a:t>
            </a:r>
          </a:p>
          <a:p>
            <a:pPr marL="171450" indent="-171450" eaLnBrk="1" hangingPunct="1">
              <a:buClr>
                <a:srgbClr val="074217"/>
              </a:buClr>
              <a:buFont typeface="Arial" panose="020B0604020202020204" pitchFamily="34" charset="0"/>
              <a:buChar char="•"/>
              <a:defRPr/>
            </a:pPr>
            <a:r>
              <a:rPr lang="en-US" dirty="0">
                <a:latin typeface="Verdana" panose="020B0604030504040204" pitchFamily="34" charset="0"/>
              </a:rPr>
              <a:t>Serve as the hub of networks that advance the opportunities for skilled immigrants to contribute their talents to their full potential  </a:t>
            </a:r>
          </a:p>
          <a:p>
            <a:pPr marL="171450" indent="-171450" eaLnBrk="1" hangingPunct="1">
              <a:buClr>
                <a:srgbClr val="074217"/>
              </a:buClr>
              <a:buFont typeface="Arial" panose="020B0604020202020204" pitchFamily="34" charset="0"/>
              <a:buChar char="•"/>
              <a:defRPr/>
            </a:pPr>
            <a:endParaRPr lang="en-US" dirty="0">
              <a:latin typeface="Verdana" panose="020B0604030504040204" pitchFamily="34" charset="0"/>
            </a:endParaRPr>
          </a:p>
          <a:p>
            <a:pPr marL="0" indent="0" eaLnBrk="1" hangingPunct="1">
              <a:buClr>
                <a:srgbClr val="074217"/>
              </a:buClr>
              <a:buFontTx/>
              <a:buNone/>
              <a:defRPr/>
            </a:pPr>
            <a:endParaRPr lang="en-US" dirty="0">
              <a:latin typeface="Verdana" panose="020B0604030504040204" pitchFamily="34" charset="0"/>
            </a:endParaRPr>
          </a:p>
        </p:txBody>
      </p:sp>
      <p:sp>
        <p:nvSpPr>
          <p:cNvPr id="49155" name="Slide Number Placeholder 3">
            <a:extLst>
              <a:ext uri="{FF2B5EF4-FFF2-40B4-BE49-F238E27FC236}">
                <a16:creationId xmlns:a16="http://schemas.microsoft.com/office/drawing/2014/main" id="{F2514988-973E-49F3-9D5A-19C5C1DA1E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6D17D4-310D-45D0-BFC1-8263E8EFCF9E}" type="slidenum">
              <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Helvetica Neue"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hemeOverride" Target="../theme/themeOverride42.xml"/><Relationship Id="rId5" Type="http://schemas.openxmlformats.org/officeDocument/2006/relationships/image" Target="../media/image52.emf"/><Relationship Id="rId4" Type="http://schemas.openxmlformats.org/officeDocument/2006/relationships/image" Target="../media/image18.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hemeOverride" Target="../theme/themeOverride43.xml"/><Relationship Id="rId5" Type="http://schemas.openxmlformats.org/officeDocument/2006/relationships/image" Target="../media/image52.emf"/><Relationship Id="rId4" Type="http://schemas.openxmlformats.org/officeDocument/2006/relationships/image" Target="../media/image18.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hemeOverride" Target="../theme/themeOverride44.xml"/><Relationship Id="rId5" Type="http://schemas.openxmlformats.org/officeDocument/2006/relationships/image" Target="../media/image52.emf"/><Relationship Id="rId4" Type="http://schemas.openxmlformats.org/officeDocument/2006/relationships/image" Target="../media/image18.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jpeg"/><Relationship Id="rId1" Type="http://schemas.openxmlformats.org/officeDocument/2006/relationships/slideMaster" Target="../slideMasters/slideMaster5.xml"/><Relationship Id="rId5" Type="http://schemas.openxmlformats.org/officeDocument/2006/relationships/image" Target="../media/image10.emf"/><Relationship Id="rId4" Type="http://schemas.openxmlformats.org/officeDocument/2006/relationships/image" Target="../media/image22.em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hemeOverride" Target="../theme/themeOverride4.xml"/><Relationship Id="rId5" Type="http://schemas.openxmlformats.org/officeDocument/2006/relationships/image" Target="../media/image18.emf"/><Relationship Id="rId4" Type="http://schemas.openxmlformats.org/officeDocument/2006/relationships/image" Target="../media/image17.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hemeOverride" Target="../theme/themeOverride5.xml"/><Relationship Id="rId5" Type="http://schemas.openxmlformats.org/officeDocument/2006/relationships/image" Target="../media/image18.emf"/><Relationship Id="rId4" Type="http://schemas.openxmlformats.org/officeDocument/2006/relationships/image" Target="../media/image17.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7.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hemeOverride" Target="../theme/themeOverride8.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hemeOverride" Target="../theme/themeOverride9.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2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0.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1.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2.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3.xml"/><Relationship Id="rId4" Type="http://schemas.openxmlformats.org/officeDocument/2006/relationships/image" Target="../media/image2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4.xml"/><Relationship Id="rId4" Type="http://schemas.openxmlformats.org/officeDocument/2006/relationships/image" Target="../media/image2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3.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5.xml"/><Relationship Id="rId4" Type="http://schemas.openxmlformats.org/officeDocument/2006/relationships/image" Target="../media/image23.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0.emf"/><Relationship Id="rId4" Type="http://schemas.openxmlformats.org/officeDocument/2006/relationships/image" Target="../media/image2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hemeOverride" Target="../theme/themeOverride16.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emf"/></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hyperlink" Target="https://www.wes.org/partners/research/?research_type=606" TargetMode="External"/><Relationship Id="rId12" Type="http://schemas.openxmlformats.org/officeDocument/2006/relationships/hyperlink" Target="https://www.imprintproject.org/policy-map/" TargetMode="External"/><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emf"/><Relationship Id="rId5" Type="http://schemas.openxmlformats.org/officeDocument/2006/relationships/image" Target="../media/image34.emf"/><Relationship Id="rId10" Type="http://schemas.openxmlformats.org/officeDocument/2006/relationships/hyperlink" Target="https://www.wes.org/partners/events/?s=&amp;partners_topics=582" TargetMode="External"/><Relationship Id="rId4" Type="http://schemas.openxmlformats.org/officeDocument/2006/relationships/hyperlink" Target="https://www.wes.org/partners/global-talent-bridge-partners/" TargetMode="External"/><Relationship Id="rId9" Type="http://schemas.openxmlformats.org/officeDocument/2006/relationships/image" Target="../media/image35.png"/><Relationship Id="rId14" Type="http://schemas.openxmlformats.org/officeDocument/2006/relationships/image" Target="../media/image30.emf"/></Relationships>
</file>

<file path=ppt/slideLayouts/_rels/slideLayout44.xml.rels><?xml version="1.0" encoding="UTF-8" standalone="yes"?>
<Relationships xmlns="http://schemas.openxmlformats.org/package/2006/relationships"><Relationship Id="rId8" Type="http://schemas.openxmlformats.org/officeDocument/2006/relationships/hyperlink" Target="https://applications.wes.org/degree-equivalency-tool/" TargetMode="External"/><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0.png"/><Relationship Id="rId11" Type="http://schemas.openxmlformats.org/officeDocument/2006/relationships/hyperlink" Target="http://wes.org/partners/events" TargetMode="External"/><Relationship Id="rId5" Type="http://schemas.openxmlformats.org/officeDocument/2006/relationships/image" Target="../media/image39.png"/><Relationship Id="rId15" Type="http://schemas.openxmlformats.org/officeDocument/2006/relationships/image" Target="../media/image46.emf"/><Relationship Id="rId10" Type="http://schemas.openxmlformats.org/officeDocument/2006/relationships/image" Target="../media/image43.png"/><Relationship Id="rId4" Type="http://schemas.openxmlformats.org/officeDocument/2006/relationships/hyperlink" Target="http://wes.org/advisor-blog" TargetMode="External"/><Relationship Id="rId9" Type="http://schemas.openxmlformats.org/officeDocument/2006/relationships/image" Target="../media/image42.png"/><Relationship Id="rId14" Type="http://schemas.openxmlformats.org/officeDocument/2006/relationships/hyperlink" Target="http://wes.org/advisor-e-guides/?s=&amp;categories_eguides=792" TargetMode="Externa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hemeOverride" Target="../theme/themeOverride17.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8.xml"/><Relationship Id="rId4" Type="http://schemas.openxmlformats.org/officeDocument/2006/relationships/image" Target="../media/image23.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9.xml"/><Relationship Id="rId4" Type="http://schemas.openxmlformats.org/officeDocument/2006/relationships/image" Target="../media/image2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1.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2.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hemeOverride" Target="../theme/themeOverride23.xml"/><Relationship Id="rId5" Type="http://schemas.openxmlformats.org/officeDocument/2006/relationships/image" Target="../media/image18.emf"/><Relationship Id="rId4" Type="http://schemas.openxmlformats.org/officeDocument/2006/relationships/image" Target="../media/image17.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hemeOverride" Target="../theme/themeOverride24.xml"/><Relationship Id="rId5" Type="http://schemas.openxmlformats.org/officeDocument/2006/relationships/image" Target="../media/image18.emf"/><Relationship Id="rId4" Type="http://schemas.openxmlformats.org/officeDocument/2006/relationships/image" Target="../media/image17.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6.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hemeOverride" Target="../theme/themeOverride27.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hemeOverride" Target="../theme/themeOverride28.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29.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0.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1.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2.xml"/><Relationship Id="rId4" Type="http://schemas.openxmlformats.org/officeDocument/2006/relationships/image" Target="../media/image23.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3.xml"/><Relationship Id="rId4" Type="http://schemas.openxmlformats.org/officeDocument/2006/relationships/image" Target="../media/image47.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4.xml"/><Relationship Id="rId4" Type="http://schemas.openxmlformats.org/officeDocument/2006/relationships/image" Target="../media/image48.emf"/></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0.emf"/><Relationship Id="rId4" Type="http://schemas.openxmlformats.org/officeDocument/2006/relationships/image" Target="../media/image22.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hemeOverride" Target="../theme/themeOverride35.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hemeOverride" Target="../theme/themeOverride36.xml"/><Relationship Id="rId5" Type="http://schemas.openxmlformats.org/officeDocument/2006/relationships/image" Target="../media/image17.emf"/><Relationship Id="rId4" Type="http://schemas.openxmlformats.org/officeDocument/2006/relationships/image" Target="../media/image18.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7.xml"/><Relationship Id="rId4" Type="http://schemas.openxmlformats.org/officeDocument/2006/relationships/image" Target="../media/image49.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8.xml"/><Relationship Id="rId4" Type="http://schemas.openxmlformats.org/officeDocument/2006/relationships/image" Target="../media/image50.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hemeOverride" Target="../theme/themeOverride39.xml"/><Relationship Id="rId5" Type="http://schemas.openxmlformats.org/officeDocument/2006/relationships/image" Target="../media/image51.emf"/><Relationship Id="rId4" Type="http://schemas.openxmlformats.org/officeDocument/2006/relationships/image" Target="../media/image7.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hemeOverride" Target="../theme/themeOverride40.xml"/><Relationship Id="rId5" Type="http://schemas.openxmlformats.org/officeDocument/2006/relationships/image" Target="../media/image51.emf"/><Relationship Id="rId4" Type="http://schemas.openxmlformats.org/officeDocument/2006/relationships/image" Target="../media/image7.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hemeOverride" Target="../theme/themeOverride41.xml"/><Relationship Id="rId5" Type="http://schemas.openxmlformats.org/officeDocument/2006/relationships/image" Target="../media/image51.emf"/><Relationship Id="rId4" Type="http://schemas.openxmlformats.org/officeDocument/2006/relationships/image" Target="../media/image7.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a:extLst>
              <a:ext uri="{FF2B5EF4-FFF2-40B4-BE49-F238E27FC236}">
                <a16:creationId xmlns:a16="http://schemas.microsoft.com/office/drawing/2014/main" id="{3962E12A-FE23-44B7-A712-C097585BC7CA}"/>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200" dirty="0">
                <a:solidFill>
                  <a:srgbClr val="FFFFFF"/>
                </a:solidFill>
                <a:latin typeface="Helvetica"/>
                <a:cs typeface="Helvetica"/>
              </a:rPr>
              <a:t>World Education Services</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3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81"/>
            <a:ext cx="4955232" cy="356635"/>
          </a:xfrm>
        </p:spPr>
        <p:txBody>
          <a:bodyPr/>
          <a:lstStyle>
            <a:lvl1pPr>
              <a:buNone/>
              <a:defRPr sz="165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9" y="1987949"/>
            <a:ext cx="3312368" cy="288925"/>
          </a:xfrm>
        </p:spPr>
        <p:txBody>
          <a:bodyPr/>
          <a:lstStyle>
            <a:lvl1pPr>
              <a:buNone/>
              <a:defRPr sz="105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2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18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91488611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1" y="228600"/>
            <a:ext cx="8136904" cy="990600"/>
          </a:xfrm>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68"/>
            <a:ext cx="3886200" cy="4791761"/>
          </a:xfrm>
        </p:spPr>
        <p:txBody>
          <a:bodyPr/>
          <a:lstStyle>
            <a:lvl1pPr marL="0" indent="0">
              <a:buFont typeface="Wingdings" pitchFamily="2" charset="2"/>
              <a:buNone/>
              <a:defRPr sz="1950"/>
            </a:lvl1pPr>
            <a:lvl2pPr>
              <a:buClr>
                <a:srgbClr val="003764"/>
              </a:buClr>
              <a:buFont typeface="Wingdings" pitchFamily="2" charset="2"/>
              <a:buChar char="§"/>
              <a:defRPr sz="1800"/>
            </a:lvl2pPr>
            <a:lvl3pPr>
              <a:buClr>
                <a:srgbClr val="1F9055"/>
              </a:buClr>
              <a:buFont typeface="Wingdings" pitchFamily="2" charset="2"/>
              <a:buChar char="§"/>
              <a:defRPr sz="165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4716017" y="1589568"/>
            <a:ext cx="4015085" cy="4791761"/>
          </a:xfrm>
        </p:spPr>
        <p:txBody>
          <a:bodyPr/>
          <a:lstStyle>
            <a:lvl1pPr marL="0" indent="0">
              <a:buFont typeface="Wingdings" pitchFamily="2" charset="2"/>
              <a:buNone/>
              <a:defRPr sz="1950"/>
            </a:lvl1pPr>
            <a:lvl2pPr>
              <a:buClr>
                <a:srgbClr val="003764"/>
              </a:buClr>
              <a:buFont typeface="Wingdings" pitchFamily="2" charset="2"/>
              <a:buChar char="§"/>
              <a:defRPr sz="1800"/>
            </a:lvl2pPr>
            <a:lvl3pPr>
              <a:buClr>
                <a:srgbClr val="1F9055"/>
              </a:buClr>
              <a:buFont typeface="Wingdings" pitchFamily="2" charset="2"/>
              <a:buChar char="§"/>
              <a:defRPr sz="165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87578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descr="WES PPT template7.jpg">
            <a:extLst>
              <a:ext uri="{FF2B5EF4-FFF2-40B4-BE49-F238E27FC236}">
                <a16:creationId xmlns:a16="http://schemas.microsoft.com/office/drawing/2014/main" id="{35EDDF92-DB98-485C-B072-49077D8BD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25AA27DB-751A-40A7-9CC6-4477C80493A9}"/>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4" name="Picture 9">
            <a:extLst>
              <a:ext uri="{FF2B5EF4-FFF2-40B4-BE49-F238E27FC236}">
                <a16:creationId xmlns:a16="http://schemas.microsoft.com/office/drawing/2014/main" id="{8F471457-922A-4BCE-B716-6F17C41E631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618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7" descr="WES PPT template6.jpg">
            <a:extLst>
              <a:ext uri="{FF2B5EF4-FFF2-40B4-BE49-F238E27FC236}">
                <a16:creationId xmlns:a16="http://schemas.microsoft.com/office/drawing/2014/main" id="{B3B25A78-20ED-4019-8617-B1BB8F90B1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11482704-C4C5-4674-97ED-86C6D0A1804B}"/>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4" name="Picture 9">
            <a:extLst>
              <a:ext uri="{FF2B5EF4-FFF2-40B4-BE49-F238E27FC236}">
                <a16:creationId xmlns:a16="http://schemas.microsoft.com/office/drawing/2014/main" id="{BBCFD66A-7E3A-449E-95F0-8082BC45B8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8397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7" descr="WES PPT template6.jpg">
            <a:extLst>
              <a:ext uri="{FF2B5EF4-FFF2-40B4-BE49-F238E27FC236}">
                <a16:creationId xmlns:a16="http://schemas.microsoft.com/office/drawing/2014/main" id="{335F12F4-7756-4413-834F-4A460C8290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354EB2D5-BD64-49CA-8EE9-A6A04FE4266D}"/>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2016 World Education Services. All rights reserved.</a:t>
            </a:r>
            <a:endParaRPr lang="en-US" altLang="en-US" sz="800">
              <a:latin typeface="Helvetica Neue" panose="02000503000000020004" pitchFamily="2" charset="0"/>
            </a:endParaRPr>
          </a:p>
        </p:txBody>
      </p:sp>
      <p:pic>
        <p:nvPicPr>
          <p:cNvPr id="4" name="Picture 10">
            <a:extLst>
              <a:ext uri="{FF2B5EF4-FFF2-40B4-BE49-F238E27FC236}">
                <a16:creationId xmlns:a16="http://schemas.microsoft.com/office/drawing/2014/main" id="{AD09E9C3-9266-4891-BA80-E107CE4188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a:extLst>
              <a:ext uri="{FF2B5EF4-FFF2-40B4-BE49-F238E27FC236}">
                <a16:creationId xmlns:a16="http://schemas.microsoft.com/office/drawing/2014/main" id="{8706AC14-977E-42F4-AD3F-A22B6CBC7B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857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EA92F9BD-2DF6-4589-8E9F-FE723BAC08A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211263"/>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43DF82A-E702-433F-A1E0-9D71AE98D1CF}"/>
              </a:ext>
            </a:extLst>
          </p:cNvPr>
          <p:cNvSpPr txBox="1">
            <a:spLocks noChangeArrowheads="1"/>
          </p:cNvSpPr>
          <p:nvPr userDrawn="1"/>
        </p:nvSpPr>
        <p:spPr bwMode="auto">
          <a:xfrm>
            <a:off x="647700" y="3068638"/>
            <a:ext cx="7848600" cy="646112"/>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dirty="0">
                <a:solidFill>
                  <a:srgbClr val="1F9055"/>
                </a:solidFill>
                <a:latin typeface="Helvetica"/>
                <a:cs typeface="Helvetica"/>
              </a:rPr>
              <a:t>QUESTIONS AND COMMENTS</a:t>
            </a:r>
          </a:p>
        </p:txBody>
      </p:sp>
      <p:sp>
        <p:nvSpPr>
          <p:cNvPr id="8" name="TextBox 7">
            <a:extLst>
              <a:ext uri="{FF2B5EF4-FFF2-40B4-BE49-F238E27FC236}">
                <a16:creationId xmlns:a16="http://schemas.microsoft.com/office/drawing/2014/main" id="{380F1F1F-5368-41C6-9270-9857192F9CB3}"/>
              </a:ext>
            </a:extLst>
          </p:cNvPr>
          <p:cNvSpPr txBox="1">
            <a:spLocks noChangeArrowheads="1"/>
          </p:cNvSpPr>
          <p:nvPr userDrawn="1"/>
        </p:nvSpPr>
        <p:spPr bwMode="auto">
          <a:xfrm>
            <a:off x="647700" y="3860800"/>
            <a:ext cx="7848600" cy="831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dirty="0">
                <a:solidFill>
                  <a:srgbClr val="003764"/>
                </a:solidFill>
                <a:latin typeface="Helvetica"/>
                <a:cs typeface="Helvetica"/>
              </a:rPr>
              <a:t>Please ask any questions in the chat box </a:t>
            </a:r>
            <a:br>
              <a:rPr lang="en-US" dirty="0">
                <a:solidFill>
                  <a:srgbClr val="003764"/>
                </a:solidFill>
                <a:latin typeface="Helvetica"/>
                <a:cs typeface="Helvetica"/>
              </a:rPr>
            </a:br>
            <a:r>
              <a:rPr lang="en-US" dirty="0">
                <a:solidFill>
                  <a:srgbClr val="003764"/>
                </a:solidFill>
                <a:latin typeface="Helvetica"/>
                <a:cs typeface="Helvetica"/>
              </a:rPr>
              <a:t>to your right (send to Host and Presenter) </a:t>
            </a:r>
          </a:p>
        </p:txBody>
      </p:sp>
    </p:spTree>
    <p:extLst>
      <p:ext uri="{BB962C8B-B14F-4D97-AF65-F5344CB8AC3E}">
        <p14:creationId xmlns:p14="http://schemas.microsoft.com/office/powerpoint/2010/main" val="7121516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7" descr="WES PPT template6.jpg">
            <a:extLst>
              <a:ext uri="{FF2B5EF4-FFF2-40B4-BE49-F238E27FC236}">
                <a16:creationId xmlns:a16="http://schemas.microsoft.com/office/drawing/2014/main" id="{294E9097-471D-4325-9411-92B7F7F20D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81986FEE-A056-44FB-A2EF-40E3D4C6F02C}"/>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2016 World Education Services. All rights reserved.</a:t>
            </a:r>
            <a:endParaRPr lang="en-US" altLang="en-US" sz="800">
              <a:latin typeface="Helvetica Neue" panose="02000503000000020004" pitchFamily="2" charset="0"/>
            </a:endParaRPr>
          </a:p>
        </p:txBody>
      </p:sp>
      <p:pic>
        <p:nvPicPr>
          <p:cNvPr id="4" name="Picture 10">
            <a:extLst>
              <a:ext uri="{FF2B5EF4-FFF2-40B4-BE49-F238E27FC236}">
                <a16:creationId xmlns:a16="http://schemas.microsoft.com/office/drawing/2014/main" id="{5A4666D1-F886-40F5-BCEA-20F979D81E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a:extLst>
              <a:ext uri="{FF2B5EF4-FFF2-40B4-BE49-F238E27FC236}">
                <a16:creationId xmlns:a16="http://schemas.microsoft.com/office/drawing/2014/main" id="{91D4DA7E-658D-4C75-B2D9-0396C0E4CA3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C4ECEAE6-5C4B-4E45-97CA-BA12C883BA6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557338"/>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BD65953-6406-4C97-B239-08D724C265D3}"/>
              </a:ext>
            </a:extLst>
          </p:cNvPr>
          <p:cNvSpPr txBox="1">
            <a:spLocks noChangeArrowheads="1"/>
          </p:cNvSpPr>
          <p:nvPr userDrawn="1"/>
        </p:nvSpPr>
        <p:spPr bwMode="auto">
          <a:xfrm>
            <a:off x="647700" y="3414713"/>
            <a:ext cx="7848600" cy="646112"/>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dirty="0">
                <a:solidFill>
                  <a:srgbClr val="1F9055"/>
                </a:solidFill>
                <a:latin typeface="Helvetica"/>
                <a:cs typeface="Helvetica"/>
              </a:rPr>
              <a:t>QUESTIONS AND COMMENTS</a:t>
            </a:r>
          </a:p>
        </p:txBody>
      </p:sp>
    </p:spTree>
    <p:extLst>
      <p:ext uri="{BB962C8B-B14F-4D97-AF65-F5344CB8AC3E}">
        <p14:creationId xmlns:p14="http://schemas.microsoft.com/office/powerpoint/2010/main" val="26572318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7" descr="WES PPT template - v68.jpg">
            <a:extLst>
              <a:ext uri="{FF2B5EF4-FFF2-40B4-BE49-F238E27FC236}">
                <a16:creationId xmlns:a16="http://schemas.microsoft.com/office/drawing/2014/main" id="{D9D1D1B3-B299-4DF4-BBC5-0AF75B8F5B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9186E079-97EA-4200-B15C-8AC3325360B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0C71AFF-5983-4264-A09A-CFCB995D1105}"/>
              </a:ext>
            </a:extLst>
          </p:cNvPr>
          <p:cNvSpPr txBox="1">
            <a:spLocks noChangeArrowheads="1"/>
          </p:cNvSpPr>
          <p:nvPr userDrawn="1"/>
        </p:nvSpPr>
        <p:spPr bwMode="auto">
          <a:xfrm>
            <a:off x="684213" y="2276475"/>
            <a:ext cx="7848600" cy="12001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 FOR </a:t>
            </a:r>
          </a:p>
          <a:p>
            <a:pPr>
              <a:defRPr/>
            </a:pPr>
            <a:r>
              <a:rPr lang="en-US" sz="3600" dirty="0">
                <a:latin typeface="Helvetica"/>
                <a:cs typeface="Helvetica"/>
              </a:rPr>
              <a:t>ATTENDING OUR SESSION</a:t>
            </a:r>
          </a:p>
        </p:txBody>
      </p:sp>
      <p:sp>
        <p:nvSpPr>
          <p:cNvPr id="6" name="TextBox 5">
            <a:extLst>
              <a:ext uri="{FF2B5EF4-FFF2-40B4-BE49-F238E27FC236}">
                <a16:creationId xmlns:a16="http://schemas.microsoft.com/office/drawing/2014/main" id="{17E3A099-0013-4C24-9D1E-BFAFD445DE35}"/>
              </a:ext>
            </a:extLst>
          </p:cNvPr>
          <p:cNvSpPr txBox="1">
            <a:spLocks noChangeArrowheads="1"/>
          </p:cNvSpPr>
          <p:nvPr userDrawn="1"/>
        </p:nvSpPr>
        <p:spPr bwMode="auto">
          <a:xfrm>
            <a:off x="684213" y="3860800"/>
            <a:ext cx="7848600" cy="4000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sp>
        <p:nvSpPr>
          <p:cNvPr id="7" name="TextBox 6">
            <a:extLst>
              <a:ext uri="{FF2B5EF4-FFF2-40B4-BE49-F238E27FC236}">
                <a16:creationId xmlns:a16="http://schemas.microsoft.com/office/drawing/2014/main" id="{C676694E-DD2D-4521-B130-FDE05BC65E13}"/>
              </a:ext>
            </a:extLst>
          </p:cNvPr>
          <p:cNvSpPr txBox="1">
            <a:spLocks noChangeArrowheads="1"/>
          </p:cNvSpPr>
          <p:nvPr userDrawn="1"/>
        </p:nvSpPr>
        <p:spPr bwMode="auto">
          <a:xfrm>
            <a:off x="684213" y="4221163"/>
            <a:ext cx="763587" cy="4000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FFFFFF"/>
                </a:solidFill>
                <a:latin typeface="Helvetica"/>
                <a:cs typeface="Helvetica"/>
              </a:rPr>
              <a:t>Visit:</a:t>
            </a:r>
          </a:p>
        </p:txBody>
      </p:sp>
      <p:pic>
        <p:nvPicPr>
          <p:cNvPr id="8" name="Picture 12">
            <a:extLst>
              <a:ext uri="{FF2B5EF4-FFF2-40B4-BE49-F238E27FC236}">
                <a16:creationId xmlns:a16="http://schemas.microsoft.com/office/drawing/2014/main" id="{527116F1-13BB-4174-A4B9-D64D70257E1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549275"/>
            <a:ext cx="12239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1312912"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1798282329"/>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7" descr="WES PPT template - v68.jpg">
            <a:extLst>
              <a:ext uri="{FF2B5EF4-FFF2-40B4-BE49-F238E27FC236}">
                <a16:creationId xmlns:a16="http://schemas.microsoft.com/office/drawing/2014/main" id="{45F60608-861D-4B3C-9370-13AC2C7D71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08E9E4-55A2-4CCF-9E76-D08E9CC58E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3E3BB1D-9705-4C29-9E5D-549CB0414F3F}"/>
              </a:ext>
            </a:extLst>
          </p:cNvPr>
          <p:cNvSpPr txBox="1">
            <a:spLocks noChangeArrowheads="1"/>
          </p:cNvSpPr>
          <p:nvPr userDrawn="1"/>
        </p:nvSpPr>
        <p:spPr bwMode="auto">
          <a:xfrm>
            <a:off x="684213" y="2565400"/>
            <a:ext cx="7848600" cy="646113"/>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a:t>
            </a:r>
          </a:p>
        </p:txBody>
      </p:sp>
      <p:sp>
        <p:nvSpPr>
          <p:cNvPr id="6" name="TextBox 5">
            <a:extLst>
              <a:ext uri="{FF2B5EF4-FFF2-40B4-BE49-F238E27FC236}">
                <a16:creationId xmlns:a16="http://schemas.microsoft.com/office/drawing/2014/main" id="{93B05803-11A8-4B35-B12D-656D4DC5CA82}"/>
              </a:ext>
            </a:extLst>
          </p:cNvPr>
          <p:cNvSpPr txBox="1">
            <a:spLocks noChangeArrowheads="1"/>
          </p:cNvSpPr>
          <p:nvPr userDrawn="1"/>
        </p:nvSpPr>
        <p:spPr bwMode="auto">
          <a:xfrm>
            <a:off x="684213" y="3860800"/>
            <a:ext cx="7848600" cy="4000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pic>
        <p:nvPicPr>
          <p:cNvPr id="7" name="Picture 12">
            <a:extLst>
              <a:ext uri="{FF2B5EF4-FFF2-40B4-BE49-F238E27FC236}">
                <a16:creationId xmlns:a16="http://schemas.microsoft.com/office/drawing/2014/main" id="{25C4E19E-5CB0-49DB-AA9B-6454B79188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549275"/>
            <a:ext cx="12239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683568"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2186019702"/>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 name="Picture 7" descr="WES PPT template - v68.jpg">
            <a:extLst>
              <a:ext uri="{FF2B5EF4-FFF2-40B4-BE49-F238E27FC236}">
                <a16:creationId xmlns:a16="http://schemas.microsoft.com/office/drawing/2014/main" id="{989DF71D-10BF-43F2-8470-AAA71E40DD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4F54ABBB-2D5F-4A31-879E-C689F7B6EE0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E87F438-770A-49DF-940C-5DFCEFC39F52}"/>
              </a:ext>
            </a:extLst>
          </p:cNvPr>
          <p:cNvSpPr txBox="1">
            <a:spLocks noChangeArrowheads="1"/>
          </p:cNvSpPr>
          <p:nvPr userDrawn="1"/>
        </p:nvSpPr>
        <p:spPr bwMode="auto">
          <a:xfrm>
            <a:off x="684213" y="2927350"/>
            <a:ext cx="7848600" cy="646113"/>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a:t>
            </a:r>
          </a:p>
        </p:txBody>
      </p:sp>
      <p:pic>
        <p:nvPicPr>
          <p:cNvPr id="5" name="Picture 12">
            <a:extLst>
              <a:ext uri="{FF2B5EF4-FFF2-40B4-BE49-F238E27FC236}">
                <a16:creationId xmlns:a16="http://schemas.microsoft.com/office/drawing/2014/main" id="{8EB154F0-89E5-41AB-9668-B0A41CCDD9A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549275"/>
            <a:ext cx="12239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197479"/>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4" name="Picture 7" descr="WES PPT template6.jpg">
            <a:extLst>
              <a:ext uri="{FF2B5EF4-FFF2-40B4-BE49-F238E27FC236}">
                <a16:creationId xmlns:a16="http://schemas.microsoft.com/office/drawing/2014/main" id="{F24A4393-7596-42FA-8348-9505257534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F4F42AFD-E73F-453A-B57C-0103D2378B15}"/>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2016 World Education Services. All rights reserved.</a:t>
            </a:r>
            <a:endParaRPr lang="en-US" altLang="en-US" sz="800">
              <a:latin typeface="Helvetica Neue" panose="02000503000000020004" pitchFamily="2" charset="0"/>
            </a:endParaRPr>
          </a:p>
        </p:txBody>
      </p:sp>
      <p:pic>
        <p:nvPicPr>
          <p:cNvPr id="6" name="Picture 10">
            <a:extLst>
              <a:ext uri="{FF2B5EF4-FFF2-40B4-BE49-F238E27FC236}">
                <a16:creationId xmlns:a16="http://schemas.microsoft.com/office/drawing/2014/main" id="{B400A8F9-780F-4B40-B12A-04C4ADF22F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7168431-E663-4EBF-A121-D293110E937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889250"/>
            <a:ext cx="9144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6CCF4F55-BDFC-4387-B7D4-E858F055265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947863"/>
            <a:ext cx="7966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0"/>
          </p:nvPr>
        </p:nvSpPr>
        <p:spPr>
          <a:xfrm>
            <a:off x="467544" y="2420889"/>
            <a:ext cx="6911999" cy="648072"/>
          </a:xfrm>
        </p:spPr>
        <p:txBody>
          <a:bodyPr/>
          <a:lstStyle>
            <a:lvl1pPr marL="0" indent="0">
              <a:buNone/>
              <a:defRPr sz="3200" b="1" baseline="0">
                <a:solidFill>
                  <a:schemeClr val="bg1"/>
                </a:solidFill>
                <a:latin typeface="Helvetica"/>
                <a:cs typeface="Helvetica"/>
              </a:defRPr>
            </a:lvl1pPr>
          </a:lstStyle>
          <a:p>
            <a:pPr lvl="0"/>
            <a:r>
              <a:rPr lang="en-US"/>
              <a:t>Click to edit Master text styles</a:t>
            </a:r>
          </a:p>
        </p:txBody>
      </p:sp>
      <p:sp>
        <p:nvSpPr>
          <p:cNvPr id="9" name="Content Placeholder 7"/>
          <p:cNvSpPr>
            <a:spLocks noGrp="1"/>
          </p:cNvSpPr>
          <p:nvPr>
            <p:ph sz="quarter" idx="11"/>
          </p:nvPr>
        </p:nvSpPr>
        <p:spPr>
          <a:xfrm>
            <a:off x="467544" y="2996952"/>
            <a:ext cx="6911999" cy="648072"/>
          </a:xfrm>
        </p:spPr>
        <p:txBody>
          <a:bodyPr/>
          <a:lstStyle>
            <a:lvl1pPr marL="0" indent="0">
              <a:buNone/>
              <a:defRPr sz="3200" b="0" baseline="0">
                <a:solidFill>
                  <a:schemeClr val="bg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01296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216982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338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2738" y="-70166"/>
            <a:ext cx="8938525" cy="1084912"/>
          </a:xfrm>
        </p:spPr>
        <p:txBody>
          <a:bodyPr lIns="0" tIns="0" rIns="0" bIns="0"/>
          <a:lstStyle>
            <a:lvl1pPr>
              <a:defRPr sz="7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1168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1D809DBC-C531-42AB-A7B3-1FA7DA844B87}"/>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dirty="0">
                <a:solidFill>
                  <a:srgbClr val="898989"/>
                </a:solidFill>
                <a:latin typeface="Helvetica Neue" charset="0"/>
              </a:rPr>
              <a:t>© World Education Services. All rights reserved.</a:t>
            </a:r>
            <a:endParaRPr lang="en-US" altLang="en-US" sz="600" dirty="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30588"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9064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2738" y="-70166"/>
            <a:ext cx="8938525" cy="1084912"/>
          </a:xfrm>
        </p:spPr>
        <p:txBody>
          <a:bodyPr lIns="0" tIns="0" rIns="0" bIns="0"/>
          <a:lstStyle>
            <a:lvl1pPr>
              <a:defRPr sz="7050" b="1"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08580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2738" y="-70166"/>
            <a:ext cx="8938525" cy="1084912"/>
          </a:xfrm>
        </p:spPr>
        <p:txBody>
          <a:bodyPr lIns="0" tIns="0" rIns="0" bIns="0"/>
          <a:lstStyle>
            <a:lvl1pPr>
              <a:defRPr sz="70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0359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90633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75FF4C-389D-BD4E-A78D-70AA6AA1C25E}"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2111803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75FF4C-389D-BD4E-A78D-70AA6AA1C25E}"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3143869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75FF4C-389D-BD4E-A78D-70AA6AA1C25E}"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33333212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75FF4C-389D-BD4E-A78D-70AA6AA1C25E}"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28876867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75FF4C-389D-BD4E-A78D-70AA6AA1C25E}" type="datetimeFigureOut">
              <a:rPr lang="en-US" smtClean="0"/>
              <a:t>12/11/2020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25844788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75FF4C-389D-BD4E-A78D-70AA6AA1C25E}" type="datetimeFigureOut">
              <a:rPr lang="en-US" smtClean="0"/>
              <a:t>12/11/2020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10372232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75FF4C-389D-BD4E-A78D-70AA6AA1C25E}" type="datetimeFigureOut">
              <a:rPr lang="en-US" smtClean="0"/>
              <a:t>12/11/2020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1682305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050D2188-E7AB-4961-A26B-A4CB2E0821C0}"/>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a:solidFill>
                  <a:srgbClr val="898989"/>
                </a:solidFill>
                <a:latin typeface="Helvetica Neue" charset="0"/>
              </a:rPr>
              <a:t>© 2016 World Education Services. All rights reserved.</a:t>
            </a:r>
            <a:endParaRPr lang="en-US" altLang="en-US" sz="60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211263"/>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CBA712C-5E03-45D7-8E5A-5D2A9F82B898}"/>
              </a:ext>
            </a:extLst>
          </p:cNvPr>
          <p:cNvSpPr txBox="1">
            <a:spLocks noChangeArrowheads="1"/>
          </p:cNvSpPr>
          <p:nvPr userDrawn="1"/>
        </p:nvSpPr>
        <p:spPr bwMode="auto">
          <a:xfrm>
            <a:off x="647700" y="3068638"/>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700" dirty="0">
                <a:solidFill>
                  <a:srgbClr val="1F9055"/>
                </a:solidFill>
                <a:latin typeface="Helvetica"/>
                <a:cs typeface="Helvetica"/>
              </a:rPr>
              <a:t>QUESTIONS AND COMMENTS</a:t>
            </a:r>
          </a:p>
        </p:txBody>
      </p:sp>
      <p:sp>
        <p:nvSpPr>
          <p:cNvPr id="8" name="TextBox 7">
            <a:extLst>
              <a:ext uri="{FF2B5EF4-FFF2-40B4-BE49-F238E27FC236}">
                <a16:creationId xmlns:a16="http://schemas.microsoft.com/office/drawing/2014/main" id="{9C1DA20E-B24D-4112-8217-EAFDFC2BD4B3}"/>
              </a:ext>
            </a:extLst>
          </p:cNvPr>
          <p:cNvSpPr txBox="1">
            <a:spLocks noChangeArrowheads="1"/>
          </p:cNvSpPr>
          <p:nvPr userDrawn="1"/>
        </p:nvSpPr>
        <p:spPr bwMode="auto">
          <a:xfrm>
            <a:off x="647700" y="38608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dirty="0">
                <a:solidFill>
                  <a:srgbClr val="003764"/>
                </a:solidFill>
                <a:latin typeface="Helvetica"/>
                <a:cs typeface="Helvetica"/>
              </a:rPr>
              <a:t>Please enter your questions into the chat box </a:t>
            </a:r>
            <a:br>
              <a:rPr lang="en-US" sz="1800" dirty="0">
                <a:solidFill>
                  <a:srgbClr val="003764"/>
                </a:solidFill>
                <a:latin typeface="Helvetica"/>
                <a:cs typeface="Helvetica"/>
              </a:rPr>
            </a:br>
            <a:r>
              <a:rPr lang="en-US" sz="1800" dirty="0">
                <a:solidFill>
                  <a:srgbClr val="003764"/>
                </a:solidFill>
                <a:latin typeface="Helvetica"/>
                <a:cs typeface="Helvetica"/>
              </a:rPr>
              <a:t>to your right (send to Host and Presenter) </a:t>
            </a:r>
          </a:p>
        </p:txBody>
      </p:sp>
    </p:spTree>
    <p:extLst>
      <p:ext uri="{BB962C8B-B14F-4D97-AF65-F5344CB8AC3E}">
        <p14:creationId xmlns:p14="http://schemas.microsoft.com/office/powerpoint/2010/main" val="1375284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375FF4C-389D-BD4E-A78D-70AA6AA1C25E}"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32369937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375FF4C-389D-BD4E-A78D-70AA6AA1C25E}"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344748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75FF4C-389D-BD4E-A78D-70AA6AA1C25E}"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1114177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75FF4C-389D-BD4E-A78D-70AA6AA1C25E}"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D1A7F-0109-C442-8A23-C3A7D0400E87}" type="slidenum">
              <a:rPr lang="en-US" smtClean="0"/>
              <a:t>‹#›</a:t>
            </a:fld>
            <a:endParaRPr lang="en-US"/>
          </a:p>
        </p:txBody>
      </p:sp>
    </p:spTree>
    <p:extLst>
      <p:ext uri="{BB962C8B-B14F-4D97-AF65-F5344CB8AC3E}">
        <p14:creationId xmlns:p14="http://schemas.microsoft.com/office/powerpoint/2010/main" val="37920370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984A-F0A6-154B-A309-46BF8E7A455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6BF2A4-77DE-E441-99FC-FF76E891B82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26A9E7-F5CE-0047-8F60-06DF1453E99B}"/>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5" name="Footer Placeholder 4">
            <a:extLst>
              <a:ext uri="{FF2B5EF4-FFF2-40B4-BE49-F238E27FC236}">
                <a16:creationId xmlns:a16="http://schemas.microsoft.com/office/drawing/2014/main" id="{EAE9982F-7B45-0347-92C9-2B1A8FDE7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BFDF5-F82F-4A4A-A319-A9D16EC2F830}"/>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26642772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1AF9F-BD88-8845-86AF-461E7FF73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35162-301E-CC45-A703-10C07DA3A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CA72F-EC60-2445-A8B6-5A0A7B19C6BE}"/>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5" name="Footer Placeholder 4">
            <a:extLst>
              <a:ext uri="{FF2B5EF4-FFF2-40B4-BE49-F238E27FC236}">
                <a16:creationId xmlns:a16="http://schemas.microsoft.com/office/drawing/2014/main" id="{2F880C1E-1F8D-8D44-8F5D-B65E9B0DB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BBA2B-B30C-0B4E-9092-DC0263741786}"/>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25599510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BC46-0DCF-A645-8E82-2700D1473BA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E92B30-52BB-9F44-883D-D1E70257D14F}"/>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3415E-2C48-CA4D-B28D-9671D7321EF3}"/>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5" name="Footer Placeholder 4">
            <a:extLst>
              <a:ext uri="{FF2B5EF4-FFF2-40B4-BE49-F238E27FC236}">
                <a16:creationId xmlns:a16="http://schemas.microsoft.com/office/drawing/2014/main" id="{ECD57100-E078-DC42-A649-A100B6286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9310C-D889-8742-92BC-84AC40071506}"/>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1751930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E02F-5D68-ED4C-A6DB-37C2E4BC89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C50A8-B2B2-B348-947B-131EF317CB1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FA65A-BB40-9643-8D5A-ABD506E1432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FA271-FC5E-3643-BA8B-0167E869B494}"/>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6" name="Footer Placeholder 5">
            <a:extLst>
              <a:ext uri="{FF2B5EF4-FFF2-40B4-BE49-F238E27FC236}">
                <a16:creationId xmlns:a16="http://schemas.microsoft.com/office/drawing/2014/main" id="{F9DC0AA7-9D0E-E243-81F4-BB2A88671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6AB2A-D2DD-FF41-A829-10D485CE4F93}"/>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11538371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A9AB-6CD1-EC49-BE22-E09CA1EAB14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D5712-55C5-9043-9436-E4936AF703BE}"/>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C609A-BC21-EE4F-B700-FB0DD7C0C4F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DFAB81-B096-C442-AA78-B8F8F758738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D51C8B-8E2A-B549-8703-2E660F23DEE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CB833-BFBC-8745-B113-45017350FA86}"/>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8" name="Footer Placeholder 7">
            <a:extLst>
              <a:ext uri="{FF2B5EF4-FFF2-40B4-BE49-F238E27FC236}">
                <a16:creationId xmlns:a16="http://schemas.microsoft.com/office/drawing/2014/main" id="{9C7CA52F-6A02-A043-A27D-EFAFCB3947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41714E-D0DC-C94B-A803-0BC35195882A}"/>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14785775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4396-F8F6-2D49-AF6A-4BE12BEC7E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2FB046-D728-0A40-831F-6DF8912FB5CB}"/>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4" name="Footer Placeholder 3">
            <a:extLst>
              <a:ext uri="{FF2B5EF4-FFF2-40B4-BE49-F238E27FC236}">
                <a16:creationId xmlns:a16="http://schemas.microsoft.com/office/drawing/2014/main" id="{031CBFC8-88B3-F845-95EE-C7D0BABCD3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90A946-8953-BB4D-B86F-8C9922979E89}"/>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150027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C5E0F6E0-C6A6-422F-8830-6964F8CFCBA2}"/>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a:solidFill>
                  <a:srgbClr val="898989"/>
                </a:solidFill>
                <a:latin typeface="Helvetica Neue" charset="0"/>
              </a:rPr>
              <a:t>© 2016 World Education Services. All rights reserved.</a:t>
            </a:r>
            <a:endParaRPr lang="en-US" altLang="en-US" sz="60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557338"/>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0040D30-024E-4642-BFC8-ACC929C92E4A}"/>
              </a:ext>
            </a:extLst>
          </p:cNvPr>
          <p:cNvSpPr txBox="1">
            <a:spLocks noChangeArrowheads="1"/>
          </p:cNvSpPr>
          <p:nvPr userDrawn="1"/>
        </p:nvSpPr>
        <p:spPr bwMode="auto">
          <a:xfrm>
            <a:off x="647700" y="3414713"/>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700" dirty="0">
                <a:solidFill>
                  <a:srgbClr val="1F9055"/>
                </a:solidFill>
                <a:latin typeface="Helvetica"/>
                <a:cs typeface="Helvetica"/>
              </a:rPr>
              <a:t>QUESTIONS AND COMMENTS</a:t>
            </a:r>
          </a:p>
        </p:txBody>
      </p:sp>
    </p:spTree>
    <p:extLst>
      <p:ext uri="{BB962C8B-B14F-4D97-AF65-F5344CB8AC3E}">
        <p14:creationId xmlns:p14="http://schemas.microsoft.com/office/powerpoint/2010/main" val="26569334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1909E-1162-C246-BB02-8A43FCE6704D}"/>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3" name="Footer Placeholder 2">
            <a:extLst>
              <a:ext uri="{FF2B5EF4-FFF2-40B4-BE49-F238E27FC236}">
                <a16:creationId xmlns:a16="http://schemas.microsoft.com/office/drawing/2014/main" id="{E2B57EDC-8E35-9240-8DBB-72B19F2F9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943851-64B0-724A-BBC6-70FEFC93693B}"/>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3136611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7222-9976-934D-BFEE-C2AAA8FD55A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AA78D6-5F61-4442-8AD0-B3E2F008D0D4}"/>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9F1FE-AB6E-1746-8C43-7C21725C897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C7D54-82B0-D54B-95A1-1C2D77524FCA}"/>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6" name="Footer Placeholder 5">
            <a:extLst>
              <a:ext uri="{FF2B5EF4-FFF2-40B4-BE49-F238E27FC236}">
                <a16:creationId xmlns:a16="http://schemas.microsoft.com/office/drawing/2014/main" id="{F5EA442E-B8A1-2447-8C5B-496B75DE2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26305-B32C-144B-9772-A6387820323B}"/>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31744266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2E0D-D5CA-394D-8071-6528CDBA81B8}"/>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5AB49D-2871-E04A-9C1B-0AEBD94D20F3}"/>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A54767-DE46-A64D-A1EB-BC9252E0D49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B86B6-5B40-494C-AD13-25AFAD06E831}"/>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6" name="Footer Placeholder 5">
            <a:extLst>
              <a:ext uri="{FF2B5EF4-FFF2-40B4-BE49-F238E27FC236}">
                <a16:creationId xmlns:a16="http://schemas.microsoft.com/office/drawing/2014/main" id="{B44D2B40-B25D-E740-A23F-B75A4E45D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42EE-2FF6-8F45-B831-3D08C2FBE1E6}"/>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34886239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E3A4-8520-A34B-AE40-3F33BFE1D9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03134-980C-CA41-96A3-6227146F9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03A60-BE34-C649-A5E4-45519A620C8A}"/>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5" name="Footer Placeholder 4">
            <a:extLst>
              <a:ext uri="{FF2B5EF4-FFF2-40B4-BE49-F238E27FC236}">
                <a16:creationId xmlns:a16="http://schemas.microsoft.com/office/drawing/2014/main" id="{2C83FB79-6AEB-2544-B63C-101894447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268D4-53E1-D144-9D8A-5BBA141BD0ED}"/>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1939843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0E0CA2-B22F-CF45-8131-9F7EA467C08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5213A5-8E4B-F348-9DB6-F99954D6DD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5D2DF-C358-C74B-8DD9-16DD5F5978FA}"/>
              </a:ext>
            </a:extLst>
          </p:cNvPr>
          <p:cNvSpPr>
            <a:spLocks noGrp="1"/>
          </p:cNvSpPr>
          <p:nvPr>
            <p:ph type="dt" sz="half" idx="10"/>
          </p:nvPr>
        </p:nvSpPr>
        <p:spPr/>
        <p:txBody>
          <a:bodyPr/>
          <a:lstStyle/>
          <a:p>
            <a:fld id="{A4894630-02C6-9446-9764-4BC9CEFF7605}" type="datetimeFigureOut">
              <a:rPr lang="en-US" smtClean="0"/>
              <a:t>12/11/2020</a:t>
            </a:fld>
            <a:endParaRPr lang="en-US"/>
          </a:p>
        </p:txBody>
      </p:sp>
      <p:sp>
        <p:nvSpPr>
          <p:cNvPr id="5" name="Footer Placeholder 4">
            <a:extLst>
              <a:ext uri="{FF2B5EF4-FFF2-40B4-BE49-F238E27FC236}">
                <a16:creationId xmlns:a16="http://schemas.microsoft.com/office/drawing/2014/main" id="{A28BC3A5-3000-D940-9E76-D1486F12F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BA539-BEED-214B-88F0-4AFE9E576813}"/>
              </a:ext>
            </a:extLst>
          </p:cNvPr>
          <p:cNvSpPr>
            <a:spLocks noGrp="1"/>
          </p:cNvSpPr>
          <p:nvPr>
            <p:ph type="sldNum" sz="quarter" idx="12"/>
          </p:nvPr>
        </p:nvSpPr>
        <p:spPr/>
        <p:txBody>
          <a:bodyPr/>
          <a:lstStyle/>
          <a:p>
            <a:fld id="{5D6F611D-B8FE-7245-8E67-C7ADA7257A11}" type="slidenum">
              <a:rPr lang="en-US" smtClean="0"/>
              <a:t>‹#›</a:t>
            </a:fld>
            <a:endParaRPr lang="en-US"/>
          </a:p>
        </p:txBody>
      </p:sp>
    </p:spTree>
    <p:extLst>
      <p:ext uri="{BB962C8B-B14F-4D97-AF65-F5344CB8AC3E}">
        <p14:creationId xmlns:p14="http://schemas.microsoft.com/office/powerpoint/2010/main" val="21100075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F42C-D2EB-4643-B2CC-433458C00EA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46D290-CC17-49C5-BAA4-D72BBD0DF7C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F3E6FC0-1B3A-44C3-B28D-84656C162758}"/>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5" name="Footer Placeholder 4">
            <a:extLst>
              <a:ext uri="{FF2B5EF4-FFF2-40B4-BE49-F238E27FC236}">
                <a16:creationId xmlns:a16="http://schemas.microsoft.com/office/drawing/2014/main" id="{1AC6292C-6AD4-4064-9CBB-2165F2790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6A5CE-7212-4802-B427-2B425B21371C}"/>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20920301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0EBE-1002-4972-BFE9-D6B77274F1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98614-8C7F-470A-BE09-A716F454D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17BA-E39F-4C9A-8638-5FE75118FA0B}"/>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5" name="Footer Placeholder 4">
            <a:extLst>
              <a:ext uri="{FF2B5EF4-FFF2-40B4-BE49-F238E27FC236}">
                <a16:creationId xmlns:a16="http://schemas.microsoft.com/office/drawing/2014/main" id="{F22021CF-E3BD-40D0-84D6-B8D51E1ED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B9A18-4806-472F-8270-672DC42BE215}"/>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16114786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7763-FA30-4DC3-9350-C4CC301FC50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117F6A3-B336-4130-8635-67098F15F8A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B1DBE-F7B5-4598-BAAF-71F2A2D880C5}"/>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5" name="Footer Placeholder 4">
            <a:extLst>
              <a:ext uri="{FF2B5EF4-FFF2-40B4-BE49-F238E27FC236}">
                <a16:creationId xmlns:a16="http://schemas.microsoft.com/office/drawing/2014/main" id="{C824069A-3887-41AB-AD56-D124BB156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CFB1B-8786-4B53-ACEE-3A4FABE2B6FF}"/>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20997568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8391-D7E0-43BC-BA3D-1E43E91C9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B6C7EC-F32A-4DC8-941C-B77E1F7B29C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B675BD-9F29-4B09-B183-40AF9DB2EF9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6A731E-6F00-430D-983F-3898C240C6C6}"/>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6" name="Footer Placeholder 5">
            <a:extLst>
              <a:ext uri="{FF2B5EF4-FFF2-40B4-BE49-F238E27FC236}">
                <a16:creationId xmlns:a16="http://schemas.microsoft.com/office/drawing/2014/main" id="{9A667663-BEE0-49CB-B8C7-F66C6866C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E2AE7-73C4-461E-A34B-85BC8BC6EE16}"/>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187656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B24A-5937-4E7A-8D77-D2B02202F20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A5081-5888-4325-9A43-C18E08E803C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08EBB-5E41-439E-B680-2E79A76C023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F8882-ABCA-4EAE-BC17-EE4AF64C572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F0F1143-2914-4A3D-B34B-0EB966C9A9B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B818D2-11F7-4DBD-843B-6005CB3D39D6}"/>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8" name="Footer Placeholder 7">
            <a:extLst>
              <a:ext uri="{FF2B5EF4-FFF2-40B4-BE49-F238E27FC236}">
                <a16:creationId xmlns:a16="http://schemas.microsoft.com/office/drawing/2014/main" id="{ADF0AC41-37E7-4477-8706-EF92601BB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8347D0-7E83-478C-A1BE-092A9B92C2C5}"/>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1890861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2497B86-DCDE-4097-98B2-06521319C327}"/>
              </a:ext>
            </a:extLst>
          </p:cNvPr>
          <p:cNvSpPr txBox="1">
            <a:spLocks noChangeArrowheads="1"/>
          </p:cNvSpPr>
          <p:nvPr userDrawn="1"/>
        </p:nvSpPr>
        <p:spPr bwMode="auto">
          <a:xfrm>
            <a:off x="684213" y="2276475"/>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700" dirty="0">
                <a:latin typeface="Helvetica"/>
                <a:cs typeface="Helvetica"/>
              </a:rPr>
              <a:t>THANK YOU FOR </a:t>
            </a:r>
          </a:p>
          <a:p>
            <a:pPr>
              <a:defRPr/>
            </a:pPr>
            <a:r>
              <a:rPr lang="en-US" sz="2700" dirty="0">
                <a:latin typeface="Helvetica"/>
                <a:cs typeface="Helvetica"/>
              </a:rPr>
              <a:t>ATTENDING OUR SESSION</a:t>
            </a:r>
          </a:p>
        </p:txBody>
      </p:sp>
      <p:sp>
        <p:nvSpPr>
          <p:cNvPr id="5" name="TextBox 4">
            <a:extLst>
              <a:ext uri="{FF2B5EF4-FFF2-40B4-BE49-F238E27FC236}">
                <a16:creationId xmlns:a16="http://schemas.microsoft.com/office/drawing/2014/main" id="{EF4910D8-032E-432E-94BE-33C5BA29DD2C}"/>
              </a:ext>
            </a:extLst>
          </p:cNvPr>
          <p:cNvSpPr txBox="1">
            <a:spLocks noChangeArrowheads="1"/>
          </p:cNvSpPr>
          <p:nvPr userDrawn="1"/>
        </p:nvSpPr>
        <p:spPr bwMode="auto">
          <a:xfrm>
            <a:off x="684213" y="3860800"/>
            <a:ext cx="7848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500" b="1" dirty="0">
                <a:latin typeface="Helvetica"/>
                <a:cs typeface="Helvetica"/>
              </a:rPr>
              <a:t>Need more information? </a:t>
            </a:r>
          </a:p>
        </p:txBody>
      </p:sp>
      <p:sp>
        <p:nvSpPr>
          <p:cNvPr id="6" name="TextBox 5">
            <a:extLst>
              <a:ext uri="{FF2B5EF4-FFF2-40B4-BE49-F238E27FC236}">
                <a16:creationId xmlns:a16="http://schemas.microsoft.com/office/drawing/2014/main" id="{4322A513-606E-4C26-A704-3866C30DC4F8}"/>
              </a:ext>
            </a:extLst>
          </p:cNvPr>
          <p:cNvSpPr txBox="1">
            <a:spLocks noChangeArrowheads="1"/>
          </p:cNvSpPr>
          <p:nvPr userDrawn="1"/>
        </p:nvSpPr>
        <p:spPr bwMode="auto">
          <a:xfrm>
            <a:off x="684213" y="4221163"/>
            <a:ext cx="7635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500" dirty="0">
                <a:solidFill>
                  <a:srgbClr val="FFFFFF"/>
                </a:solidFill>
                <a:latin typeface="Helvetica"/>
                <a:cs typeface="Helvetica"/>
              </a:rPr>
              <a:t>Visit:</a:t>
            </a:r>
          </a:p>
        </p:txBody>
      </p:sp>
      <p:pic>
        <p:nvPicPr>
          <p:cNvPr id="7"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1312912" y="4221088"/>
            <a:ext cx="3691136" cy="360040"/>
          </a:xfrm>
        </p:spPr>
        <p:txBody>
          <a:bodyPr/>
          <a:lstStyle>
            <a:lvl1pPr>
              <a:buNone/>
              <a:defRPr sz="15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718867055"/>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3FFB-747B-416C-A367-FA5B2F7BA9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B88385-D805-4F44-9580-67AA92A03F56}"/>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4" name="Footer Placeholder 3">
            <a:extLst>
              <a:ext uri="{FF2B5EF4-FFF2-40B4-BE49-F238E27FC236}">
                <a16:creationId xmlns:a16="http://schemas.microsoft.com/office/drawing/2014/main" id="{8F2E535F-3A2A-4489-8C3A-C8EC6D05A1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9EDB8B-2AA6-4D02-B104-F532839DEE58}"/>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8218110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60A4A9-0BDA-4A35-B3CF-84C3B1259690}"/>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3" name="Footer Placeholder 2">
            <a:extLst>
              <a:ext uri="{FF2B5EF4-FFF2-40B4-BE49-F238E27FC236}">
                <a16:creationId xmlns:a16="http://schemas.microsoft.com/office/drawing/2014/main" id="{DE26B950-0654-49E8-BE70-3BC35B31A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B75E23-E6A4-42BB-8825-6DD4567C2501}"/>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26441573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8E29-7C23-4A39-A5FA-22B75D62196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64CD43-F2E2-4BB9-B6EE-35233224987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B10505-B412-4537-82E0-686FCECC3E0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6B6C30-B92D-4D0A-9B17-11DD8B3C3EEA}"/>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6" name="Footer Placeholder 5">
            <a:extLst>
              <a:ext uri="{FF2B5EF4-FFF2-40B4-BE49-F238E27FC236}">
                <a16:creationId xmlns:a16="http://schemas.microsoft.com/office/drawing/2014/main" id="{FA6417EF-71ED-4746-AE85-0758C21FD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A5B96-CCA9-4120-9296-F6111418D08B}"/>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17565425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FE51-2F1D-4DC2-A5B9-F8001104B5F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945D06-C1CB-4E2A-AE5E-AB9B3BD90CC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F3581B4-1182-42F5-8EA7-E860A696942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ED4247-F1EA-43F1-8900-9271E19DA0AA}"/>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6" name="Footer Placeholder 5">
            <a:extLst>
              <a:ext uri="{FF2B5EF4-FFF2-40B4-BE49-F238E27FC236}">
                <a16:creationId xmlns:a16="http://schemas.microsoft.com/office/drawing/2014/main" id="{FB2E226E-4454-42EE-AD67-02D5909A5C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36B0D-E5F6-4087-ACDC-76FB3CA43354}"/>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7049139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4A19-14D9-4973-BA89-360EACFE8A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C2B62B-577A-48EA-9ABF-267FEE7207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19A85-0E94-4B2F-A7C3-00331870EBBE}"/>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5" name="Footer Placeholder 4">
            <a:extLst>
              <a:ext uri="{FF2B5EF4-FFF2-40B4-BE49-F238E27FC236}">
                <a16:creationId xmlns:a16="http://schemas.microsoft.com/office/drawing/2014/main" id="{91FB2F9B-10C6-48C4-8133-8F9A41C60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59F10-EDDD-4657-8DAF-06AFCE1F3FB1}"/>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14480438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330AF-1CEA-4BDB-A85A-338C2881F97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E2968-3965-4D3F-97B3-1BA34B1E729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53F5F-A982-44F0-8479-34B36BCACE86}"/>
              </a:ext>
            </a:extLst>
          </p:cNvPr>
          <p:cNvSpPr>
            <a:spLocks noGrp="1"/>
          </p:cNvSpPr>
          <p:nvPr>
            <p:ph type="dt" sz="half" idx="10"/>
          </p:nvPr>
        </p:nvSpPr>
        <p:spPr/>
        <p:txBody>
          <a:bodyPr/>
          <a:lstStyle/>
          <a:p>
            <a:fld id="{F4997B38-C170-4C5B-BF34-77BE8EF20DDA}" type="datetimeFigureOut">
              <a:rPr lang="en-US" smtClean="0"/>
              <a:t>12/11/2020</a:t>
            </a:fld>
            <a:endParaRPr lang="en-US"/>
          </a:p>
        </p:txBody>
      </p:sp>
      <p:sp>
        <p:nvSpPr>
          <p:cNvPr id="5" name="Footer Placeholder 4">
            <a:extLst>
              <a:ext uri="{FF2B5EF4-FFF2-40B4-BE49-F238E27FC236}">
                <a16:creationId xmlns:a16="http://schemas.microsoft.com/office/drawing/2014/main" id="{9A5E25F2-9EF3-446F-BF23-225922C0F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99D9FF-6204-4AED-855D-41C75552726C}"/>
              </a:ext>
            </a:extLst>
          </p:cNvPr>
          <p:cNvSpPr>
            <a:spLocks noGrp="1"/>
          </p:cNvSpPr>
          <p:nvPr>
            <p:ph type="sldNum" sz="quarter" idx="12"/>
          </p:nvPr>
        </p:nvSpPr>
        <p:spPr/>
        <p:txBody>
          <a:bodyPr/>
          <a:lstStyle/>
          <a:p>
            <a:fld id="{94C26858-2342-435F-BD6D-7099EF0883D1}" type="slidenum">
              <a:rPr lang="en-US" smtClean="0"/>
              <a:t>‹#›</a:t>
            </a:fld>
            <a:endParaRPr lang="en-US"/>
          </a:p>
        </p:txBody>
      </p:sp>
    </p:spTree>
    <p:extLst>
      <p:ext uri="{BB962C8B-B14F-4D97-AF65-F5344CB8AC3E}">
        <p14:creationId xmlns:p14="http://schemas.microsoft.com/office/powerpoint/2010/main" val="398191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E8C3A39-BC89-4A49-8235-3567ED6C2DAA}"/>
              </a:ext>
            </a:extLst>
          </p:cNvPr>
          <p:cNvSpPr txBox="1">
            <a:spLocks noChangeArrowheads="1"/>
          </p:cNvSpPr>
          <p:nvPr userDrawn="1"/>
        </p:nvSpPr>
        <p:spPr bwMode="auto">
          <a:xfrm>
            <a:off x="684213" y="2565400"/>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700" dirty="0">
                <a:latin typeface="Helvetica"/>
                <a:cs typeface="Helvetica"/>
              </a:rPr>
              <a:t>THANK YOU</a:t>
            </a:r>
          </a:p>
        </p:txBody>
      </p:sp>
      <p:pic>
        <p:nvPicPr>
          <p:cNvPr id="5"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683569" y="4221088"/>
            <a:ext cx="3691136" cy="360040"/>
          </a:xfrm>
        </p:spPr>
        <p:txBody>
          <a:bodyPr/>
          <a:lstStyle>
            <a:lvl1pPr>
              <a:buNone/>
              <a:defRPr sz="15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29251184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0">
    <p:spTree>
      <p:nvGrpSpPr>
        <p:cNvPr id="1" name=""/>
        <p:cNvGrpSpPr/>
        <p:nvPr/>
      </p:nvGrpSpPr>
      <p:grpSpPr>
        <a:xfrm>
          <a:off x="0" y="0"/>
          <a:ext cx="0" cy="0"/>
          <a:chOff x="0" y="0"/>
          <a:chExt cx="0" cy="0"/>
        </a:xfrm>
      </p:grpSpPr>
      <p:sp>
        <p:nvSpPr>
          <p:cNvPr id="31" name="Shape 31"/>
          <p:cNvSpPr>
            <a:spLocks noGrp="1"/>
          </p:cNvSpPr>
          <p:nvPr>
            <p:ph type="title"/>
          </p:nvPr>
        </p:nvSpPr>
        <p:spPr>
          <a:xfrm>
            <a:off x="3509084" y="2385192"/>
            <a:ext cx="2125835" cy="568037"/>
          </a:xfrm>
          <a:prstGeom prst="rect">
            <a:avLst/>
          </a:prstGeom>
        </p:spPr>
        <p:txBody>
          <a:bodyPr>
            <a:normAutofit/>
          </a:bodyPr>
          <a:lstStyle>
            <a:lvl1pPr>
              <a:defRPr sz="2711">
                <a:solidFill>
                  <a:srgbClr val="FFFFFF"/>
                </a:solidFill>
              </a:defRPr>
            </a:lvl1pPr>
          </a:lstStyle>
          <a:p>
            <a:r>
              <a:t>Title Text</a:t>
            </a:r>
          </a:p>
        </p:txBody>
      </p:sp>
      <p:sp>
        <p:nvSpPr>
          <p:cNvPr id="32" name="Shape 32"/>
          <p:cNvSpPr>
            <a:spLocks noGrp="1"/>
          </p:cNvSpPr>
          <p:nvPr>
            <p:ph type="body" sz="quarter" idx="1"/>
          </p:nvPr>
        </p:nvSpPr>
        <p:spPr>
          <a:xfrm>
            <a:off x="1371600" y="3840483"/>
            <a:ext cx="6400800" cy="17145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33">
            <a:extLst>
              <a:ext uri="{FF2B5EF4-FFF2-40B4-BE49-F238E27FC236}">
                <a16:creationId xmlns:a16="http://schemas.microsoft.com/office/drawing/2014/main" id="{3B5BE5DA-0F9C-4DAA-9E50-9F3FC99285C6}"/>
              </a:ext>
            </a:extLst>
          </p:cNvPr>
          <p:cNvSpPr>
            <a:spLocks noGrp="1"/>
          </p:cNvSpPr>
          <p:nvPr>
            <p:ph type="sldNum" sz="quarter" idx="10"/>
          </p:nvPr>
        </p:nvSpPr>
        <p:spPr>
          <a:xfrm>
            <a:off x="0" y="0"/>
            <a:ext cx="0" cy="0"/>
          </a:xfrm>
          <a:prstGeom prst="rect">
            <a:avLst/>
          </a:prstGeom>
        </p:spPr>
        <p:txBody>
          <a:bodyPr/>
          <a:lstStyle>
            <a:lvl1pPr>
              <a:defRPr/>
            </a:lvl1pPr>
          </a:lstStyle>
          <a:p>
            <a:pPr>
              <a:defRPr/>
            </a:pPr>
            <a:fld id="{40A0A827-EBC0-4421-860E-4E4C595E0486}" type="slidenum">
              <a:rPr/>
              <a:pPr>
                <a:defRPr/>
              </a:pPr>
              <a:t>‹#›</a:t>
            </a:fld>
            <a:endParaRPr dirty="0"/>
          </a:p>
        </p:txBody>
      </p:sp>
    </p:spTree>
    <p:extLst>
      <p:ext uri="{BB962C8B-B14F-4D97-AF65-F5344CB8AC3E}">
        <p14:creationId xmlns:p14="http://schemas.microsoft.com/office/powerpoint/2010/main" val="333543853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a:extLst>
              <a:ext uri="{FF2B5EF4-FFF2-40B4-BE49-F238E27FC236}">
                <a16:creationId xmlns:a16="http://schemas.microsoft.com/office/drawing/2014/main" id="{BE07E54F-5B6C-4A9E-A1E0-45A14B662317}"/>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200" dirty="0">
                <a:solidFill>
                  <a:srgbClr val="FFFFFF"/>
                </a:solidFill>
                <a:latin typeface="Helvetica"/>
                <a:cs typeface="Helvetica"/>
              </a:rPr>
              <a:t>World Education Services</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6738" y="619125"/>
            <a:ext cx="2754312"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4675" y="762000"/>
            <a:ext cx="3014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3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81"/>
            <a:ext cx="4955232" cy="356635"/>
          </a:xfrm>
        </p:spPr>
        <p:txBody>
          <a:bodyPr/>
          <a:lstStyle>
            <a:lvl1pPr>
              <a:buNone/>
              <a:defRPr sz="165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9" y="1987949"/>
            <a:ext cx="3312368" cy="288925"/>
          </a:xfrm>
        </p:spPr>
        <p:txBody>
          <a:bodyPr/>
          <a:lstStyle>
            <a:lvl1pPr>
              <a:buNone/>
              <a:defRPr sz="105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2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18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67455748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7">
            <a:extLst>
              <a:ext uri="{FF2B5EF4-FFF2-40B4-BE49-F238E27FC236}">
                <a16:creationId xmlns:a16="http://schemas.microsoft.com/office/drawing/2014/main" id="{BDA5994A-8AE3-475B-B230-B7B72E2996B3}"/>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200" dirty="0">
                <a:solidFill>
                  <a:srgbClr val="FFFFFF"/>
                </a:solidFill>
                <a:latin typeface="Helvetica"/>
                <a:cs typeface="Helvetica"/>
              </a:rPr>
              <a:t>World Education Services</a:t>
            </a:r>
          </a:p>
        </p:txBody>
      </p:sp>
      <p:pic>
        <p:nvPicPr>
          <p:cNvPr id="11"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3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81"/>
            <a:ext cx="4955232" cy="356635"/>
          </a:xfrm>
        </p:spPr>
        <p:txBody>
          <a:bodyPr/>
          <a:lstStyle>
            <a:lvl1pPr>
              <a:buNone/>
              <a:defRPr sz="165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9" y="1987949"/>
            <a:ext cx="3312368" cy="288925"/>
          </a:xfrm>
        </p:spPr>
        <p:txBody>
          <a:bodyPr/>
          <a:lstStyle>
            <a:lvl1pPr>
              <a:buNone/>
              <a:defRPr sz="105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2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18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67902000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75DA4D8E-49AD-4EB6-B43B-A6FC74EE7467}"/>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a:solidFill>
                  <a:srgbClr val="898989"/>
                </a:solidFill>
                <a:latin typeface="Helvetica Neue" charset="0"/>
              </a:rPr>
              <a:t>© 2016 World Education Services. All rights reserved.</a:t>
            </a:r>
            <a:endParaRPr lang="en-US" altLang="en-US" sz="60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A199DE8-0A0B-4ABE-B3D0-5D525905CCAB}"/>
              </a:ext>
            </a:extLst>
          </p:cNvPr>
          <p:cNvSpPr txBox="1">
            <a:spLocks noChangeArrowheads="1"/>
          </p:cNvSpPr>
          <p:nvPr userDrawn="1"/>
        </p:nvSpPr>
        <p:spPr bwMode="auto">
          <a:xfrm>
            <a:off x="928688" y="698500"/>
            <a:ext cx="4391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a:solidFill>
                  <a:schemeClr val="bg1"/>
                </a:solidFill>
                <a:latin typeface="Helvetica" charset="0"/>
                <a:cs typeface="Helvetica" charset="0"/>
              </a:rPr>
              <a:t>POLL</a:t>
            </a:r>
          </a:p>
        </p:txBody>
      </p:sp>
      <p:pic>
        <p:nvPicPr>
          <p:cNvPr id="11"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385763" indent="-385763">
              <a:buSzPct val="100000"/>
              <a:buFont typeface="+mj-lt"/>
              <a:buAutoNum type="arabicPeriod"/>
              <a:defRPr sz="180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24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7384584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3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9" y="1844825"/>
            <a:ext cx="3312368" cy="288925"/>
          </a:xfrm>
        </p:spPr>
        <p:txBody>
          <a:bodyPr/>
          <a:lstStyle>
            <a:lvl1pPr>
              <a:buNone/>
              <a:defRPr sz="105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18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050" b="1">
                <a:solidFill>
                  <a:schemeClr val="tx1"/>
                </a:solidFill>
                <a:latin typeface="Helvetica"/>
                <a:cs typeface="Helvetica"/>
              </a:defRPr>
            </a:lvl1pPr>
            <a:lvl2pPr>
              <a:buNone/>
              <a:defRPr/>
            </a:lvl2pPr>
          </a:lstStyle>
          <a:p>
            <a:pPr lvl="0"/>
            <a:r>
              <a:rPr lang="en-US"/>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900" b="0" baseline="0">
                <a:solidFill>
                  <a:schemeClr val="tx1"/>
                </a:solidFill>
                <a:latin typeface="Helvetica"/>
                <a:cs typeface="Helvetica"/>
              </a:defRPr>
            </a:lvl1pPr>
            <a:lvl2pPr>
              <a:buNone/>
              <a:defRPr/>
            </a:lvl2pPr>
          </a:lstStyle>
          <a:p>
            <a:pPr lvl="0"/>
            <a:r>
              <a:rPr lang="en-US"/>
              <a:t>Click to edit Master text styles</a:t>
            </a:r>
          </a:p>
        </p:txBody>
      </p:sp>
      <p:sp>
        <p:nvSpPr>
          <p:cNvPr id="16" name="Text Placeholder 22"/>
          <p:cNvSpPr>
            <a:spLocks noGrp="1"/>
          </p:cNvSpPr>
          <p:nvPr>
            <p:ph type="body" sz="quarter" idx="18"/>
          </p:nvPr>
        </p:nvSpPr>
        <p:spPr>
          <a:xfrm>
            <a:off x="683568" y="4221088"/>
            <a:ext cx="4267200" cy="288032"/>
          </a:xfrm>
        </p:spPr>
        <p:txBody>
          <a:bodyPr/>
          <a:lstStyle>
            <a:lvl1pPr>
              <a:buNone/>
              <a:defRPr sz="9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581130"/>
            <a:ext cx="4955232" cy="356635"/>
          </a:xfrm>
        </p:spPr>
        <p:txBody>
          <a:bodyPr/>
          <a:lstStyle>
            <a:lvl1pPr>
              <a:buNone/>
              <a:defRPr sz="105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797152"/>
            <a:ext cx="4267200" cy="360040"/>
          </a:xfrm>
        </p:spPr>
        <p:txBody>
          <a:bodyPr/>
          <a:lstStyle>
            <a:lvl1pPr>
              <a:buNone/>
              <a:defRPr sz="900" b="0" baseline="0">
                <a:solidFill>
                  <a:schemeClr val="tx1"/>
                </a:solidFill>
                <a:latin typeface="Helvetica"/>
                <a:cs typeface="Helvetica"/>
              </a:defRPr>
            </a:lvl1pPr>
            <a:lvl2pPr>
              <a:buNone/>
              <a:defRPr/>
            </a:lvl2pPr>
          </a:lstStyle>
          <a:p>
            <a:pPr lvl="0"/>
            <a:r>
              <a:rPr lang="en-US"/>
              <a:t>Click to edit Master text styles</a:t>
            </a:r>
          </a:p>
        </p:txBody>
      </p:sp>
      <p:sp>
        <p:nvSpPr>
          <p:cNvPr id="27" name="Text Placeholder 22"/>
          <p:cNvSpPr>
            <a:spLocks noGrp="1"/>
          </p:cNvSpPr>
          <p:nvPr>
            <p:ph type="body" sz="quarter" idx="21"/>
          </p:nvPr>
        </p:nvSpPr>
        <p:spPr>
          <a:xfrm>
            <a:off x="683568" y="5013176"/>
            <a:ext cx="4267200" cy="288032"/>
          </a:xfrm>
        </p:spPr>
        <p:txBody>
          <a:bodyPr/>
          <a:lstStyle>
            <a:lvl1pPr>
              <a:buNone/>
              <a:defRPr sz="9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5046194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3E02819-E1E4-4779-971D-F116185DE0F9}"/>
              </a:ext>
            </a:extLst>
          </p:cNvPr>
          <p:cNvSpPr txBox="1">
            <a:spLocks noChangeArrowheads="1"/>
          </p:cNvSpPr>
          <p:nvPr userDrawn="1"/>
        </p:nvSpPr>
        <p:spPr bwMode="auto">
          <a:xfrm>
            <a:off x="684213" y="2276475"/>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700" dirty="0">
                <a:latin typeface="Helvetica"/>
                <a:cs typeface="Helvetica"/>
              </a:rPr>
              <a:t>THANK YOU FOR </a:t>
            </a:r>
          </a:p>
          <a:p>
            <a:pPr>
              <a:defRPr/>
            </a:pPr>
            <a:r>
              <a:rPr lang="en-US" sz="2700" dirty="0">
                <a:latin typeface="Helvetica"/>
                <a:cs typeface="Helvetica"/>
              </a:rPr>
              <a:t>ATTENDING OUR SESSION</a:t>
            </a:r>
          </a:p>
        </p:txBody>
      </p:sp>
      <p:sp>
        <p:nvSpPr>
          <p:cNvPr id="6" name="TextBox 5">
            <a:extLst>
              <a:ext uri="{FF2B5EF4-FFF2-40B4-BE49-F238E27FC236}">
                <a16:creationId xmlns:a16="http://schemas.microsoft.com/office/drawing/2014/main" id="{A14E2C68-0DF8-46FD-AFD9-0B2CB6FCF775}"/>
              </a:ext>
            </a:extLst>
          </p:cNvPr>
          <p:cNvSpPr txBox="1">
            <a:spLocks noChangeArrowheads="1"/>
          </p:cNvSpPr>
          <p:nvPr userDrawn="1"/>
        </p:nvSpPr>
        <p:spPr bwMode="auto">
          <a:xfrm>
            <a:off x="684213" y="3860800"/>
            <a:ext cx="7848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500" b="1" dirty="0">
                <a:latin typeface="Helvetica"/>
                <a:cs typeface="Helvetica"/>
              </a:rPr>
              <a:t>Need more information? </a:t>
            </a:r>
          </a:p>
        </p:txBody>
      </p:sp>
      <p:sp>
        <p:nvSpPr>
          <p:cNvPr id="7" name="TextBox 6">
            <a:extLst>
              <a:ext uri="{FF2B5EF4-FFF2-40B4-BE49-F238E27FC236}">
                <a16:creationId xmlns:a16="http://schemas.microsoft.com/office/drawing/2014/main" id="{7E147CA1-CFCF-4186-9411-E2708387E327}"/>
              </a:ext>
            </a:extLst>
          </p:cNvPr>
          <p:cNvSpPr txBox="1">
            <a:spLocks noChangeArrowheads="1"/>
          </p:cNvSpPr>
          <p:nvPr userDrawn="1"/>
        </p:nvSpPr>
        <p:spPr bwMode="auto">
          <a:xfrm>
            <a:off x="684213" y="4221163"/>
            <a:ext cx="7635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500" dirty="0">
                <a:solidFill>
                  <a:srgbClr val="FFFFFF"/>
                </a:solidFill>
                <a:latin typeface="Helvetica"/>
                <a:cs typeface="Helvetica"/>
              </a:rPr>
              <a:t>Visit:</a:t>
            </a:r>
          </a:p>
        </p:txBody>
      </p:sp>
      <p:pic>
        <p:nvPicPr>
          <p:cNvPr id="8"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1312912" y="4221088"/>
            <a:ext cx="3691136" cy="360040"/>
          </a:xfrm>
        </p:spPr>
        <p:txBody>
          <a:bodyPr/>
          <a:lstStyle>
            <a:lvl1pPr>
              <a:buNone/>
              <a:defRPr sz="15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15119110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9E2EF97-63E6-49CF-ACAE-F099785FAB8E}"/>
              </a:ext>
            </a:extLst>
          </p:cNvPr>
          <p:cNvSpPr txBox="1">
            <a:spLocks noChangeArrowheads="1"/>
          </p:cNvSpPr>
          <p:nvPr userDrawn="1"/>
        </p:nvSpPr>
        <p:spPr bwMode="auto">
          <a:xfrm>
            <a:off x="684213" y="2565400"/>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700" dirty="0">
                <a:latin typeface="Helvetica"/>
                <a:cs typeface="Helvetica"/>
              </a:rPr>
              <a:t>THANK YOU</a:t>
            </a:r>
          </a:p>
        </p:txBody>
      </p:sp>
      <p:sp>
        <p:nvSpPr>
          <p:cNvPr id="6" name="TextBox 5">
            <a:extLst>
              <a:ext uri="{FF2B5EF4-FFF2-40B4-BE49-F238E27FC236}">
                <a16:creationId xmlns:a16="http://schemas.microsoft.com/office/drawing/2014/main" id="{ED60C3D8-255E-45F1-A91B-683CE716FAC2}"/>
              </a:ext>
            </a:extLst>
          </p:cNvPr>
          <p:cNvSpPr txBox="1">
            <a:spLocks noChangeArrowheads="1"/>
          </p:cNvSpPr>
          <p:nvPr userDrawn="1"/>
        </p:nvSpPr>
        <p:spPr bwMode="auto">
          <a:xfrm>
            <a:off x="684213" y="3860800"/>
            <a:ext cx="7848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500" b="1" dirty="0">
                <a:latin typeface="Helvetica"/>
                <a:cs typeface="Helvetica"/>
              </a:rPr>
              <a:t>Need more information? </a:t>
            </a:r>
          </a:p>
        </p:txBody>
      </p:sp>
      <p:pic>
        <p:nvPicPr>
          <p:cNvPr id="7"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683569" y="4221088"/>
            <a:ext cx="3691136" cy="360040"/>
          </a:xfrm>
        </p:spPr>
        <p:txBody>
          <a:bodyPr/>
          <a:lstStyle>
            <a:lvl1pPr>
              <a:buNone/>
              <a:defRPr sz="15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65311850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ight Intro">
    <p:spTree>
      <p:nvGrpSpPr>
        <p:cNvPr id="1" name=""/>
        <p:cNvGrpSpPr/>
        <p:nvPr/>
      </p:nvGrpSpPr>
      <p:grpSpPr>
        <a:xfrm>
          <a:off x="0" y="0"/>
          <a:ext cx="0" cy="0"/>
          <a:chOff x="0" y="0"/>
          <a:chExt cx="0" cy="0"/>
        </a:xfrm>
      </p:grpSpPr>
      <p:pic>
        <p:nvPicPr>
          <p:cNvPr id="3" name="Picture 7" descr="Pattern01_Horizontal_CMYK.eps"/>
          <p:cNvPicPr>
            <a:picLocks noChangeAspect="1" noChangeArrowheads="1"/>
          </p:cNvPicPr>
          <p:nvPr userDrawn="1"/>
        </p:nvPicPr>
        <p:blipFill>
          <a:blip r:embed="rId2">
            <a:extLst>
              <a:ext uri="{28A0092B-C50C-407E-A947-70E740481C1C}">
                <a14:useLocalDpi xmlns:a14="http://schemas.microsoft.com/office/drawing/2010/main" val="0"/>
              </a:ext>
            </a:extLst>
          </a:blip>
          <a:srcRect l="20525" r="-2"/>
          <a:stretch>
            <a:fillRect/>
          </a:stretch>
        </p:blipFill>
        <p:spPr bwMode="auto">
          <a:xfrm>
            <a:off x="4783138" y="3187700"/>
            <a:ext cx="436086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Pattern04_Horizontal_CMYK.eps"/>
          <p:cNvPicPr>
            <a:picLocks noChangeAspect="1" noChangeArrowheads="1"/>
          </p:cNvPicPr>
          <p:nvPr userDrawn="1"/>
        </p:nvPicPr>
        <p:blipFill>
          <a:blip r:embed="rId3">
            <a:extLst>
              <a:ext uri="{28A0092B-C50C-407E-A947-70E740481C1C}">
                <a14:useLocalDpi xmlns:a14="http://schemas.microsoft.com/office/drawing/2010/main" val="0"/>
              </a:ext>
            </a:extLst>
          </a:blip>
          <a:srcRect l="5247" t="2538" r="3239" b="41176"/>
          <a:stretch>
            <a:fillRect/>
          </a:stretch>
        </p:blipFill>
        <p:spPr bwMode="auto">
          <a:xfrm>
            <a:off x="0" y="0"/>
            <a:ext cx="5021263"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IF Horiz RGB.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6700" y="6070600"/>
            <a:ext cx="1274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3"/>
          </p:nvPr>
        </p:nvSpPr>
        <p:spPr>
          <a:xfrm>
            <a:off x="827088" y="1295400"/>
            <a:ext cx="76311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50490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5" name="Picture 7" descr="Pattern01_Horizontal_CMYK.eps"/>
          <p:cNvPicPr>
            <a:picLocks noChangeAspect="1" noChangeArrowheads="1"/>
          </p:cNvPicPr>
          <p:nvPr userDrawn="1"/>
        </p:nvPicPr>
        <p:blipFill>
          <a:blip r:embed="rId2">
            <a:extLst>
              <a:ext uri="{28A0092B-C50C-407E-A947-70E740481C1C}">
                <a14:useLocalDpi xmlns:a14="http://schemas.microsoft.com/office/drawing/2010/main" val="0"/>
              </a:ext>
            </a:extLst>
          </a:blip>
          <a:srcRect l="20526" t="42799" r="7945" b="2699"/>
          <a:stretch>
            <a:fillRect/>
          </a:stretch>
        </p:blipFill>
        <p:spPr bwMode="auto">
          <a:xfrm>
            <a:off x="4343400" y="4411663"/>
            <a:ext cx="48006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NIF Horiz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6700" y="6070600"/>
            <a:ext cx="1274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2133599"/>
            <a:ext cx="4038600" cy="3508375"/>
          </a:xfrm>
        </p:spPr>
        <p:txBody>
          <a:bodyPr>
            <a:normAutofit/>
          </a:bodyPr>
          <a:lstStyle>
            <a:lvl1pPr marL="0" marR="0" indent="0" algn="l" defTabSz="257115" rtl="0" eaLnBrk="1" fontAlgn="auto" latinLnBrk="0" hangingPunct="1">
              <a:lnSpc>
                <a:spcPts val="1187"/>
              </a:lnSpc>
              <a:spcBef>
                <a:spcPct val="20000"/>
              </a:spcBef>
              <a:spcAft>
                <a:spcPts val="0"/>
              </a:spcAft>
              <a:buClr>
                <a:srgbClr val="1A1D58"/>
              </a:buClr>
              <a:buSzTx/>
              <a:buFont typeface="Arial"/>
              <a:buNone/>
              <a:tabLst/>
              <a:defRPr lang="en-US" sz="1125" b="0" i="0" kern="1200">
                <a:solidFill>
                  <a:srgbClr val="0065A4"/>
                </a:solidFill>
                <a:latin typeface="Gotham-Light"/>
                <a:ea typeface="+mn-ea"/>
                <a:cs typeface="Gotham-Light"/>
              </a:defRPr>
            </a:lvl1pPr>
            <a:lvl2pPr marL="417812" marR="0" indent="-160697" algn="l" defTabSz="257115" rtl="0" eaLnBrk="1" fontAlgn="auto" latinLnBrk="0" hangingPunct="1">
              <a:lnSpc>
                <a:spcPct val="100000"/>
              </a:lnSpc>
              <a:spcBef>
                <a:spcPts val="675"/>
              </a:spcBef>
              <a:spcAft>
                <a:spcPts val="0"/>
              </a:spcAft>
              <a:buClr>
                <a:srgbClr val="00AEEF"/>
              </a:buClr>
              <a:buSzTx/>
              <a:buFont typeface="Lucida Grande"/>
              <a:buChar char="&gt;"/>
              <a:tabLst/>
              <a:defRPr lang="en-US" sz="1125" b="0" i="0" kern="1200">
                <a:solidFill>
                  <a:srgbClr val="0065A4"/>
                </a:solidFill>
                <a:latin typeface="Gotham-Light"/>
                <a:ea typeface="+mn-ea"/>
                <a:cs typeface="Gotham-Light"/>
              </a:defRPr>
            </a:lvl2pPr>
            <a:lvl3pPr marL="513458" marR="0" indent="-98227" algn="l" defTabSz="257115" rtl="0" eaLnBrk="1" fontAlgn="auto" latinLnBrk="0" hangingPunct="1">
              <a:lnSpc>
                <a:spcPct val="100000"/>
              </a:lnSpc>
              <a:spcBef>
                <a:spcPts val="338"/>
              </a:spcBef>
              <a:spcAft>
                <a:spcPts val="0"/>
              </a:spcAft>
              <a:buClr>
                <a:srgbClr val="00AEEF"/>
              </a:buClr>
              <a:buSzTx/>
              <a:buFont typeface="Arial"/>
              <a:buChar char="•"/>
              <a:tabLst/>
              <a:defRPr lang="en-US" sz="1013" b="0" i="0" kern="1200">
                <a:solidFill>
                  <a:srgbClr val="0065A4"/>
                </a:solidFill>
                <a:latin typeface="Gotham-Light"/>
                <a:ea typeface="+mn-ea"/>
                <a:cs typeface="Gotham-Light"/>
              </a:defRPr>
            </a:lvl3pPr>
            <a:lvl4pPr marL="899901" marR="0" indent="-128558" algn="l" defTabSz="257115" rtl="0" eaLnBrk="1" fontAlgn="auto" latinLnBrk="0" hangingPunct="1">
              <a:lnSpc>
                <a:spcPct val="100000"/>
              </a:lnSpc>
              <a:spcBef>
                <a:spcPts val="0"/>
              </a:spcBef>
              <a:spcAft>
                <a:spcPts val="0"/>
              </a:spcAft>
              <a:buClr>
                <a:srgbClr val="0065A4"/>
              </a:buClr>
              <a:buSzTx/>
              <a:buFont typeface="Lucida Grande"/>
              <a:buChar char="-"/>
              <a:tabLst/>
              <a:defRPr lang="en-US" sz="900" b="0" i="0" kern="1200">
                <a:solidFill>
                  <a:srgbClr val="0065A4"/>
                </a:solidFill>
                <a:latin typeface="Gotham-Light"/>
                <a:ea typeface="+mn-ea"/>
                <a:cs typeface="Gotham-Light"/>
              </a:defRPr>
            </a:lvl4pPr>
            <a:lvl5pPr marL="1157016" indent="-128558" algn="l" defTabSz="257115" rtl="0" eaLnBrk="1" latinLnBrk="0" hangingPunct="1">
              <a:spcBef>
                <a:spcPct val="20000"/>
              </a:spcBef>
              <a:buClr>
                <a:srgbClr val="052D69"/>
              </a:buClr>
              <a:buFont typeface="Arial"/>
              <a:buChar char="•"/>
              <a:defRPr lang="en-US" sz="956" kern="1200" dirty="0">
                <a:solidFill>
                  <a:schemeClr val="tx1"/>
                </a:solidFill>
                <a:latin typeface="Mercury Text G3 Roman"/>
                <a:ea typeface="+mn-ea"/>
                <a:cs typeface="+mn-cs"/>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2133599"/>
            <a:ext cx="4038600" cy="3508376"/>
          </a:xfrm>
        </p:spPr>
        <p:txBody>
          <a:bodyPr>
            <a:normAutofit/>
          </a:bodyPr>
          <a:lstStyle>
            <a:lvl1pPr marL="0" marR="0" indent="0" algn="l" defTabSz="257115" rtl="0" eaLnBrk="1" fontAlgn="auto" latinLnBrk="0" hangingPunct="1">
              <a:lnSpc>
                <a:spcPts val="1187"/>
              </a:lnSpc>
              <a:spcBef>
                <a:spcPct val="20000"/>
              </a:spcBef>
              <a:spcAft>
                <a:spcPts val="0"/>
              </a:spcAft>
              <a:buClr>
                <a:srgbClr val="1A1D58"/>
              </a:buClr>
              <a:buSzTx/>
              <a:buFont typeface="Arial"/>
              <a:buNone/>
              <a:tabLst/>
              <a:defRPr lang="en-US" sz="1125" b="0" i="0" kern="1200">
                <a:solidFill>
                  <a:srgbClr val="0065A4"/>
                </a:solidFill>
                <a:latin typeface="Gotham-Light"/>
                <a:ea typeface="+mn-ea"/>
                <a:cs typeface="Gotham-Light"/>
              </a:defRPr>
            </a:lvl1pPr>
            <a:lvl2pPr marL="417812" marR="0" indent="-160697" algn="l" defTabSz="257115" rtl="0" eaLnBrk="1" fontAlgn="auto" latinLnBrk="0" hangingPunct="1">
              <a:lnSpc>
                <a:spcPct val="100000"/>
              </a:lnSpc>
              <a:spcBef>
                <a:spcPts val="675"/>
              </a:spcBef>
              <a:spcAft>
                <a:spcPts val="0"/>
              </a:spcAft>
              <a:buClr>
                <a:srgbClr val="00AEEF"/>
              </a:buClr>
              <a:buSzTx/>
              <a:buFont typeface="Lucida Grande"/>
              <a:buChar char="&gt;"/>
              <a:tabLst/>
              <a:defRPr lang="en-US" sz="1013" b="0" i="0" kern="1200">
                <a:solidFill>
                  <a:srgbClr val="0065A4"/>
                </a:solidFill>
                <a:latin typeface="Gotham-Light"/>
                <a:ea typeface="+mn-ea"/>
                <a:cs typeface="Gotham-Light"/>
              </a:defRPr>
            </a:lvl2pPr>
            <a:lvl3pPr marL="513458" marR="0" indent="-98227" algn="l" defTabSz="257115" rtl="0" eaLnBrk="1" fontAlgn="auto" latinLnBrk="0" hangingPunct="1">
              <a:lnSpc>
                <a:spcPct val="100000"/>
              </a:lnSpc>
              <a:spcBef>
                <a:spcPts val="338"/>
              </a:spcBef>
              <a:spcAft>
                <a:spcPts val="0"/>
              </a:spcAft>
              <a:buClr>
                <a:srgbClr val="00AEEF"/>
              </a:buClr>
              <a:buSzTx/>
              <a:buFont typeface="Arial"/>
              <a:buChar char="•"/>
              <a:tabLst/>
              <a:defRPr lang="en-US" sz="1013" b="0" i="0" kern="1200">
                <a:solidFill>
                  <a:srgbClr val="0065A4"/>
                </a:solidFill>
                <a:latin typeface="Gotham-Light"/>
                <a:ea typeface="+mn-ea"/>
                <a:cs typeface="Gotham-Light"/>
              </a:defRPr>
            </a:lvl3pPr>
            <a:lvl4pPr marL="899901" marR="0" indent="-128558" algn="l" defTabSz="257115" rtl="0" eaLnBrk="1" fontAlgn="auto" latinLnBrk="0" hangingPunct="1">
              <a:lnSpc>
                <a:spcPct val="100000"/>
              </a:lnSpc>
              <a:spcBef>
                <a:spcPts val="0"/>
              </a:spcBef>
              <a:spcAft>
                <a:spcPts val="0"/>
              </a:spcAft>
              <a:buClr>
                <a:srgbClr val="0065A4"/>
              </a:buClr>
              <a:buSzTx/>
              <a:buFont typeface="Lucida Grande"/>
              <a:buChar char="-"/>
              <a:tabLst/>
              <a:defRPr lang="en-US" sz="956" b="0" i="0" kern="1200">
                <a:solidFill>
                  <a:srgbClr val="0065A4"/>
                </a:solidFill>
                <a:latin typeface="Gotham-Light"/>
                <a:ea typeface="+mn-ea"/>
                <a:cs typeface="Gotham-Light"/>
              </a:defRPr>
            </a:lvl4pPr>
            <a:lvl5pPr marL="1157016" indent="-128558" algn="l" defTabSz="257115" rtl="0" eaLnBrk="1" latinLnBrk="0" hangingPunct="1">
              <a:spcBef>
                <a:spcPct val="20000"/>
              </a:spcBef>
              <a:buClr>
                <a:srgbClr val="052D69"/>
              </a:buClr>
              <a:buFont typeface="Arial"/>
              <a:buChar char="•"/>
              <a:defRPr lang="en-US" sz="956" kern="1200" dirty="0">
                <a:solidFill>
                  <a:schemeClr val="tx1"/>
                </a:solidFill>
                <a:latin typeface="Mercury Text G3 Roman"/>
                <a:ea typeface="+mn-ea"/>
                <a:cs typeface="+mn-cs"/>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5">
            <a:extLst>
              <a:ext uri="{FF2B5EF4-FFF2-40B4-BE49-F238E27FC236}">
                <a16:creationId xmlns:a16="http://schemas.microsoft.com/office/drawing/2014/main" id="{453FF68F-F7AA-4DA3-B41D-70022E57441B}"/>
              </a:ext>
            </a:extLst>
          </p:cNvPr>
          <p:cNvSpPr>
            <a:spLocks noGrp="1"/>
          </p:cNvSpPr>
          <p:nvPr>
            <p:ph type="ftr" sz="quarter" idx="10"/>
          </p:nvPr>
        </p:nvSpPr>
        <p:spPr>
          <a:xfrm>
            <a:off x="0" y="0"/>
            <a:ext cx="0" cy="0"/>
          </a:xfrm>
        </p:spPr>
        <p:txBody>
          <a:bodyPr/>
          <a:lstStyle>
            <a:lvl1pPr>
              <a:defRPr>
                <a:solidFill>
                  <a:prstClr val="white">
                    <a:lumMod val="75000"/>
                  </a:prstClr>
                </a:solidFill>
              </a:defRPr>
            </a:lvl1pPr>
          </a:lstStyle>
          <a:p>
            <a:pPr>
              <a:defRPr/>
            </a:pPr>
            <a:r>
              <a:rPr lang="en-US"/>
              <a:t>Section Title</a:t>
            </a:r>
          </a:p>
        </p:txBody>
      </p:sp>
    </p:spTree>
    <p:extLst>
      <p:ext uri="{BB962C8B-B14F-4D97-AF65-F5344CB8AC3E}">
        <p14:creationId xmlns:p14="http://schemas.microsoft.com/office/powerpoint/2010/main" val="3335477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4"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6A85857-C943-473B-99D7-F8980C4A3C49}"/>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a:solidFill>
                  <a:srgbClr val="898989"/>
                </a:solidFill>
                <a:latin typeface="Helvetica Neue" charset="0"/>
              </a:rPr>
              <a:t>© 2016 World Education Services. All rights reserved.</a:t>
            </a:r>
            <a:endParaRPr lang="en-US" altLang="en-US" sz="80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889250"/>
            <a:ext cx="9144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947863"/>
            <a:ext cx="7966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0"/>
          </p:nvPr>
        </p:nvSpPr>
        <p:spPr>
          <a:xfrm>
            <a:off x="467544" y="2420889"/>
            <a:ext cx="6911999" cy="648072"/>
          </a:xfrm>
        </p:spPr>
        <p:txBody>
          <a:bodyPr/>
          <a:lstStyle>
            <a:lvl1pPr marL="0" indent="0">
              <a:buNone/>
              <a:defRPr sz="3200" b="1" baseline="0">
                <a:solidFill>
                  <a:schemeClr val="bg1"/>
                </a:solidFill>
                <a:latin typeface="Helvetica"/>
                <a:cs typeface="Helvetica"/>
              </a:defRPr>
            </a:lvl1pPr>
          </a:lstStyle>
          <a:p>
            <a:pPr lvl="0"/>
            <a:r>
              <a:rPr lang="en-US"/>
              <a:t>Click to edit Master text styles</a:t>
            </a:r>
          </a:p>
        </p:txBody>
      </p:sp>
      <p:sp>
        <p:nvSpPr>
          <p:cNvPr id="9" name="Content Placeholder 7"/>
          <p:cNvSpPr>
            <a:spLocks noGrp="1"/>
          </p:cNvSpPr>
          <p:nvPr>
            <p:ph sz="quarter" idx="11"/>
          </p:nvPr>
        </p:nvSpPr>
        <p:spPr>
          <a:xfrm>
            <a:off x="467544" y="2996952"/>
            <a:ext cx="6911999" cy="648072"/>
          </a:xfrm>
        </p:spPr>
        <p:txBody>
          <a:bodyPr/>
          <a:lstStyle>
            <a:lvl1pPr marL="0" indent="0">
              <a:buNone/>
              <a:defRPr sz="3200" b="0" baseline="0">
                <a:solidFill>
                  <a:schemeClr val="bg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372791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7">
            <a:extLst>
              <a:ext uri="{FF2B5EF4-FFF2-40B4-BE49-F238E27FC236}">
                <a16:creationId xmlns:a16="http://schemas.microsoft.com/office/drawing/2014/main" id="{CA653082-3D6C-49F8-BEFF-E88EFE41CEAD}"/>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600" dirty="0">
                <a:solidFill>
                  <a:srgbClr val="FFFFFF"/>
                </a:solidFill>
                <a:latin typeface="Helvetica"/>
                <a:cs typeface="Helvetica"/>
              </a:rPr>
              <a:t>World Education Services</a:t>
            </a:r>
          </a:p>
        </p:txBody>
      </p:sp>
      <p:pic>
        <p:nvPicPr>
          <p:cNvPr id="11"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79"/>
            <a:ext cx="4955232" cy="356635"/>
          </a:xfrm>
        </p:spPr>
        <p:txBody>
          <a:bodyPr/>
          <a:lstStyle>
            <a:lvl1pPr>
              <a:buNone/>
              <a:defRPr sz="220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8" y="1987947"/>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6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72268228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6" name="Text Placeholder 22"/>
          <p:cNvSpPr>
            <a:spLocks noGrp="1"/>
          </p:cNvSpPr>
          <p:nvPr>
            <p:ph type="body" sz="quarter" idx="18"/>
          </p:nvPr>
        </p:nvSpPr>
        <p:spPr>
          <a:xfrm>
            <a:off x="683568" y="4221088"/>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58112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79715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7" name="Text Placeholder 22"/>
          <p:cNvSpPr>
            <a:spLocks noGrp="1"/>
          </p:cNvSpPr>
          <p:nvPr>
            <p:ph type="body" sz="quarter" idx="21"/>
          </p:nvPr>
        </p:nvSpPr>
        <p:spPr>
          <a:xfrm>
            <a:off x="683568" y="5013176"/>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290699822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dirty="0"/>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365104"/>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581128"/>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8" name="Text Placeholder 22"/>
          <p:cNvSpPr>
            <a:spLocks noGrp="1"/>
          </p:cNvSpPr>
          <p:nvPr>
            <p:ph type="body" sz="quarter" idx="21"/>
          </p:nvPr>
        </p:nvSpPr>
        <p:spPr>
          <a:xfrm>
            <a:off x="683569" y="494116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9" name="Text Placeholder 22"/>
          <p:cNvSpPr>
            <a:spLocks noGrp="1"/>
          </p:cNvSpPr>
          <p:nvPr>
            <p:ph type="body" sz="quarter" idx="22"/>
          </p:nvPr>
        </p:nvSpPr>
        <p:spPr>
          <a:xfrm>
            <a:off x="683569" y="515719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182890484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a:extLst>
              <a:ext uri="{FF2B5EF4-FFF2-40B4-BE49-F238E27FC236}">
                <a16:creationId xmlns:a16="http://schemas.microsoft.com/office/drawing/2014/main" id="{A2FDE052-E469-43BA-A217-242B58E7009D}"/>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600" dirty="0">
                <a:solidFill>
                  <a:srgbClr val="FFFFFF"/>
                </a:solidFill>
                <a:latin typeface="Helvetica"/>
                <a:cs typeface="Helvetica"/>
              </a:rPr>
              <a:t>World Education Services</a:t>
            </a:r>
          </a:p>
        </p:txBody>
      </p:sp>
      <p:pic>
        <p:nvPicPr>
          <p:cNvPr id="10"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79"/>
            <a:ext cx="4955232" cy="356635"/>
          </a:xfrm>
        </p:spPr>
        <p:txBody>
          <a:bodyPr/>
          <a:lstStyle>
            <a:lvl1pPr>
              <a:buNone/>
              <a:defRPr sz="220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8" y="1987947"/>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6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37633366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6" name="Text Placeholder 22"/>
          <p:cNvSpPr>
            <a:spLocks noGrp="1"/>
          </p:cNvSpPr>
          <p:nvPr>
            <p:ph type="body" sz="quarter" idx="18"/>
          </p:nvPr>
        </p:nvSpPr>
        <p:spPr>
          <a:xfrm>
            <a:off x="683568" y="4221088"/>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58112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79715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7" name="Text Placeholder 22"/>
          <p:cNvSpPr>
            <a:spLocks noGrp="1"/>
          </p:cNvSpPr>
          <p:nvPr>
            <p:ph type="body" sz="quarter" idx="21"/>
          </p:nvPr>
        </p:nvSpPr>
        <p:spPr>
          <a:xfrm>
            <a:off x="683568" y="5013176"/>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74211330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3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9" y="1844825"/>
            <a:ext cx="3312368" cy="288925"/>
          </a:xfrm>
        </p:spPr>
        <p:txBody>
          <a:bodyPr/>
          <a:lstStyle>
            <a:lvl1pPr>
              <a:buNone/>
              <a:defRPr sz="105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18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050" b="1">
                <a:solidFill>
                  <a:schemeClr val="tx1"/>
                </a:solidFill>
                <a:latin typeface="Helvetica"/>
                <a:cs typeface="Helvetica"/>
              </a:defRPr>
            </a:lvl1pPr>
            <a:lvl2pPr>
              <a:buNone/>
              <a:defRPr/>
            </a:lvl2pPr>
          </a:lstStyle>
          <a:p>
            <a:pPr lvl="0"/>
            <a:r>
              <a:rPr lang="en-US" dirty="0"/>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9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365106"/>
            <a:ext cx="4955232" cy="356635"/>
          </a:xfrm>
        </p:spPr>
        <p:txBody>
          <a:bodyPr/>
          <a:lstStyle>
            <a:lvl1pPr>
              <a:buNone/>
              <a:defRPr sz="105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581128"/>
            <a:ext cx="4267200" cy="360040"/>
          </a:xfrm>
        </p:spPr>
        <p:txBody>
          <a:bodyPr/>
          <a:lstStyle>
            <a:lvl1pPr>
              <a:buNone/>
              <a:defRPr sz="900" b="0" baseline="0">
                <a:solidFill>
                  <a:schemeClr val="tx1"/>
                </a:solidFill>
                <a:latin typeface="Helvetica"/>
                <a:cs typeface="Helvetica"/>
              </a:defRPr>
            </a:lvl1pPr>
            <a:lvl2pPr>
              <a:buNone/>
              <a:defRPr/>
            </a:lvl2pPr>
          </a:lstStyle>
          <a:p>
            <a:pPr lvl="0"/>
            <a:r>
              <a:rPr lang="en-US"/>
              <a:t>Click to edit Master text styles</a:t>
            </a:r>
          </a:p>
        </p:txBody>
      </p:sp>
      <p:sp>
        <p:nvSpPr>
          <p:cNvPr id="18" name="Text Placeholder 22"/>
          <p:cNvSpPr>
            <a:spLocks noGrp="1"/>
          </p:cNvSpPr>
          <p:nvPr>
            <p:ph type="body" sz="quarter" idx="21"/>
          </p:nvPr>
        </p:nvSpPr>
        <p:spPr>
          <a:xfrm>
            <a:off x="683569" y="4941170"/>
            <a:ext cx="4955232" cy="356635"/>
          </a:xfrm>
        </p:spPr>
        <p:txBody>
          <a:bodyPr/>
          <a:lstStyle>
            <a:lvl1pPr>
              <a:buNone/>
              <a:defRPr sz="1050" b="1">
                <a:solidFill>
                  <a:schemeClr val="tx1"/>
                </a:solidFill>
                <a:latin typeface="Helvetica"/>
                <a:cs typeface="Helvetica"/>
              </a:defRPr>
            </a:lvl1pPr>
            <a:lvl2pPr>
              <a:buNone/>
              <a:defRPr/>
            </a:lvl2pPr>
          </a:lstStyle>
          <a:p>
            <a:pPr lvl="0"/>
            <a:r>
              <a:rPr lang="en-US"/>
              <a:t>Click to edit Master text styles</a:t>
            </a:r>
          </a:p>
        </p:txBody>
      </p:sp>
      <p:sp>
        <p:nvSpPr>
          <p:cNvPr id="19" name="Text Placeholder 22"/>
          <p:cNvSpPr>
            <a:spLocks noGrp="1"/>
          </p:cNvSpPr>
          <p:nvPr>
            <p:ph type="body" sz="quarter" idx="22"/>
          </p:nvPr>
        </p:nvSpPr>
        <p:spPr>
          <a:xfrm>
            <a:off x="683569" y="5157192"/>
            <a:ext cx="4267200" cy="360040"/>
          </a:xfrm>
        </p:spPr>
        <p:txBody>
          <a:bodyPr/>
          <a:lstStyle>
            <a:lvl1pPr>
              <a:buNone/>
              <a:defRPr sz="9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97043446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dirty="0"/>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365104"/>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581128"/>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8" name="Text Placeholder 22"/>
          <p:cNvSpPr>
            <a:spLocks noGrp="1"/>
          </p:cNvSpPr>
          <p:nvPr>
            <p:ph type="body" sz="quarter" idx="21"/>
          </p:nvPr>
        </p:nvSpPr>
        <p:spPr>
          <a:xfrm>
            <a:off x="683569" y="494116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9" name="Text Placeholder 22"/>
          <p:cNvSpPr>
            <a:spLocks noGrp="1"/>
          </p:cNvSpPr>
          <p:nvPr>
            <p:ph type="body" sz="quarter" idx="22"/>
          </p:nvPr>
        </p:nvSpPr>
        <p:spPr>
          <a:xfrm>
            <a:off x="683569" y="515719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49325608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11560" y="2320077"/>
            <a:ext cx="7848872" cy="2117035"/>
          </a:xfrm>
        </p:spPr>
        <p:txBody>
          <a:bodyPr anchor="t"/>
          <a:lstStyle>
            <a:lvl1pPr>
              <a:defRPr baseline="0">
                <a:solidFill>
                  <a:srgbClr val="003764"/>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1749719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9D6AC55-D1CD-4DB9-9F1D-A7DD10B564DE}"/>
              </a:ext>
            </a:extLst>
          </p:cNvPr>
          <p:cNvSpPr txBox="1">
            <a:spLocks noChangeArrowheads="1"/>
          </p:cNvSpPr>
          <p:nvPr userDrawn="1"/>
        </p:nvSpPr>
        <p:spPr bwMode="auto">
          <a:xfrm>
            <a:off x="611188" y="1568450"/>
            <a:ext cx="1954212" cy="70802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dirty="0">
                <a:solidFill>
                  <a:srgbClr val="003764"/>
                </a:solidFill>
                <a:latin typeface="Helvetica" charset="0"/>
                <a:cs typeface="Helvetica" charset="0"/>
              </a:rPr>
              <a:t>Agenda</a:t>
            </a:r>
          </a:p>
        </p:txBody>
      </p:sp>
      <p:sp>
        <p:nvSpPr>
          <p:cNvPr id="9" name="Title 1"/>
          <p:cNvSpPr>
            <a:spLocks noGrp="1"/>
          </p:cNvSpPr>
          <p:nvPr>
            <p:ph type="title"/>
          </p:nvPr>
        </p:nvSpPr>
        <p:spPr>
          <a:xfrm>
            <a:off x="611560" y="2852936"/>
            <a:ext cx="6934200" cy="2448272"/>
          </a:xfrm>
        </p:spPr>
        <p:txBody>
          <a:bodyPr anchor="t"/>
          <a:lstStyle>
            <a:lvl1pPr>
              <a:defRPr baseline="0">
                <a:solidFill>
                  <a:srgbClr val="000000"/>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263834602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4"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222EA107-7CF6-4363-AA4A-BC49DBF35478}"/>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2016 World Education Services. All rights reserved.</a:t>
            </a:r>
            <a:endParaRPr lang="en-US" altLang="en-US" sz="800">
              <a:latin typeface="Helvetica Neue" panose="02000503000000020004" pitchFamily="2"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889250"/>
            <a:ext cx="9144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947863"/>
            <a:ext cx="7966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0"/>
          </p:nvPr>
        </p:nvSpPr>
        <p:spPr>
          <a:xfrm>
            <a:off x="467544" y="2420889"/>
            <a:ext cx="6911999" cy="648072"/>
          </a:xfrm>
        </p:spPr>
        <p:txBody>
          <a:bodyPr/>
          <a:lstStyle>
            <a:lvl1pPr marL="0" indent="0">
              <a:buNone/>
              <a:defRPr sz="3200" b="1" baseline="0">
                <a:solidFill>
                  <a:schemeClr val="bg1"/>
                </a:solidFill>
                <a:latin typeface="Helvetica"/>
                <a:cs typeface="Helvetica"/>
              </a:defRPr>
            </a:lvl1pPr>
          </a:lstStyle>
          <a:p>
            <a:pPr lvl="0"/>
            <a:r>
              <a:rPr lang="en-US"/>
              <a:t>Click to edit Master text styles</a:t>
            </a:r>
          </a:p>
        </p:txBody>
      </p:sp>
      <p:sp>
        <p:nvSpPr>
          <p:cNvPr id="9" name="Content Placeholder 7"/>
          <p:cNvSpPr>
            <a:spLocks noGrp="1"/>
          </p:cNvSpPr>
          <p:nvPr>
            <p:ph sz="quarter" idx="11"/>
          </p:nvPr>
        </p:nvSpPr>
        <p:spPr>
          <a:xfrm>
            <a:off x="467544" y="2996952"/>
            <a:ext cx="6911999" cy="648072"/>
          </a:xfrm>
        </p:spPr>
        <p:txBody>
          <a:bodyPr/>
          <a:lstStyle>
            <a:lvl1pPr marL="0" indent="0">
              <a:buNone/>
              <a:defRPr sz="3200" b="0" baseline="0">
                <a:solidFill>
                  <a:schemeClr val="bg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880959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71EBF89-488B-4E8A-83D5-54E0521FA1F9}"/>
              </a:ext>
            </a:extLst>
          </p:cNvPr>
          <p:cNvSpPr txBox="1">
            <a:spLocks noChangeArrowheads="1"/>
          </p:cNvSpPr>
          <p:nvPr userDrawn="1"/>
        </p:nvSpPr>
        <p:spPr bwMode="auto">
          <a:xfrm>
            <a:off x="928688" y="698500"/>
            <a:ext cx="4391025" cy="7080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dirty="0">
                <a:solidFill>
                  <a:schemeClr val="bg1"/>
                </a:solidFill>
                <a:latin typeface="Helvetica" charset="0"/>
                <a:cs typeface="Helvetica" charset="0"/>
              </a:rPr>
              <a:t>POLL</a:t>
            </a:r>
          </a:p>
        </p:txBody>
      </p:sp>
      <p:pic>
        <p:nvPicPr>
          <p:cNvPr id="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7C638C2D-94A9-4547-959E-27A078FF93F0}"/>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11"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514350" indent="-514350">
              <a:buSzPct val="100000"/>
              <a:buFont typeface="+mj-lt"/>
              <a:buAutoNum type="arabicPeriod"/>
              <a:defRPr sz="240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32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4196622666"/>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0" y="228600"/>
            <a:ext cx="8136904" cy="990600"/>
          </a:xfrm>
        </p:spPr>
        <p:txBody>
          <a:bodyPr/>
          <a:lstStyle>
            <a:lvl1pPr>
              <a:defRPr>
                <a:latin typeface="Helvetica"/>
                <a:cs typeface="Helvetica"/>
              </a:defRPr>
            </a:lvl1pPr>
          </a:lstStyle>
          <a:p>
            <a:r>
              <a:rPr lang="en-US"/>
              <a:t>Click to edit Master title style</a:t>
            </a:r>
            <a:endParaRPr lang="en-US" dirty="0"/>
          </a:p>
        </p:txBody>
      </p:sp>
      <p:sp>
        <p:nvSpPr>
          <p:cNvPr id="8" name="Content Placeholder 7"/>
          <p:cNvSpPr>
            <a:spLocks noGrp="1"/>
          </p:cNvSpPr>
          <p:nvPr>
            <p:ph sz="quarter" idx="1"/>
          </p:nvPr>
        </p:nvSpPr>
        <p:spPr>
          <a:xfrm>
            <a:off x="612648" y="1600200"/>
            <a:ext cx="8135816" cy="4781128"/>
          </a:xfrm>
        </p:spPr>
        <p:txBody>
          <a:bodyPr/>
          <a:lstStyle>
            <a:lvl1pPr>
              <a:buFont typeface="Wingdings" pitchFamily="2" charset="2"/>
              <a:buChar char="§"/>
              <a:defRPr>
                <a:latin typeface="Verdana"/>
                <a:cs typeface="Verdana"/>
              </a:defRPr>
            </a:lvl1pPr>
            <a:lvl2pPr marL="576263" indent="-209550">
              <a:buFont typeface="Arial"/>
              <a:buChar char="•"/>
              <a:defRPr>
                <a:latin typeface="Verdana"/>
                <a:cs typeface="Verdana"/>
              </a:defRPr>
            </a:lvl2pPr>
            <a:lvl3pPr marL="855663" indent="-169863">
              <a:buFont typeface="Arial"/>
              <a:buChar char="•"/>
              <a:defRPr>
                <a:latin typeface="Verdana"/>
                <a:cs typeface="Verdana"/>
              </a:defRPr>
            </a:lvl3pPr>
            <a:lvl4pPr marL="1312863" indent="-169863">
              <a:buFont typeface="Arial"/>
              <a:buChar char="•"/>
              <a:defRPr>
                <a:latin typeface="Verdana"/>
                <a:cs typeface="Verdana"/>
              </a:defRPr>
            </a:lvl4pPr>
            <a:lvl5pPr marL="1770063" indent="-169863">
              <a:buFont typeface="Arial"/>
              <a:buChar char="•"/>
              <a:defRPr>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139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0" y="228600"/>
            <a:ext cx="8136904" cy="990600"/>
          </a:xfrm>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66"/>
            <a:ext cx="3886200" cy="4791761"/>
          </a:xfrm>
        </p:spPr>
        <p:txBody>
          <a:bodyPr/>
          <a:lstStyle>
            <a:lvl1pPr marL="0" indent="0">
              <a:buFont typeface="Wingdings" pitchFamily="2" charset="2"/>
              <a:buNone/>
              <a:defRPr sz="2600"/>
            </a:lvl1pPr>
            <a:lvl2pPr>
              <a:buClr>
                <a:srgbClr val="003764"/>
              </a:buClr>
              <a:buFont typeface="Wingdings" pitchFamily="2" charset="2"/>
              <a:buChar char="§"/>
              <a:defRPr sz="2400"/>
            </a:lvl2pPr>
            <a:lvl3pPr>
              <a:buClr>
                <a:srgbClr val="1F9055"/>
              </a:buClr>
              <a:buFont typeface="Wingdings" pitchFamily="2" charset="2"/>
              <a:buChar char="§"/>
              <a:defRPr sz="220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4716016" y="1589566"/>
            <a:ext cx="4015085" cy="4791761"/>
          </a:xfrm>
        </p:spPr>
        <p:txBody>
          <a:bodyPr/>
          <a:lstStyle>
            <a:lvl1pPr marL="0" indent="0">
              <a:buFont typeface="Wingdings" pitchFamily="2" charset="2"/>
              <a:buNone/>
              <a:defRPr sz="2600"/>
            </a:lvl1pPr>
            <a:lvl2pPr>
              <a:buClr>
                <a:srgbClr val="003764"/>
              </a:buClr>
              <a:buFont typeface="Wingdings" pitchFamily="2" charset="2"/>
              <a:buChar char="§"/>
              <a:defRPr sz="2400"/>
            </a:lvl2pPr>
            <a:lvl3pPr>
              <a:buClr>
                <a:srgbClr val="1F9055"/>
              </a:buClr>
              <a:buFont typeface="Wingdings" pitchFamily="2" charset="2"/>
              <a:buChar char="§"/>
              <a:defRPr sz="220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2974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00ECD112-1A9C-41AB-BDB3-7A93B602D4C2}"/>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123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4ADC1C84-5497-4253-ADC2-16555004358E}"/>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011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EEA2FC71-C6E5-401B-90BE-374C5E9B659C}"/>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2016 World Education Services. All rights reserved.</a:t>
            </a:r>
            <a:endParaRPr lang="en-US" altLang="en-US" sz="800">
              <a:latin typeface="Helvetica Neue" panose="02000503000000020004" pitchFamily="2"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211263"/>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085E40A-D5AC-44BC-9455-3F118ABC2B0B}"/>
              </a:ext>
            </a:extLst>
          </p:cNvPr>
          <p:cNvSpPr txBox="1">
            <a:spLocks noChangeArrowheads="1"/>
          </p:cNvSpPr>
          <p:nvPr userDrawn="1"/>
        </p:nvSpPr>
        <p:spPr bwMode="auto">
          <a:xfrm>
            <a:off x="647700" y="3068638"/>
            <a:ext cx="7848600" cy="6461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dirty="0">
                <a:solidFill>
                  <a:srgbClr val="1F9055"/>
                </a:solidFill>
                <a:latin typeface="Helvetica"/>
                <a:cs typeface="Helvetica"/>
              </a:rPr>
              <a:t>QUESTIONS AND COMMENTS</a:t>
            </a:r>
          </a:p>
        </p:txBody>
      </p:sp>
      <p:sp>
        <p:nvSpPr>
          <p:cNvPr id="8" name="TextBox 7">
            <a:extLst>
              <a:ext uri="{FF2B5EF4-FFF2-40B4-BE49-F238E27FC236}">
                <a16:creationId xmlns:a16="http://schemas.microsoft.com/office/drawing/2014/main" id="{2D225506-CF40-4B4A-8B26-CBB54B540B7B}"/>
              </a:ext>
            </a:extLst>
          </p:cNvPr>
          <p:cNvSpPr txBox="1">
            <a:spLocks noChangeArrowheads="1"/>
          </p:cNvSpPr>
          <p:nvPr userDrawn="1"/>
        </p:nvSpPr>
        <p:spPr bwMode="auto">
          <a:xfrm>
            <a:off x="647700" y="3860800"/>
            <a:ext cx="7848600" cy="8318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dirty="0">
                <a:solidFill>
                  <a:srgbClr val="003764"/>
                </a:solidFill>
                <a:latin typeface="Helvetica"/>
                <a:cs typeface="Helvetica"/>
              </a:rPr>
              <a:t>Please enter your questions into the chat box </a:t>
            </a:r>
            <a:br>
              <a:rPr lang="en-US" dirty="0">
                <a:solidFill>
                  <a:srgbClr val="003764"/>
                </a:solidFill>
                <a:latin typeface="Helvetica"/>
                <a:cs typeface="Helvetica"/>
              </a:rPr>
            </a:br>
            <a:r>
              <a:rPr lang="en-US" dirty="0">
                <a:solidFill>
                  <a:srgbClr val="003764"/>
                </a:solidFill>
                <a:latin typeface="Helvetica"/>
                <a:cs typeface="Helvetica"/>
              </a:rPr>
              <a:t>to your right (send to Host and Presenter) </a:t>
            </a:r>
          </a:p>
        </p:txBody>
      </p:sp>
    </p:spTree>
    <p:extLst>
      <p:ext uri="{BB962C8B-B14F-4D97-AF65-F5344CB8AC3E}">
        <p14:creationId xmlns:p14="http://schemas.microsoft.com/office/powerpoint/2010/main" val="308903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11560" y="2320079"/>
            <a:ext cx="7848872" cy="2117035"/>
          </a:xfrm>
        </p:spPr>
        <p:txBody>
          <a:bodyPr anchor="t"/>
          <a:lstStyle>
            <a:lvl1pPr>
              <a:defRPr baseline="0">
                <a:solidFill>
                  <a:srgbClr val="003764"/>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83724883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B74E8819-E12D-4266-B616-AFC47C1ACD60}"/>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2016 World Education Services. All rights reserved.</a:t>
            </a:r>
            <a:endParaRPr lang="en-US" altLang="en-US" sz="800">
              <a:latin typeface="Helvetica Neue" panose="02000503000000020004" pitchFamily="2"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557338"/>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DBE5AAB-BE72-4170-B830-73BC735E4E13}"/>
              </a:ext>
            </a:extLst>
          </p:cNvPr>
          <p:cNvSpPr txBox="1">
            <a:spLocks noChangeArrowheads="1"/>
          </p:cNvSpPr>
          <p:nvPr userDrawn="1"/>
        </p:nvSpPr>
        <p:spPr bwMode="auto">
          <a:xfrm>
            <a:off x="647700" y="3414713"/>
            <a:ext cx="7848600" cy="6461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dirty="0">
                <a:solidFill>
                  <a:srgbClr val="1F9055"/>
                </a:solidFill>
                <a:latin typeface="Helvetica"/>
                <a:cs typeface="Helvetica"/>
              </a:rPr>
              <a:t>QUESTIONS AND COMMENTS</a:t>
            </a:r>
          </a:p>
        </p:txBody>
      </p:sp>
    </p:spTree>
    <p:extLst>
      <p:ext uri="{BB962C8B-B14F-4D97-AF65-F5344CB8AC3E}">
        <p14:creationId xmlns:p14="http://schemas.microsoft.com/office/powerpoint/2010/main" val="4249922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B993865-AA51-4958-9D4A-C7EFA66841CB}"/>
              </a:ext>
            </a:extLst>
          </p:cNvPr>
          <p:cNvSpPr txBox="1">
            <a:spLocks noChangeArrowheads="1"/>
          </p:cNvSpPr>
          <p:nvPr userDrawn="1"/>
        </p:nvSpPr>
        <p:spPr bwMode="auto">
          <a:xfrm>
            <a:off x="684213" y="2276475"/>
            <a:ext cx="7848600" cy="12001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 FOR </a:t>
            </a:r>
          </a:p>
          <a:p>
            <a:pPr>
              <a:defRPr/>
            </a:pPr>
            <a:r>
              <a:rPr lang="en-US" sz="3600" dirty="0">
                <a:latin typeface="Helvetica"/>
                <a:cs typeface="Helvetica"/>
              </a:rPr>
              <a:t>ATTENDING OUR SESSION</a:t>
            </a:r>
          </a:p>
        </p:txBody>
      </p:sp>
      <p:sp>
        <p:nvSpPr>
          <p:cNvPr id="6" name="TextBox 5">
            <a:extLst>
              <a:ext uri="{FF2B5EF4-FFF2-40B4-BE49-F238E27FC236}">
                <a16:creationId xmlns:a16="http://schemas.microsoft.com/office/drawing/2014/main" id="{80284E05-E534-4C9E-8E36-63E689032A52}"/>
              </a:ext>
            </a:extLst>
          </p:cNvPr>
          <p:cNvSpPr txBox="1">
            <a:spLocks noChangeArrowheads="1"/>
          </p:cNvSpPr>
          <p:nvPr userDrawn="1"/>
        </p:nvSpPr>
        <p:spPr bwMode="auto">
          <a:xfrm>
            <a:off x="684213" y="3860800"/>
            <a:ext cx="7848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sp>
        <p:nvSpPr>
          <p:cNvPr id="7" name="TextBox 6">
            <a:extLst>
              <a:ext uri="{FF2B5EF4-FFF2-40B4-BE49-F238E27FC236}">
                <a16:creationId xmlns:a16="http://schemas.microsoft.com/office/drawing/2014/main" id="{9D1043F3-2A4B-4E10-974E-C76F835C7851}"/>
              </a:ext>
            </a:extLst>
          </p:cNvPr>
          <p:cNvSpPr txBox="1">
            <a:spLocks noChangeArrowheads="1"/>
          </p:cNvSpPr>
          <p:nvPr userDrawn="1"/>
        </p:nvSpPr>
        <p:spPr bwMode="auto">
          <a:xfrm>
            <a:off x="684213" y="4221163"/>
            <a:ext cx="763587"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FFFFFF"/>
                </a:solidFill>
                <a:latin typeface="Helvetica"/>
                <a:cs typeface="Helvetica"/>
              </a:rPr>
              <a:t>Visit:</a:t>
            </a:r>
          </a:p>
        </p:txBody>
      </p:sp>
      <p:pic>
        <p:nvPicPr>
          <p:cNvPr id="8"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1312912"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798204930"/>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b="4414"/>
          <a:stretch>
            <a:fillRect/>
          </a:stretch>
        </p:blipFill>
        <p:spPr bwMode="auto">
          <a:xfrm>
            <a:off x="19050" y="228600"/>
            <a:ext cx="9017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4">
            <a:extLst>
              <a:ext uri="{FF2B5EF4-FFF2-40B4-BE49-F238E27FC236}">
                <a16:creationId xmlns:a16="http://schemas.microsoft.com/office/drawing/2014/main" id="{1C509223-52EA-427A-8377-90D0ADFC3268}"/>
              </a:ext>
            </a:extLst>
          </p:cNvPr>
          <p:cNvSpPr txBox="1">
            <a:spLocks/>
          </p:cNvSpPr>
          <p:nvPr userDrawn="1"/>
        </p:nvSpPr>
        <p:spPr bwMode="auto">
          <a:xfrm>
            <a:off x="611188" y="228600"/>
            <a:ext cx="853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kern="1200">
                <a:solidFill>
                  <a:srgbClr val="003764"/>
                </a:solidFill>
                <a:latin typeface="Helvetica"/>
                <a:ea typeface="ＭＳ Ｐゴシック" panose="020B0600070205080204" pitchFamily="34" charset="-128"/>
                <a:cs typeface="Helvetica"/>
              </a:defRPr>
            </a:lvl1pPr>
            <a:lvl2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2pPr>
            <a:lvl3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3pPr>
            <a:lvl4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4pPr>
            <a:lvl5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defRPr/>
            </a:pPr>
            <a:r>
              <a:rPr lang="en-US" altLang="en-US" dirty="0">
                <a:latin typeface="Helvetica" panose="020B0604020202020204" pitchFamily="34" charset="0"/>
                <a:cs typeface="Helvetica" panose="020B0604020202020204" pitchFamily="34" charset="0"/>
              </a:rPr>
              <a:t>WES Resources: </a:t>
            </a:r>
            <a:br>
              <a:rPr lang="en-US" altLang="en-US" dirty="0">
                <a:latin typeface="Helvetica" panose="020B0604020202020204" pitchFamily="34" charset="0"/>
                <a:cs typeface="Helvetica" panose="020B0604020202020204" pitchFamily="34" charset="0"/>
              </a:rPr>
            </a:br>
            <a:r>
              <a:rPr lang="en-US" altLang="en-US" sz="2400" dirty="0">
                <a:latin typeface="Helvetica" panose="020B0604020202020204" pitchFamily="34" charset="0"/>
                <a:cs typeface="Helvetica" panose="020B0604020202020204" pitchFamily="34" charset="0"/>
              </a:rPr>
              <a:t>For Partners</a:t>
            </a:r>
          </a:p>
        </p:txBody>
      </p:sp>
      <p:sp>
        <p:nvSpPr>
          <p:cNvPr id="4" name="Rectangle 3">
            <a:extLst>
              <a:ext uri="{FF2B5EF4-FFF2-40B4-BE49-F238E27FC236}">
                <a16:creationId xmlns:a16="http://schemas.microsoft.com/office/drawing/2014/main" id="{AEE224F8-E600-427B-BB1D-FA93FBCFFDA7}"/>
              </a:ext>
            </a:extLst>
          </p:cNvPr>
          <p:cNvSpPr/>
          <p:nvPr userDrawn="1"/>
        </p:nvSpPr>
        <p:spPr>
          <a:xfrm>
            <a:off x="684213" y="2852738"/>
            <a:ext cx="3876675" cy="906462"/>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65C63D5D-1F42-444B-88FB-70993DF9B3A3}"/>
              </a:ext>
            </a:extLst>
          </p:cNvPr>
          <p:cNvSpPr/>
          <p:nvPr userDrawn="1"/>
        </p:nvSpPr>
        <p:spPr>
          <a:xfrm>
            <a:off x="684213" y="5413375"/>
            <a:ext cx="3876675" cy="906463"/>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pic>
        <p:nvPicPr>
          <p:cNvPr id="6"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10113" y="1403350"/>
            <a:ext cx="388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81E612E-F2B2-4B0B-BA3F-8FD3063B20B3}"/>
              </a:ext>
            </a:extLst>
          </p:cNvPr>
          <p:cNvSpPr/>
          <p:nvPr userDrawn="1"/>
        </p:nvSpPr>
        <p:spPr>
          <a:xfrm>
            <a:off x="4719638" y="1409700"/>
            <a:ext cx="3854450" cy="1436688"/>
          </a:xfrm>
          <a:prstGeom prst="rect">
            <a:avLst/>
          </a:prstGeom>
          <a:solidFill>
            <a:schemeClr val="accent2">
              <a:alpha val="40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83866CD8-09E0-4CF8-8A19-8CE4E60B0180}"/>
              </a:ext>
            </a:extLst>
          </p:cNvPr>
          <p:cNvSpPr/>
          <p:nvPr userDrawn="1"/>
        </p:nvSpPr>
        <p:spPr bwMode="auto">
          <a:xfrm>
            <a:off x="4714875" y="3973513"/>
            <a:ext cx="3868738" cy="1436687"/>
          </a:xfrm>
          <a:prstGeom prst="rect">
            <a:avLst/>
          </a:prstGeom>
          <a:solidFill>
            <a:schemeClr val="accent2">
              <a:alpha val="28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4060BB3F-DFDC-4832-B627-39930CE4AC6A}"/>
              </a:ext>
            </a:extLst>
          </p:cNvPr>
          <p:cNvSpPr>
            <a:spLocks noChangeArrowheads="1"/>
          </p:cNvSpPr>
          <p:nvPr userDrawn="1"/>
        </p:nvSpPr>
        <p:spPr bwMode="auto">
          <a:xfrm>
            <a:off x="682625" y="5708650"/>
            <a:ext cx="38592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Research</a:t>
            </a:r>
            <a:endParaRPr lang="en-US" alt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7C0808B1-8607-4E9D-8F1A-DD5EA6DE628C}"/>
              </a:ext>
            </a:extLst>
          </p:cNvPr>
          <p:cNvSpPr/>
          <p:nvPr userDrawn="1"/>
        </p:nvSpPr>
        <p:spPr bwMode="auto">
          <a:xfrm>
            <a:off x="4706938" y="5411788"/>
            <a:ext cx="3889375" cy="906462"/>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sp>
        <p:nvSpPr>
          <p:cNvPr id="11" name="Rectangle 16">
            <a:extLst>
              <a:ext uri="{FF2B5EF4-FFF2-40B4-BE49-F238E27FC236}">
                <a16:creationId xmlns:a16="http://schemas.microsoft.com/office/drawing/2014/main" id="{FF9ED04D-2047-41A1-92DE-FDBE2286E543}"/>
              </a:ext>
            </a:extLst>
          </p:cNvPr>
          <p:cNvSpPr>
            <a:spLocks noChangeArrowheads="1"/>
          </p:cNvSpPr>
          <p:nvPr userDrawn="1"/>
        </p:nvSpPr>
        <p:spPr bwMode="auto">
          <a:xfrm>
            <a:off x="4721225" y="5708650"/>
            <a:ext cx="38830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altLang="en-US" sz="1400" b="1" dirty="0">
                <a:solidFill>
                  <a:schemeClr val="accent1"/>
                </a:solidFill>
                <a:latin typeface="Verdana" panose="020B0604030504040204" pitchFamily="34" charset="0"/>
              </a:rPr>
              <a:t>ESL Toolkit</a:t>
            </a:r>
          </a:p>
        </p:txBody>
      </p:sp>
      <p:sp>
        <p:nvSpPr>
          <p:cNvPr id="12" name="Rectangle 11">
            <a:extLst>
              <a:ext uri="{FF2B5EF4-FFF2-40B4-BE49-F238E27FC236}">
                <a16:creationId xmlns:a16="http://schemas.microsoft.com/office/drawing/2014/main" id="{A0F2DB91-BFA2-4237-9E98-53A4230822A2}"/>
              </a:ext>
            </a:extLst>
          </p:cNvPr>
          <p:cNvSpPr>
            <a:spLocks noChangeArrowheads="1"/>
          </p:cNvSpPr>
          <p:nvPr userDrawn="1"/>
        </p:nvSpPr>
        <p:spPr bwMode="auto">
          <a:xfrm>
            <a:off x="684213" y="3154363"/>
            <a:ext cx="388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altLang="en-US" sz="1400" b="1" dirty="0">
                <a:solidFill>
                  <a:schemeClr val="accent1"/>
                </a:solidFill>
                <a:latin typeface="Verdana" panose="020B0604030504040204" pitchFamily="34" charset="0"/>
              </a:rPr>
              <a:t>IMPRINT Policy Map</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33FF2373-D481-4726-BC26-A55990C39BBE}"/>
              </a:ext>
            </a:extLst>
          </p:cNvPr>
          <p:cNvSpPr/>
          <p:nvPr userDrawn="1"/>
        </p:nvSpPr>
        <p:spPr bwMode="auto">
          <a:xfrm>
            <a:off x="4706938" y="2860675"/>
            <a:ext cx="3889375" cy="906463"/>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pic>
        <p:nvPicPr>
          <p:cNvPr id="14"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00588" y="3967163"/>
            <a:ext cx="3898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B9587D1-EA2A-4CD5-9064-6EDF91BE5532}"/>
              </a:ext>
            </a:extLst>
          </p:cNvPr>
          <p:cNvSpPr/>
          <p:nvPr userDrawn="1"/>
        </p:nvSpPr>
        <p:spPr bwMode="auto">
          <a:xfrm>
            <a:off x="4714875" y="3971925"/>
            <a:ext cx="3868738" cy="1423988"/>
          </a:xfrm>
          <a:prstGeom prst="rect">
            <a:avLst/>
          </a:prstGeom>
          <a:solidFill>
            <a:schemeClr val="accent2">
              <a:alpha val="40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16" name="Rectangle 15">
            <a:extLst>
              <a:ext uri="{FF2B5EF4-FFF2-40B4-BE49-F238E27FC236}">
                <a16:creationId xmlns:a16="http://schemas.microsoft.com/office/drawing/2014/main" id="{2B6FA35F-215E-4A03-9C19-6EE5284CFF2C}"/>
              </a:ext>
            </a:extLst>
          </p:cNvPr>
          <p:cNvSpPr>
            <a:spLocks noChangeArrowheads="1"/>
          </p:cNvSpPr>
          <p:nvPr userDrawn="1"/>
        </p:nvSpPr>
        <p:spPr bwMode="auto">
          <a:xfrm>
            <a:off x="4713288" y="3148013"/>
            <a:ext cx="388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Community College Guide</a:t>
            </a:r>
            <a:endParaRPr lang="en-US" alt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17" name="Picture 2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3100" y="1409700"/>
            <a:ext cx="388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59A7A77A-CDFB-4BBE-95BF-AF4EBB98A4FE}"/>
              </a:ext>
            </a:extLst>
          </p:cNvPr>
          <p:cNvSpPr/>
          <p:nvPr userDrawn="1"/>
        </p:nvSpPr>
        <p:spPr>
          <a:xfrm>
            <a:off x="684213" y="1433513"/>
            <a:ext cx="3867150" cy="1408112"/>
          </a:xfrm>
          <a:prstGeom prst="rect">
            <a:avLst/>
          </a:prstGeom>
          <a:solidFill>
            <a:schemeClr val="accent2">
              <a:alpha val="25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19" name="Picture 2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23000" y="4302125"/>
            <a:ext cx="8382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7"/>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078413" y="1911350"/>
            <a:ext cx="2108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8"/>
          <p:cNvPicPr>
            <a:picLocks noChangeAspect="1" noChangeArrowheads="1"/>
          </p:cNvPicPr>
          <p:nvPr userDrawn="1"/>
        </p:nvPicPr>
        <p:blipFill>
          <a:blip r:embed="rId8">
            <a:extLst>
              <a:ext uri="{28A0092B-C50C-407E-A947-70E740481C1C}">
                <a14:useLocalDpi xmlns:a14="http://schemas.microsoft.com/office/drawing/2010/main" val="0"/>
              </a:ext>
            </a:extLst>
          </a:blip>
          <a:srcRect r="56699" b="29454"/>
          <a:stretch>
            <a:fillRect/>
          </a:stretch>
        </p:blipFill>
        <p:spPr bwMode="auto">
          <a:xfrm>
            <a:off x="7213600" y="1971675"/>
            <a:ext cx="7842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222500" y="1757363"/>
            <a:ext cx="7778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73100" y="3962400"/>
            <a:ext cx="388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E7F3E2C0-35B1-448A-8F3D-6802B423560B}"/>
              </a:ext>
            </a:extLst>
          </p:cNvPr>
          <p:cNvSpPr/>
          <p:nvPr userDrawn="1"/>
        </p:nvSpPr>
        <p:spPr bwMode="auto">
          <a:xfrm>
            <a:off x="690563" y="3975100"/>
            <a:ext cx="3883025" cy="1436688"/>
          </a:xfrm>
          <a:prstGeom prst="rect">
            <a:avLst/>
          </a:prstGeom>
          <a:solidFill>
            <a:schemeClr val="accent2">
              <a:alpha val="27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25" name="Picture 2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303463" y="4316413"/>
            <a:ext cx="6365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725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b="4414"/>
          <a:stretch>
            <a:fillRect/>
          </a:stretch>
        </p:blipFill>
        <p:spPr bwMode="auto">
          <a:xfrm>
            <a:off x="6350" y="228600"/>
            <a:ext cx="9017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4">
            <a:extLst>
              <a:ext uri="{FF2B5EF4-FFF2-40B4-BE49-F238E27FC236}">
                <a16:creationId xmlns:a16="http://schemas.microsoft.com/office/drawing/2014/main" id="{AE3E7EDD-86ED-4FE3-8C75-CD06531BA8B9}"/>
              </a:ext>
            </a:extLst>
          </p:cNvPr>
          <p:cNvSpPr txBox="1">
            <a:spLocks/>
          </p:cNvSpPr>
          <p:nvPr userDrawn="1"/>
        </p:nvSpPr>
        <p:spPr bwMode="auto">
          <a:xfrm>
            <a:off x="611188" y="228600"/>
            <a:ext cx="853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kern="1200">
                <a:solidFill>
                  <a:srgbClr val="003764"/>
                </a:solidFill>
                <a:latin typeface="Helvetica"/>
                <a:ea typeface="ＭＳ Ｐゴシック" panose="020B0600070205080204" pitchFamily="34" charset="-128"/>
                <a:cs typeface="Helvetica"/>
              </a:defRPr>
            </a:lvl1pPr>
            <a:lvl2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2pPr>
            <a:lvl3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3pPr>
            <a:lvl4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4pPr>
            <a:lvl5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defRPr/>
            </a:pPr>
            <a:r>
              <a:rPr lang="en-US" altLang="en-US" dirty="0">
                <a:latin typeface="Helvetica" panose="020B0604020202020204" pitchFamily="34" charset="0"/>
                <a:cs typeface="Helvetica" panose="020B0604020202020204" pitchFamily="34" charset="0"/>
              </a:rPr>
              <a:t>WES Resources: </a:t>
            </a:r>
            <a:br>
              <a:rPr lang="en-US" altLang="en-US" dirty="0">
                <a:latin typeface="Helvetica" panose="020B0604020202020204" pitchFamily="34" charset="0"/>
                <a:cs typeface="Helvetica" panose="020B0604020202020204" pitchFamily="34" charset="0"/>
              </a:rPr>
            </a:br>
            <a:r>
              <a:rPr lang="en-US" altLang="en-US" sz="2400" dirty="0">
                <a:latin typeface="Helvetica" panose="020B0604020202020204" pitchFamily="34" charset="0"/>
                <a:cs typeface="Helvetica" panose="020B0604020202020204" pitchFamily="34" charset="0"/>
              </a:rPr>
              <a:t>For Partners</a:t>
            </a:r>
          </a:p>
        </p:txBody>
      </p:sp>
      <p:grpSp>
        <p:nvGrpSpPr>
          <p:cNvPr id="4" name="Group 10"/>
          <p:cNvGrpSpPr>
            <a:grpSpLocks/>
          </p:cNvGrpSpPr>
          <p:nvPr userDrawn="1"/>
        </p:nvGrpSpPr>
        <p:grpSpPr bwMode="auto">
          <a:xfrm>
            <a:off x="4706938" y="3973513"/>
            <a:ext cx="3897312" cy="2344737"/>
            <a:chOff x="4706938" y="3973513"/>
            <a:chExt cx="3897312" cy="2344737"/>
          </a:xfrm>
        </p:grpSpPr>
        <p:sp>
          <p:nvSpPr>
            <p:cNvPr id="5" name="Rectangle 4">
              <a:extLst>
                <a:ext uri="{FF2B5EF4-FFF2-40B4-BE49-F238E27FC236}">
                  <a16:creationId xmlns:a16="http://schemas.microsoft.com/office/drawing/2014/main" id="{4AE6726B-E6B6-4454-8085-8F6B23EFC996}"/>
                </a:ext>
              </a:extLst>
            </p:cNvPr>
            <p:cNvSpPr/>
            <p:nvPr userDrawn="1"/>
          </p:nvSpPr>
          <p:spPr bwMode="auto">
            <a:xfrm>
              <a:off x="4706938" y="5411788"/>
              <a:ext cx="3897312" cy="906462"/>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pic>
          <p:nvPicPr>
            <p:cNvPr id="6"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99000" y="3962400"/>
              <a:ext cx="388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7A72E10-9A47-4C60-846D-D0C827D27F8A}"/>
                </a:ext>
              </a:extLst>
            </p:cNvPr>
            <p:cNvSpPr/>
            <p:nvPr userDrawn="1"/>
          </p:nvSpPr>
          <p:spPr bwMode="auto">
            <a:xfrm>
              <a:off x="4706938" y="3973513"/>
              <a:ext cx="3889375" cy="1436687"/>
            </a:xfrm>
            <a:prstGeom prst="rect">
              <a:avLst/>
            </a:prstGeom>
            <a:solidFill>
              <a:schemeClr val="accent2">
                <a:alpha val="27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dirty="0"/>
            </a:p>
          </p:txBody>
        </p:sp>
        <p:sp>
          <p:nvSpPr>
            <p:cNvPr id="8" name="Rectangle 16">
              <a:extLst>
                <a:ext uri="{FF2B5EF4-FFF2-40B4-BE49-F238E27FC236}">
                  <a16:creationId xmlns:a16="http://schemas.microsoft.com/office/drawing/2014/main" id="{9AAEB98B-5CE8-461E-85DD-DFA92EC8202F}"/>
                </a:ext>
              </a:extLst>
            </p:cNvPr>
            <p:cNvSpPr>
              <a:spLocks noChangeArrowheads="1"/>
            </p:cNvSpPr>
            <p:nvPr userDrawn="1"/>
          </p:nvSpPr>
          <p:spPr bwMode="auto">
            <a:xfrm>
              <a:off x="4721225" y="5588000"/>
              <a:ext cx="38830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altLang="en-US" sz="1300" b="1" dirty="0">
                  <a:solidFill>
                    <a:schemeClr val="accent1"/>
                  </a:solidFill>
                  <a:latin typeface="Verdana" panose="020B0604030504040204" pitchFamily="34" charset="0"/>
                </a:rPr>
                <a:t>WES Global Talent Bridge Partner Page</a:t>
              </a:r>
            </a:p>
            <a:p>
              <a:pPr algn="ctr" eaLnBrk="1" hangingPunct="1">
                <a:spcAft>
                  <a:spcPts val="400"/>
                </a:spcAft>
                <a:defRPr/>
              </a:pPr>
              <a:r>
                <a:rPr lang="en-US" sz="1200" u="sng" dirty="0">
                  <a:latin typeface="Verdana" panose="020B0604030504040204" pitchFamily="34" charset="0"/>
                  <a:ea typeface="Verdana" panose="020B0604030504040204" pitchFamily="34" charset="0"/>
                  <a:cs typeface="Verdana" panose="020B0604030504040204" pitchFamily="34" charset="0"/>
                  <a:hlinkClick r:id="rId4" tooltip="https://www.wes.org/partners/global-talent-bridge-partners/"/>
                </a:rPr>
                <a:t>wes.org/partners/global-talent-bridge-partners/</a:t>
              </a:r>
              <a:endParaRPr lang="en-US" alt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40289" y="4305459"/>
              <a:ext cx="822672" cy="84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6"/>
          <p:cNvGrpSpPr>
            <a:grpSpLocks/>
          </p:cNvGrpSpPr>
          <p:nvPr userDrawn="1"/>
        </p:nvGrpSpPr>
        <p:grpSpPr bwMode="auto">
          <a:xfrm>
            <a:off x="681038" y="3973513"/>
            <a:ext cx="3883025" cy="2346325"/>
            <a:chOff x="681038" y="3973485"/>
            <a:chExt cx="3883025" cy="2346353"/>
          </a:xfrm>
        </p:grpSpPr>
        <p:sp>
          <p:nvSpPr>
            <p:cNvPr id="11" name="Rectangle 10">
              <a:extLst>
                <a:ext uri="{FF2B5EF4-FFF2-40B4-BE49-F238E27FC236}">
                  <a16:creationId xmlns:a16="http://schemas.microsoft.com/office/drawing/2014/main" id="{6F867555-F693-483D-916B-1025039AF68A}"/>
                </a:ext>
              </a:extLst>
            </p:cNvPr>
            <p:cNvSpPr/>
            <p:nvPr userDrawn="1"/>
          </p:nvSpPr>
          <p:spPr>
            <a:xfrm>
              <a:off x="684213" y="5413364"/>
              <a:ext cx="3876675" cy="906474"/>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pic>
          <p:nvPicPr>
            <p:cNvPr id="12" name="Picture 1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73100" y="3962372"/>
              <a:ext cx="3886200" cy="144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8266FB84-1E11-4D2B-9214-66C8F3A74247}"/>
                </a:ext>
              </a:extLst>
            </p:cNvPr>
            <p:cNvSpPr/>
            <p:nvPr userDrawn="1"/>
          </p:nvSpPr>
          <p:spPr>
            <a:xfrm>
              <a:off x="681038" y="3973485"/>
              <a:ext cx="3883025" cy="1436704"/>
            </a:xfrm>
            <a:prstGeom prst="rect">
              <a:avLst/>
            </a:prstGeom>
            <a:solidFill>
              <a:schemeClr val="accent2">
                <a:alpha val="27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25D95198-B06C-4D72-8056-5D72D76305DD}"/>
                </a:ext>
              </a:extLst>
            </p:cNvPr>
            <p:cNvSpPr>
              <a:spLocks noChangeArrowheads="1"/>
            </p:cNvSpPr>
            <p:nvPr userDrawn="1"/>
          </p:nvSpPr>
          <p:spPr bwMode="auto">
            <a:xfrm>
              <a:off x="687388" y="5589579"/>
              <a:ext cx="3876675" cy="5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Research</a:t>
              </a:r>
              <a:endParaRPr lang="en-US" alt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spcAft>
                  <a:spcPts val="400"/>
                </a:spcAft>
                <a:defRPr/>
              </a:pPr>
              <a:r>
                <a:rPr lang="en-US" sz="1200" u="sng" dirty="0">
                  <a:latin typeface="Verdana" panose="020B0604030504040204" pitchFamily="34" charset="0"/>
                  <a:ea typeface="Verdana" panose="020B0604030504040204" pitchFamily="34" charset="0"/>
                  <a:cs typeface="Verdana" panose="020B0604030504040204" pitchFamily="34" charset="0"/>
                  <a:hlinkClick r:id="rId7" tooltip="https://www.wes.org/partners/research/?research_type=606"/>
                </a:rPr>
                <a:t>wes.org/partners/research/</a:t>
              </a:r>
              <a:endParaRPr lang="en-US" alt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2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93640" y="4314041"/>
              <a:ext cx="635596" cy="7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22"/>
          <p:cNvGrpSpPr>
            <a:grpSpLocks/>
          </p:cNvGrpSpPr>
          <p:nvPr userDrawn="1"/>
        </p:nvGrpSpPr>
        <p:grpSpPr bwMode="auto">
          <a:xfrm>
            <a:off x="677863" y="1412875"/>
            <a:ext cx="3883025" cy="2354263"/>
            <a:chOff x="677864" y="1412923"/>
            <a:chExt cx="3883023" cy="2354215"/>
          </a:xfrm>
        </p:grpSpPr>
        <p:sp>
          <p:nvSpPr>
            <p:cNvPr id="17" name="Rectangle 16">
              <a:extLst>
                <a:ext uri="{FF2B5EF4-FFF2-40B4-BE49-F238E27FC236}">
                  <a16:creationId xmlns:a16="http://schemas.microsoft.com/office/drawing/2014/main" id="{C1572F93-2AA8-48EF-89B1-8189B2EBE556}"/>
                </a:ext>
              </a:extLst>
            </p:cNvPr>
            <p:cNvSpPr/>
            <p:nvPr userDrawn="1"/>
          </p:nvSpPr>
          <p:spPr bwMode="auto">
            <a:xfrm>
              <a:off x="682626" y="2860693"/>
              <a:ext cx="3876673" cy="906445"/>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pic>
          <p:nvPicPr>
            <p:cNvPr id="18" name="Picture 2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73101" y="1397048"/>
              <a:ext cx="3886198" cy="14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5">
              <a:extLst>
                <a:ext uri="{FF2B5EF4-FFF2-40B4-BE49-F238E27FC236}">
                  <a16:creationId xmlns:a16="http://schemas.microsoft.com/office/drawing/2014/main" id="{B69E2193-2C63-4808-8B0C-4A1BA232DDA5}"/>
                </a:ext>
              </a:extLst>
            </p:cNvPr>
            <p:cNvSpPr>
              <a:spLocks noChangeArrowheads="1"/>
            </p:cNvSpPr>
            <p:nvPr userDrawn="1"/>
          </p:nvSpPr>
          <p:spPr bwMode="auto">
            <a:xfrm>
              <a:off x="696914" y="3036903"/>
              <a:ext cx="3848098" cy="5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altLang="en-US" sz="1400" b="1" dirty="0">
                  <a:solidFill>
                    <a:schemeClr val="accent1"/>
                  </a:solidFill>
                  <a:latin typeface="Verdana" panose="020B0604030504040204" pitchFamily="34" charset="0"/>
                </a:rPr>
                <a:t>WES Global Talent Bridge Training</a:t>
              </a:r>
              <a:endParaRPr lang="en-US" alt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100" u="sng" dirty="0">
                  <a:latin typeface="Verdana" panose="020B0604030504040204" pitchFamily="34" charset="0"/>
                  <a:ea typeface="Verdana" panose="020B0604030504040204" pitchFamily="34" charset="0"/>
                  <a:cs typeface="Verdana" panose="020B0604030504040204" pitchFamily="34" charset="0"/>
                  <a:hlinkClick r:id="rId10"/>
                </a:rPr>
                <a:t>wes.org/partners/events/?s=&amp;partners_topics=582</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extLst>
                <a:ext uri="{FF2B5EF4-FFF2-40B4-BE49-F238E27FC236}">
                  <a16:creationId xmlns:a16="http://schemas.microsoft.com/office/drawing/2014/main" id="{30EB6034-FCBD-4237-9CA0-542A805FC01C}"/>
                </a:ext>
              </a:extLst>
            </p:cNvPr>
            <p:cNvSpPr/>
            <p:nvPr userDrawn="1"/>
          </p:nvSpPr>
          <p:spPr>
            <a:xfrm>
              <a:off x="677864" y="1412923"/>
              <a:ext cx="3867148" cy="1435071"/>
            </a:xfrm>
            <a:prstGeom prst="rect">
              <a:avLst/>
            </a:prstGeom>
            <a:solidFill>
              <a:schemeClr val="accent2">
                <a:alpha val="25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21" name="Picture 27"/>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149863" y="1814195"/>
              <a:ext cx="835797" cy="6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8"/>
          <p:cNvGrpSpPr>
            <a:grpSpLocks/>
          </p:cNvGrpSpPr>
          <p:nvPr userDrawn="1"/>
        </p:nvGrpSpPr>
        <p:grpSpPr bwMode="auto">
          <a:xfrm>
            <a:off x="4706938" y="1420813"/>
            <a:ext cx="3883025" cy="2338387"/>
            <a:chOff x="4706938" y="1420786"/>
            <a:chExt cx="3883025" cy="2338414"/>
          </a:xfrm>
        </p:grpSpPr>
        <p:sp>
          <p:nvSpPr>
            <p:cNvPr id="23" name="Rectangle 22">
              <a:extLst>
                <a:ext uri="{FF2B5EF4-FFF2-40B4-BE49-F238E27FC236}">
                  <a16:creationId xmlns:a16="http://schemas.microsoft.com/office/drawing/2014/main" id="{E083DA3B-DC73-408D-B948-0854E1BEF950}"/>
                </a:ext>
              </a:extLst>
            </p:cNvPr>
            <p:cNvSpPr/>
            <p:nvPr userDrawn="1"/>
          </p:nvSpPr>
          <p:spPr>
            <a:xfrm>
              <a:off x="4706938" y="2852728"/>
              <a:ext cx="3867150" cy="906472"/>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sp>
          <p:nvSpPr>
            <p:cNvPr id="24" name="Rectangle 23">
              <a:extLst>
                <a:ext uri="{FF2B5EF4-FFF2-40B4-BE49-F238E27FC236}">
                  <a16:creationId xmlns:a16="http://schemas.microsoft.com/office/drawing/2014/main" id="{E7E894F6-BA1A-4079-AA2A-8E938C137879}"/>
                </a:ext>
              </a:extLst>
            </p:cNvPr>
            <p:cNvSpPr>
              <a:spLocks noChangeArrowheads="1"/>
            </p:cNvSpPr>
            <p:nvPr userDrawn="1"/>
          </p:nvSpPr>
          <p:spPr bwMode="auto">
            <a:xfrm>
              <a:off x="4706938" y="3052755"/>
              <a:ext cx="3883025" cy="5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altLang="en-US" sz="1400" b="1" dirty="0">
                  <a:solidFill>
                    <a:schemeClr val="accent1"/>
                  </a:solidFill>
                  <a:latin typeface="Verdana" panose="020B0604030504040204" pitchFamily="34" charset="0"/>
                </a:rPr>
                <a:t>IMPRINT Policy Map</a:t>
              </a:r>
              <a:endParaRPr lang="en-US" sz="1200" dirty="0">
                <a:latin typeface="Verdana" panose="020B0604030504040204" pitchFamily="34" charset="0"/>
                <a:ea typeface="Verdana" panose="020B0604030504040204" pitchFamily="34" charset="0"/>
                <a:cs typeface="Verdana" panose="020B0604030504040204" pitchFamily="34" charset="0"/>
              </a:endParaRPr>
            </a:p>
            <a:p>
              <a:pPr algn="ctr" eaLnBrk="1" hangingPunct="1">
                <a:spcAft>
                  <a:spcPts val="400"/>
                </a:spcAft>
                <a:defRPr/>
              </a:pPr>
              <a:r>
                <a:rPr lang="en-US" sz="1200" u="sng" dirty="0">
                  <a:latin typeface="Verdana" panose="020B0604030504040204" pitchFamily="34" charset="0"/>
                  <a:ea typeface="Verdana" panose="020B0604030504040204" pitchFamily="34" charset="0"/>
                  <a:cs typeface="Verdana" panose="020B0604030504040204" pitchFamily="34" charset="0"/>
                  <a:hlinkClick r:id="rId12" tooltip="https://www.imprintproject.org/policy-map/"/>
                </a:rPr>
                <a:t>imprintproject.org/policy-map/</a:t>
              </a:r>
              <a:endParaRPr lang="en-US" sz="1200" u="sng" dirty="0">
                <a:latin typeface="Verdana" panose="020B0604030504040204" pitchFamily="34" charset="0"/>
                <a:ea typeface="Verdana" panose="020B0604030504040204" pitchFamily="34" charset="0"/>
                <a:cs typeface="Verdana" panose="020B0604030504040204" pitchFamily="34" charset="0"/>
              </a:endParaRPr>
            </a:p>
          </p:txBody>
        </p:sp>
        <p:pic>
          <p:nvPicPr>
            <p:cNvPr id="25"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99000" y="1409673"/>
              <a:ext cx="3873500" cy="144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E1F43954-E958-4E22-B19B-B18381B98CC5}"/>
                </a:ext>
              </a:extLst>
            </p:cNvPr>
            <p:cNvSpPr/>
            <p:nvPr userDrawn="1"/>
          </p:nvSpPr>
          <p:spPr>
            <a:xfrm>
              <a:off x="4706938" y="1420786"/>
              <a:ext cx="3867150" cy="1435117"/>
            </a:xfrm>
            <a:prstGeom prst="rect">
              <a:avLst/>
            </a:prstGeom>
            <a:solidFill>
              <a:schemeClr val="accent2">
                <a:alpha val="25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27" name="Picture 3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205932" y="1803310"/>
              <a:ext cx="778859" cy="74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5008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b="4414"/>
          <a:stretch>
            <a:fillRect/>
          </a:stretch>
        </p:blipFill>
        <p:spPr bwMode="auto">
          <a:xfrm>
            <a:off x="1588" y="166688"/>
            <a:ext cx="91440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4">
            <a:extLst>
              <a:ext uri="{FF2B5EF4-FFF2-40B4-BE49-F238E27FC236}">
                <a16:creationId xmlns:a16="http://schemas.microsoft.com/office/drawing/2014/main" id="{E62A8F83-B10C-4C22-BABC-4E487913F386}"/>
              </a:ext>
            </a:extLst>
          </p:cNvPr>
          <p:cNvSpPr txBox="1">
            <a:spLocks/>
          </p:cNvSpPr>
          <p:nvPr userDrawn="1"/>
        </p:nvSpPr>
        <p:spPr bwMode="auto">
          <a:xfrm>
            <a:off x="611188" y="228600"/>
            <a:ext cx="853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kern="1200">
                <a:solidFill>
                  <a:srgbClr val="003764"/>
                </a:solidFill>
                <a:latin typeface="Helvetica"/>
                <a:ea typeface="ＭＳ Ｐゴシック" panose="020B0600070205080204" pitchFamily="34" charset="-128"/>
                <a:cs typeface="Helvetica"/>
              </a:defRPr>
            </a:lvl1pPr>
            <a:lvl2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2pPr>
            <a:lvl3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3pPr>
            <a:lvl4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4pPr>
            <a:lvl5pPr algn="l" rtl="0" eaLnBrk="0" fontAlgn="base" hangingPunct="0">
              <a:spcBef>
                <a:spcPct val="0"/>
              </a:spcBef>
              <a:spcAft>
                <a:spcPct val="0"/>
              </a:spcAft>
              <a:defRPr sz="3200">
                <a:solidFill>
                  <a:srgbClr val="003764"/>
                </a:solidFill>
                <a:latin typeface="Helvetica" charset="0"/>
                <a:ea typeface="ＭＳ Ｐゴシック" panose="020B0600070205080204" pitchFamily="34" charset="-128"/>
                <a:cs typeface="Helvetic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defRPr/>
            </a:pPr>
            <a:r>
              <a:rPr lang="en-US" altLang="en-US" dirty="0">
                <a:latin typeface="Helvetica" panose="020B0604020202020204" pitchFamily="34" charset="0"/>
                <a:cs typeface="Helvetica" panose="020B0604020202020204" pitchFamily="34" charset="0"/>
              </a:rPr>
              <a:t>WES Resources: </a:t>
            </a:r>
            <a:br>
              <a:rPr lang="en-US" altLang="en-US" dirty="0">
                <a:latin typeface="Helvetica" panose="020B0604020202020204" pitchFamily="34" charset="0"/>
                <a:cs typeface="Helvetica" panose="020B0604020202020204" pitchFamily="34" charset="0"/>
              </a:rPr>
            </a:br>
            <a:r>
              <a:rPr lang="en-US" altLang="en-US" sz="2400" dirty="0">
                <a:latin typeface="Helvetica" panose="020B0604020202020204" pitchFamily="34" charset="0"/>
                <a:cs typeface="Helvetica" panose="020B0604020202020204" pitchFamily="34" charset="0"/>
              </a:rPr>
              <a:t>For Students and Skilled Immigrants</a:t>
            </a:r>
          </a:p>
        </p:txBody>
      </p:sp>
      <p:grpSp>
        <p:nvGrpSpPr>
          <p:cNvPr id="4" name="Group 10"/>
          <p:cNvGrpSpPr>
            <a:grpSpLocks/>
          </p:cNvGrpSpPr>
          <p:nvPr userDrawn="1"/>
        </p:nvGrpSpPr>
        <p:grpSpPr bwMode="auto">
          <a:xfrm>
            <a:off x="674688" y="3973513"/>
            <a:ext cx="3887787" cy="2352675"/>
            <a:chOff x="4716463" y="1419225"/>
            <a:chExt cx="3887787" cy="2352675"/>
          </a:xfrm>
        </p:grpSpPr>
        <p:pic>
          <p:nvPicPr>
            <p:cNvPr id="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02175" y="1408112"/>
              <a:ext cx="38989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7DFA6C1-C7EF-4C2D-B17D-0A53207E7210}"/>
                </a:ext>
              </a:extLst>
            </p:cNvPr>
            <p:cNvSpPr/>
            <p:nvPr userDrawn="1"/>
          </p:nvSpPr>
          <p:spPr>
            <a:xfrm>
              <a:off x="4716463" y="1419225"/>
              <a:ext cx="3883025" cy="1443037"/>
            </a:xfrm>
            <a:prstGeom prst="rect">
              <a:avLst/>
            </a:prstGeom>
            <a:solidFill>
              <a:schemeClr val="accent2">
                <a:alpha val="40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552CE9CC-F9E4-43D9-8318-0B3B9C00EEE9}"/>
                </a:ext>
              </a:extLst>
            </p:cNvPr>
            <p:cNvSpPr/>
            <p:nvPr userDrawn="1"/>
          </p:nvSpPr>
          <p:spPr>
            <a:xfrm>
              <a:off x="4716463" y="2862262"/>
              <a:ext cx="3883025" cy="909638"/>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p>
          </p:txBody>
        </p:sp>
        <p:sp>
          <p:nvSpPr>
            <p:cNvPr id="8" name="Rectangle 16">
              <a:extLst>
                <a:ext uri="{FF2B5EF4-FFF2-40B4-BE49-F238E27FC236}">
                  <a16:creationId xmlns:a16="http://schemas.microsoft.com/office/drawing/2014/main" id="{C7562F26-428B-4DA8-84EC-01E9FD4AD4F1}"/>
                </a:ext>
              </a:extLst>
            </p:cNvPr>
            <p:cNvSpPr>
              <a:spLocks noChangeArrowheads="1"/>
            </p:cNvSpPr>
            <p:nvPr userDrawn="1"/>
          </p:nvSpPr>
          <p:spPr bwMode="auto">
            <a:xfrm>
              <a:off x="4721225" y="3028950"/>
              <a:ext cx="38830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altLang="en-US" sz="1400" b="1" dirty="0">
                  <a:solidFill>
                    <a:schemeClr val="accent1"/>
                  </a:solidFill>
                  <a:latin typeface="Verdana" panose="020B0604030504040204" pitchFamily="34" charset="0"/>
                </a:rPr>
                <a:t>WES Advisor Blog</a:t>
              </a:r>
            </a:p>
            <a:p>
              <a:pPr algn="ctr" eaLnBrk="1" hangingPunct="1">
                <a:spcAft>
                  <a:spcPts val="400"/>
                </a:spcAft>
                <a:defRPr/>
              </a:pPr>
              <a:r>
                <a:rPr lang="en-US" altLang="en-US" sz="1200" dirty="0">
                  <a:solidFill>
                    <a:schemeClr val="bg1"/>
                  </a:solidFill>
                  <a:latin typeface="Verdana" panose="020B0604030504040204" pitchFamily="34" charset="0"/>
                  <a:hlinkClick r:id="rId4"/>
                </a:rPr>
                <a:t>wes.org/advisor-blog</a:t>
              </a:r>
              <a:endParaRPr lang="en-US" altLang="en-US" sz="1200" dirty="0">
                <a:solidFill>
                  <a:schemeClr val="bg1"/>
                </a:solidFill>
                <a:latin typeface="Verdana" panose="020B0604030504040204" pitchFamily="34" charset="0"/>
              </a:endParaRPr>
            </a:p>
          </p:txBody>
        </p:sp>
        <p:pic>
          <p:nvPicPr>
            <p:cNvPr id="9"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86413" y="1847850"/>
              <a:ext cx="21526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6"/>
          <p:cNvGrpSpPr>
            <a:grpSpLocks/>
          </p:cNvGrpSpPr>
          <p:nvPr userDrawn="1"/>
        </p:nvGrpSpPr>
        <p:grpSpPr bwMode="auto">
          <a:xfrm>
            <a:off x="4710113" y="3971925"/>
            <a:ext cx="3889375" cy="2354263"/>
            <a:chOff x="674687" y="3971925"/>
            <a:chExt cx="3889376" cy="2354263"/>
          </a:xfrm>
        </p:grpSpPr>
        <p:pic>
          <p:nvPicPr>
            <p:cNvPr id="11" name="Picture 17"/>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3575" y="3962400"/>
              <a:ext cx="3898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6A20B07-A6C9-4ABF-9AB5-49B6A3BFCDB2}"/>
                </a:ext>
              </a:extLst>
            </p:cNvPr>
            <p:cNvSpPr/>
            <p:nvPr userDrawn="1"/>
          </p:nvSpPr>
          <p:spPr>
            <a:xfrm>
              <a:off x="674687" y="3971925"/>
              <a:ext cx="3883026" cy="1436688"/>
            </a:xfrm>
            <a:prstGeom prst="rect">
              <a:avLst/>
            </a:prstGeom>
            <a:solidFill>
              <a:schemeClr val="accent2">
                <a:alpha val="27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916296B6-9B35-458A-A08D-B916815B4816}"/>
                </a:ext>
              </a:extLst>
            </p:cNvPr>
            <p:cNvSpPr/>
            <p:nvPr userDrawn="1"/>
          </p:nvSpPr>
          <p:spPr>
            <a:xfrm>
              <a:off x="681037" y="5414963"/>
              <a:ext cx="3883026" cy="911225"/>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p>
          </p:txBody>
        </p:sp>
        <p:pic>
          <p:nvPicPr>
            <p:cNvPr id="14" name="Picture 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70113" y="4292600"/>
              <a:ext cx="904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8E95508-9BC3-4F83-886C-F3A3E450C45B}"/>
                </a:ext>
              </a:extLst>
            </p:cNvPr>
            <p:cNvSpPr>
              <a:spLocks noChangeArrowheads="1"/>
            </p:cNvSpPr>
            <p:nvPr userDrawn="1"/>
          </p:nvSpPr>
          <p:spPr bwMode="auto">
            <a:xfrm>
              <a:off x="674687" y="5592763"/>
              <a:ext cx="3883026"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600"/>
                </a:spcAft>
                <a:defRPr/>
              </a:pPr>
              <a:r>
                <a:rPr lang="en-US" altLang="en-US" sz="1400" b="1" dirty="0">
                  <a:solidFill>
                    <a:schemeClr val="accent1"/>
                  </a:solidFill>
                  <a:latin typeface="Verdana" panose="020B0604030504040204" pitchFamily="34" charset="0"/>
                </a:rPr>
                <a:t>Free Degree Equivalency Tool </a:t>
              </a:r>
            </a:p>
            <a:p>
              <a:pPr algn="ctr" eaLnBrk="1" hangingPunct="1">
                <a:spcAft>
                  <a:spcPts val="400"/>
                </a:spcAft>
                <a:defRPr/>
              </a:pPr>
              <a:r>
                <a:rPr lang="en-US" altLang="en-US" sz="1200" u="sng" dirty="0">
                  <a:solidFill>
                    <a:schemeClr val="bg1"/>
                  </a:solidFill>
                  <a:latin typeface="Verdana" panose="020B0604030504040204" pitchFamily="34" charset="0"/>
                  <a:hlinkClick r:id="rId8"/>
                </a:rPr>
                <a:t>applications.wes.org/degree-equivalency-tool</a:t>
              </a:r>
              <a:endParaRPr lang="en-US" altLang="en-US" sz="1200" u="sng" dirty="0">
                <a:solidFill>
                  <a:schemeClr val="bg1"/>
                </a:solidFill>
                <a:latin typeface="Verdana" panose="020B0604030504040204" pitchFamily="34" charset="0"/>
              </a:endParaRPr>
            </a:p>
          </p:txBody>
        </p:sp>
      </p:grpSp>
      <p:grpSp>
        <p:nvGrpSpPr>
          <p:cNvPr id="16" name="Group 22"/>
          <p:cNvGrpSpPr>
            <a:grpSpLocks/>
          </p:cNvGrpSpPr>
          <p:nvPr userDrawn="1"/>
        </p:nvGrpSpPr>
        <p:grpSpPr bwMode="auto">
          <a:xfrm>
            <a:off x="674688" y="1419225"/>
            <a:ext cx="3897312" cy="2344738"/>
            <a:chOff x="4706937" y="1414234"/>
            <a:chExt cx="3897313" cy="2344966"/>
          </a:xfrm>
        </p:grpSpPr>
        <p:sp>
          <p:nvSpPr>
            <p:cNvPr id="17" name="Rectangle 16">
              <a:extLst>
                <a:ext uri="{FF2B5EF4-FFF2-40B4-BE49-F238E27FC236}">
                  <a16:creationId xmlns:a16="http://schemas.microsoft.com/office/drawing/2014/main" id="{644429EA-4081-4470-A8C0-995466E58765}"/>
                </a:ext>
              </a:extLst>
            </p:cNvPr>
            <p:cNvSpPr/>
            <p:nvPr userDrawn="1"/>
          </p:nvSpPr>
          <p:spPr>
            <a:xfrm>
              <a:off x="4706937" y="2852649"/>
              <a:ext cx="3889376" cy="906551"/>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p>
          </p:txBody>
        </p:sp>
        <p:pic>
          <p:nvPicPr>
            <p:cNvPr id="18" name="Picture 2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692649" y="1404708"/>
              <a:ext cx="3911601" cy="144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F27CDD0-59C1-4E08-9E36-AC0163DD38B4}"/>
                </a:ext>
              </a:extLst>
            </p:cNvPr>
            <p:cNvSpPr/>
            <p:nvPr userDrawn="1"/>
          </p:nvSpPr>
          <p:spPr>
            <a:xfrm>
              <a:off x="4706937" y="1418997"/>
              <a:ext cx="3889376" cy="1436827"/>
            </a:xfrm>
            <a:prstGeom prst="rect">
              <a:avLst/>
            </a:prstGeom>
            <a:solidFill>
              <a:schemeClr val="accent2">
                <a:alpha val="40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20" name="Picture 9"/>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151563" y="1668463"/>
              <a:ext cx="10128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6">
              <a:extLst>
                <a:ext uri="{FF2B5EF4-FFF2-40B4-BE49-F238E27FC236}">
                  <a16:creationId xmlns:a16="http://schemas.microsoft.com/office/drawing/2014/main" id="{46CD3F7D-34F0-4F61-B845-A8250A9F4354}"/>
                </a:ext>
              </a:extLst>
            </p:cNvPr>
            <p:cNvSpPr>
              <a:spLocks noChangeArrowheads="1"/>
            </p:cNvSpPr>
            <p:nvPr userDrawn="1"/>
          </p:nvSpPr>
          <p:spPr bwMode="auto">
            <a:xfrm>
              <a:off x="4721224" y="3028879"/>
              <a:ext cx="3883026" cy="54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altLang="en-US" sz="1400" b="1" dirty="0">
                  <a:solidFill>
                    <a:schemeClr val="accent1"/>
                  </a:solidFill>
                  <a:latin typeface="Verdana" panose="020B0604030504040204" pitchFamily="34" charset="0"/>
                </a:rPr>
                <a:t>Webinars</a:t>
              </a:r>
            </a:p>
            <a:p>
              <a:pPr algn="ctr" eaLnBrk="1" hangingPunct="1">
                <a:spcAft>
                  <a:spcPts val="400"/>
                </a:spcAft>
                <a:defRPr/>
              </a:pPr>
              <a:r>
                <a:rPr lang="en-US" altLang="en-US" sz="1200" dirty="0">
                  <a:solidFill>
                    <a:schemeClr val="accent2"/>
                  </a:solidFill>
                  <a:latin typeface="Verdana" panose="020B0604030504040204" pitchFamily="34" charset="0"/>
                  <a:hlinkClick r:id="rId11"/>
                </a:rPr>
                <a:t>wes.org/partners/events</a:t>
              </a:r>
              <a:endParaRPr lang="en-US" altLang="en-US" sz="1200" dirty="0">
                <a:solidFill>
                  <a:schemeClr val="accent2"/>
                </a:solidFill>
                <a:latin typeface="Verdana" panose="020B0604030504040204" pitchFamily="34" charset="0"/>
              </a:endParaRPr>
            </a:p>
          </p:txBody>
        </p:sp>
      </p:grpSp>
      <p:pic>
        <p:nvPicPr>
          <p:cNvPr id="22" name="Picture 4"/>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300663" y="1844675"/>
            <a:ext cx="24892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724400" y="1409700"/>
            <a:ext cx="38735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0C0A260-8386-4DDA-8060-FD476F5FF0BE}"/>
              </a:ext>
            </a:extLst>
          </p:cNvPr>
          <p:cNvSpPr/>
          <p:nvPr userDrawn="1"/>
        </p:nvSpPr>
        <p:spPr bwMode="auto">
          <a:xfrm>
            <a:off x="4722813" y="1419225"/>
            <a:ext cx="3870325" cy="1436688"/>
          </a:xfrm>
          <a:prstGeom prst="rect">
            <a:avLst/>
          </a:prstGeom>
          <a:solidFill>
            <a:schemeClr val="accent2">
              <a:alpha val="27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dirty="0"/>
          </a:p>
        </p:txBody>
      </p:sp>
      <p:sp>
        <p:nvSpPr>
          <p:cNvPr id="25" name="Rectangle 24">
            <a:extLst>
              <a:ext uri="{FF2B5EF4-FFF2-40B4-BE49-F238E27FC236}">
                <a16:creationId xmlns:a16="http://schemas.microsoft.com/office/drawing/2014/main" id="{BF898FCE-BFA6-4F64-A169-89974EDCBC2A}"/>
              </a:ext>
            </a:extLst>
          </p:cNvPr>
          <p:cNvSpPr/>
          <p:nvPr userDrawn="1"/>
        </p:nvSpPr>
        <p:spPr bwMode="auto">
          <a:xfrm>
            <a:off x="4722813" y="2865438"/>
            <a:ext cx="3870325" cy="909637"/>
          </a:xfrm>
          <a:prstGeom prst="rect">
            <a:avLst/>
          </a:prstGeom>
          <a:solidFill>
            <a:srgbClr val="D2D2D2">
              <a:alpha val="6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p>
        </p:txBody>
      </p:sp>
      <p:sp>
        <p:nvSpPr>
          <p:cNvPr id="26" name="Rectangle 14">
            <a:extLst>
              <a:ext uri="{FF2B5EF4-FFF2-40B4-BE49-F238E27FC236}">
                <a16:creationId xmlns:a16="http://schemas.microsoft.com/office/drawing/2014/main" id="{045F927D-002B-4FB8-A01E-6D4F5AFC6343}"/>
              </a:ext>
            </a:extLst>
          </p:cNvPr>
          <p:cNvSpPr>
            <a:spLocks noChangeArrowheads="1"/>
          </p:cNvSpPr>
          <p:nvPr userDrawn="1"/>
        </p:nvSpPr>
        <p:spPr bwMode="auto">
          <a:xfrm>
            <a:off x="4716463" y="3028950"/>
            <a:ext cx="38830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400"/>
              </a:spcAft>
              <a:defRPr/>
            </a:pP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Career Pathways Guides</a:t>
            </a:r>
            <a:endParaRPr lang="en-US" alt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spcAft>
                <a:spcPts val="400"/>
              </a:spcAft>
              <a:defRPr/>
            </a:pPr>
            <a:r>
              <a:rPr lang="en-US" sz="1000" dirty="0" err="1">
                <a:latin typeface="Verdana" panose="020B0604030504040204" pitchFamily="34" charset="0"/>
                <a:ea typeface="Verdana" panose="020B0604030504040204" pitchFamily="34" charset="0"/>
                <a:cs typeface="Verdana" panose="020B0604030504040204" pitchFamily="34" charset="0"/>
                <a:hlinkClick r:id="rId14"/>
              </a:rPr>
              <a:t>wes.org</a:t>
            </a:r>
            <a:r>
              <a:rPr lang="en-US" sz="1000" dirty="0">
                <a:latin typeface="Verdana" panose="020B0604030504040204" pitchFamily="34" charset="0"/>
                <a:ea typeface="Verdana" panose="020B0604030504040204" pitchFamily="34" charset="0"/>
                <a:cs typeface="Verdana" panose="020B0604030504040204" pitchFamily="34" charset="0"/>
                <a:hlinkClick r:id="rId14"/>
              </a:rPr>
              <a:t>/advisor-e-guides/?s=&amp;</a:t>
            </a:r>
            <a:r>
              <a:rPr lang="en-US" sz="1000" dirty="0" err="1">
                <a:latin typeface="Verdana" panose="020B0604030504040204" pitchFamily="34" charset="0"/>
                <a:ea typeface="Verdana" panose="020B0604030504040204" pitchFamily="34" charset="0"/>
                <a:cs typeface="Verdana" panose="020B0604030504040204" pitchFamily="34" charset="0"/>
                <a:hlinkClick r:id="rId14"/>
              </a:rPr>
              <a:t>categories_eguides</a:t>
            </a:r>
            <a:r>
              <a:rPr lang="en-US" sz="1000" dirty="0">
                <a:latin typeface="Verdana" panose="020B0604030504040204" pitchFamily="34" charset="0"/>
                <a:ea typeface="Verdana" panose="020B0604030504040204" pitchFamily="34" charset="0"/>
                <a:cs typeface="Verdana" panose="020B0604030504040204" pitchFamily="34" charset="0"/>
                <a:hlinkClick r:id="rId14"/>
              </a:rPr>
              <a:t>=792 </a:t>
            </a:r>
            <a:endParaRPr lang="en-US" altLang="en-US" sz="10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27" name="Picture 3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319838" y="1665288"/>
            <a:ext cx="6762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312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66A8D82-AA79-4F21-A3B9-5F4B0F6655F8}"/>
              </a:ext>
            </a:extLst>
          </p:cNvPr>
          <p:cNvSpPr txBox="1">
            <a:spLocks noChangeArrowheads="1"/>
          </p:cNvSpPr>
          <p:nvPr userDrawn="1"/>
        </p:nvSpPr>
        <p:spPr bwMode="auto">
          <a:xfrm>
            <a:off x="684213" y="2565400"/>
            <a:ext cx="7848600" cy="6461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a:t>
            </a:r>
          </a:p>
        </p:txBody>
      </p:sp>
      <p:sp>
        <p:nvSpPr>
          <p:cNvPr id="6" name="TextBox 5">
            <a:extLst>
              <a:ext uri="{FF2B5EF4-FFF2-40B4-BE49-F238E27FC236}">
                <a16:creationId xmlns:a16="http://schemas.microsoft.com/office/drawing/2014/main" id="{F5854F12-7815-4FFC-A64D-C380836CF73A}"/>
              </a:ext>
            </a:extLst>
          </p:cNvPr>
          <p:cNvSpPr txBox="1">
            <a:spLocks noChangeArrowheads="1"/>
          </p:cNvSpPr>
          <p:nvPr userDrawn="1"/>
        </p:nvSpPr>
        <p:spPr bwMode="auto">
          <a:xfrm>
            <a:off x="684213" y="3860800"/>
            <a:ext cx="7848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pic>
        <p:nvPicPr>
          <p:cNvPr id="7"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683568"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416079722"/>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3"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0094F77-D9CA-46E6-B550-949F10ECCF96}"/>
              </a:ext>
            </a:extLst>
          </p:cNvPr>
          <p:cNvSpPr txBox="1">
            <a:spLocks noChangeArrowheads="1"/>
          </p:cNvSpPr>
          <p:nvPr userDrawn="1"/>
        </p:nvSpPr>
        <p:spPr bwMode="auto">
          <a:xfrm>
            <a:off x="684213" y="2276475"/>
            <a:ext cx="7848600" cy="12001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 FOR </a:t>
            </a:r>
          </a:p>
          <a:p>
            <a:pPr>
              <a:defRPr/>
            </a:pPr>
            <a:r>
              <a:rPr lang="en-US" sz="3600" dirty="0">
                <a:latin typeface="Helvetica"/>
                <a:cs typeface="Helvetica"/>
              </a:rPr>
              <a:t>ATTENDING OUR SESSION</a:t>
            </a:r>
          </a:p>
        </p:txBody>
      </p:sp>
      <p:sp>
        <p:nvSpPr>
          <p:cNvPr id="6" name="TextBox 5">
            <a:extLst>
              <a:ext uri="{FF2B5EF4-FFF2-40B4-BE49-F238E27FC236}">
                <a16:creationId xmlns:a16="http://schemas.microsoft.com/office/drawing/2014/main" id="{2E0A16F4-70EC-4C31-9EA0-CFC7C4E1BD2A}"/>
              </a:ext>
            </a:extLst>
          </p:cNvPr>
          <p:cNvSpPr txBox="1">
            <a:spLocks noChangeArrowheads="1"/>
          </p:cNvSpPr>
          <p:nvPr userDrawn="1"/>
        </p:nvSpPr>
        <p:spPr bwMode="auto">
          <a:xfrm>
            <a:off x="684213" y="3860800"/>
            <a:ext cx="7848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sp>
        <p:nvSpPr>
          <p:cNvPr id="7" name="TextBox 6">
            <a:extLst>
              <a:ext uri="{FF2B5EF4-FFF2-40B4-BE49-F238E27FC236}">
                <a16:creationId xmlns:a16="http://schemas.microsoft.com/office/drawing/2014/main" id="{862FF468-1E4E-4A1D-8F78-AB6237BAE904}"/>
              </a:ext>
            </a:extLst>
          </p:cNvPr>
          <p:cNvSpPr txBox="1">
            <a:spLocks noChangeArrowheads="1"/>
          </p:cNvSpPr>
          <p:nvPr userDrawn="1"/>
        </p:nvSpPr>
        <p:spPr bwMode="auto">
          <a:xfrm>
            <a:off x="684213" y="4221163"/>
            <a:ext cx="763587"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FFFFFF"/>
                </a:solidFill>
                <a:latin typeface="Helvetica"/>
                <a:cs typeface="Helvetica"/>
              </a:rPr>
              <a:t>Visit:</a:t>
            </a:r>
          </a:p>
        </p:txBody>
      </p:sp>
      <p:sp>
        <p:nvSpPr>
          <p:cNvPr id="19" name="Text Placeholder 22"/>
          <p:cNvSpPr>
            <a:spLocks noGrp="1"/>
          </p:cNvSpPr>
          <p:nvPr>
            <p:ph type="body" sz="quarter" idx="13"/>
          </p:nvPr>
        </p:nvSpPr>
        <p:spPr>
          <a:xfrm>
            <a:off x="1312912"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201873078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3" name="Picture 6"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FA90E2F-0CCC-4D87-82EC-C1168F31C6B8}"/>
              </a:ext>
            </a:extLst>
          </p:cNvPr>
          <p:cNvSpPr txBox="1">
            <a:spLocks noChangeArrowheads="1"/>
          </p:cNvSpPr>
          <p:nvPr userDrawn="1"/>
        </p:nvSpPr>
        <p:spPr bwMode="auto">
          <a:xfrm>
            <a:off x="684213" y="2565400"/>
            <a:ext cx="7848600" cy="6461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a:t>
            </a:r>
          </a:p>
        </p:txBody>
      </p:sp>
      <p:sp>
        <p:nvSpPr>
          <p:cNvPr id="6" name="TextBox 5">
            <a:extLst>
              <a:ext uri="{FF2B5EF4-FFF2-40B4-BE49-F238E27FC236}">
                <a16:creationId xmlns:a16="http://schemas.microsoft.com/office/drawing/2014/main" id="{EF8D92F3-F5AB-4B39-A452-1F10B6E551A0}"/>
              </a:ext>
            </a:extLst>
          </p:cNvPr>
          <p:cNvSpPr txBox="1">
            <a:spLocks noChangeArrowheads="1"/>
          </p:cNvSpPr>
          <p:nvPr userDrawn="1"/>
        </p:nvSpPr>
        <p:spPr bwMode="auto">
          <a:xfrm>
            <a:off x="684213" y="3860800"/>
            <a:ext cx="7848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sp>
        <p:nvSpPr>
          <p:cNvPr id="19" name="Text Placeholder 22"/>
          <p:cNvSpPr>
            <a:spLocks noGrp="1"/>
          </p:cNvSpPr>
          <p:nvPr>
            <p:ph type="body" sz="quarter" idx="13"/>
          </p:nvPr>
        </p:nvSpPr>
        <p:spPr>
          <a:xfrm>
            <a:off x="683568"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1354656957"/>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10_Title Slide">
    <p:spTree>
      <p:nvGrpSpPr>
        <p:cNvPr id="1" name="Shape 15"/>
        <p:cNvGrpSpPr/>
        <p:nvPr/>
      </p:nvGrpSpPr>
      <p:grpSpPr>
        <a:xfrm>
          <a:off x="0" y="0"/>
          <a:ext cx="0" cy="0"/>
          <a:chOff x="0" y="0"/>
          <a:chExt cx="0" cy="0"/>
        </a:xfrm>
      </p:grpSpPr>
      <p:grpSp>
        <p:nvGrpSpPr>
          <p:cNvPr id="16" name="Google Shape;16;p2"/>
          <p:cNvGrpSpPr/>
          <p:nvPr/>
        </p:nvGrpSpPr>
        <p:grpSpPr>
          <a:xfrm>
            <a:off x="-247255" y="-59376"/>
            <a:ext cx="9386888" cy="6923798"/>
            <a:chOff x="-329674" y="-51881"/>
            <a:chExt cx="12515851" cy="6923798"/>
          </a:xfrm>
        </p:grpSpPr>
        <p:sp>
          <p:nvSpPr>
            <p:cNvPr id="17" name="Google Shape;17;p2"/>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6" name="Google Shape;36;p2"/>
          <p:cNvGrpSpPr/>
          <p:nvPr/>
        </p:nvGrpSpPr>
        <p:grpSpPr>
          <a:xfrm>
            <a:off x="1251970" y="1186484"/>
            <a:ext cx="6636259" cy="4477933"/>
            <a:chOff x="1669293" y="1186483"/>
            <a:chExt cx="8848345" cy="4477933"/>
          </a:xfrm>
        </p:grpSpPr>
        <p:sp>
          <p:nvSpPr>
            <p:cNvPr id="37" name="Google Shape;37;p2"/>
            <p:cNvSpPr/>
            <p:nvPr/>
          </p:nvSpPr>
          <p:spPr>
            <a:xfrm>
              <a:off x="1674042" y="1186483"/>
              <a:ext cx="8843596" cy="7161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rot="10800000">
              <a:off x="5892384" y="5313353"/>
              <a:ext cx="407233" cy="3510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1669293" y="1991156"/>
              <a:ext cx="8845667" cy="33221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0" name="Google Shape;40;p2"/>
          <p:cNvSpPr txBox="1">
            <a:spLocks noGrp="1"/>
          </p:cNvSpPr>
          <p:nvPr>
            <p:ph type="ctrTitle"/>
          </p:nvPr>
        </p:nvSpPr>
        <p:spPr>
          <a:xfrm>
            <a:off x="1319428" y="2075505"/>
            <a:ext cx="6509936" cy="1748729"/>
          </a:xfrm>
          <a:prstGeom prst="rect">
            <a:avLst/>
          </a:prstGeom>
          <a:noFill/>
          <a:ln>
            <a:noFill/>
          </a:ln>
        </p:spPr>
        <p:txBody>
          <a:bodyPr spcFirstLastPara="1" wrap="square" lIns="228600" tIns="228600" rIns="228600" bIns="0" anchor="b" anchorCtr="0">
            <a:noAutofit/>
          </a:bodyPr>
          <a:lstStyle>
            <a:lvl1pPr lvl="0" algn="ctr">
              <a:lnSpc>
                <a:spcPct val="80000"/>
              </a:lnSpc>
              <a:spcBef>
                <a:spcPts val="0"/>
              </a:spcBef>
              <a:spcAft>
                <a:spcPts val="0"/>
              </a:spcAft>
              <a:buClr>
                <a:srgbClr val="FFFEFF"/>
              </a:buClr>
              <a:buSzPts val="5400"/>
              <a:buFont typeface="Calibri"/>
              <a:buNone/>
              <a:defRPr sz="4050">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
          <p:cNvSpPr txBox="1">
            <a:spLocks noGrp="1"/>
          </p:cNvSpPr>
          <p:nvPr>
            <p:ph type="subTitle" idx="1"/>
          </p:nvPr>
        </p:nvSpPr>
        <p:spPr>
          <a:xfrm>
            <a:off x="1319428" y="3906267"/>
            <a:ext cx="6505070" cy="1322587"/>
          </a:xfrm>
          <a:prstGeom prst="rect">
            <a:avLst/>
          </a:prstGeom>
          <a:noFill/>
          <a:ln>
            <a:noFill/>
          </a:ln>
        </p:spPr>
        <p:txBody>
          <a:bodyPr spcFirstLastPara="1" wrap="square" lIns="91425" tIns="0" rIns="91425" bIns="45700" anchor="t" anchorCtr="0">
            <a:noAutofit/>
          </a:bodyPr>
          <a:lstStyle>
            <a:lvl1pPr lvl="0" algn="ctr">
              <a:lnSpc>
                <a:spcPct val="100000"/>
              </a:lnSpc>
              <a:spcBef>
                <a:spcPts val="750"/>
              </a:spcBef>
              <a:spcAft>
                <a:spcPts val="0"/>
              </a:spcAft>
              <a:buSzPts val="1980"/>
              <a:buNone/>
              <a:defRPr sz="1350" b="0">
                <a:solidFill>
                  <a:srgbClr val="FFFEFF"/>
                </a:solidFill>
              </a:defRPr>
            </a:lvl1pPr>
            <a:lvl2pPr lvl="1" algn="ctr">
              <a:lnSpc>
                <a:spcPct val="120000"/>
              </a:lnSpc>
              <a:spcBef>
                <a:spcPts val="375"/>
              </a:spcBef>
              <a:spcAft>
                <a:spcPts val="0"/>
              </a:spcAft>
              <a:buSzPts val="1980"/>
              <a:buNone/>
              <a:defRPr sz="1350"/>
            </a:lvl2pPr>
            <a:lvl3pPr lvl="2" algn="ctr">
              <a:lnSpc>
                <a:spcPct val="120000"/>
              </a:lnSpc>
              <a:spcBef>
                <a:spcPts val="375"/>
              </a:spcBef>
              <a:spcAft>
                <a:spcPts val="0"/>
              </a:spcAft>
              <a:buSzPts val="1980"/>
              <a:buNone/>
              <a:defRPr sz="1350"/>
            </a:lvl3pPr>
            <a:lvl4pPr lvl="3" algn="ctr">
              <a:lnSpc>
                <a:spcPct val="120000"/>
              </a:lnSpc>
              <a:spcBef>
                <a:spcPts val="375"/>
              </a:spcBef>
              <a:spcAft>
                <a:spcPts val="0"/>
              </a:spcAft>
              <a:buSzPts val="1760"/>
              <a:buNone/>
              <a:defRPr sz="1200"/>
            </a:lvl4pPr>
            <a:lvl5pPr lvl="4" algn="ctr">
              <a:lnSpc>
                <a:spcPct val="120000"/>
              </a:lnSpc>
              <a:spcBef>
                <a:spcPts val="375"/>
              </a:spcBef>
              <a:spcAft>
                <a:spcPts val="0"/>
              </a:spcAft>
              <a:buSzPts val="1760"/>
              <a:buNone/>
              <a:defRPr sz="1200"/>
            </a:lvl5pPr>
            <a:lvl6pPr lvl="5" algn="ctr">
              <a:lnSpc>
                <a:spcPct val="120000"/>
              </a:lnSpc>
              <a:spcBef>
                <a:spcPts val="375"/>
              </a:spcBef>
              <a:spcAft>
                <a:spcPts val="0"/>
              </a:spcAft>
              <a:buSzPts val="1760"/>
              <a:buNone/>
              <a:defRPr sz="1200"/>
            </a:lvl6pPr>
            <a:lvl7pPr lvl="6" algn="ctr">
              <a:lnSpc>
                <a:spcPct val="120000"/>
              </a:lnSpc>
              <a:spcBef>
                <a:spcPts val="375"/>
              </a:spcBef>
              <a:spcAft>
                <a:spcPts val="0"/>
              </a:spcAft>
              <a:buSzPts val="1760"/>
              <a:buNone/>
              <a:defRPr sz="1200"/>
            </a:lvl7pPr>
            <a:lvl8pPr lvl="7" algn="ctr">
              <a:lnSpc>
                <a:spcPct val="120000"/>
              </a:lnSpc>
              <a:spcBef>
                <a:spcPts val="375"/>
              </a:spcBef>
              <a:spcAft>
                <a:spcPts val="0"/>
              </a:spcAft>
              <a:buSzPts val="1760"/>
              <a:buNone/>
              <a:defRPr sz="1200"/>
            </a:lvl8pPr>
            <a:lvl9pPr lvl="8" algn="ctr">
              <a:lnSpc>
                <a:spcPct val="120000"/>
              </a:lnSpc>
              <a:spcBef>
                <a:spcPts val="375"/>
              </a:spcBef>
              <a:spcAft>
                <a:spcPts val="0"/>
              </a:spcAft>
              <a:buSzPts val="1760"/>
              <a:buNone/>
              <a:defRPr sz="1200"/>
            </a:lvl9pPr>
          </a:lstStyle>
          <a:p>
            <a:endParaRPr/>
          </a:p>
        </p:txBody>
      </p:sp>
      <p:sp>
        <p:nvSpPr>
          <p:cNvPr id="42" name="Google Shape;42;p2"/>
          <p:cNvSpPr txBox="1">
            <a:spLocks noGrp="1"/>
          </p:cNvSpPr>
          <p:nvPr>
            <p:ph type="dt" idx="10"/>
          </p:nvPr>
        </p:nvSpPr>
        <p:spPr>
          <a:xfrm>
            <a:off x="603504" y="320040"/>
            <a:ext cx="2743200"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
          <p:cNvSpPr txBox="1">
            <a:spLocks noGrp="1"/>
          </p:cNvSpPr>
          <p:nvPr>
            <p:ph type="ftr" idx="11"/>
          </p:nvPr>
        </p:nvSpPr>
        <p:spPr>
          <a:xfrm>
            <a:off x="603504" y="6227064"/>
            <a:ext cx="7941564" cy="320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
          <p:cNvSpPr txBox="1">
            <a:spLocks noGrp="1"/>
          </p:cNvSpPr>
          <p:nvPr>
            <p:ph type="sldNum" idx="12"/>
          </p:nvPr>
        </p:nvSpPr>
        <p:spPr>
          <a:xfrm>
            <a:off x="7852410" y="320040"/>
            <a:ext cx="685800" cy="32004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658393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a:extLst>
              <a:ext uri="{FF2B5EF4-FFF2-40B4-BE49-F238E27FC236}">
                <a16:creationId xmlns:a16="http://schemas.microsoft.com/office/drawing/2014/main" id="{1960D61A-4FFB-4278-9472-118A51D33446}"/>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900" dirty="0">
                <a:solidFill>
                  <a:srgbClr val="FFFFFF"/>
                </a:solidFill>
                <a:latin typeface="Helvetica"/>
                <a:cs typeface="Helvetica"/>
              </a:rPr>
              <a:t>World Education Services</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225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83"/>
            <a:ext cx="4955232" cy="356635"/>
          </a:xfrm>
        </p:spPr>
        <p:txBody>
          <a:bodyPr/>
          <a:lstStyle>
            <a:lvl1pPr>
              <a:buNone/>
              <a:defRPr sz="1238"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9" y="1987951"/>
            <a:ext cx="3312368" cy="288925"/>
          </a:xfrm>
        </p:spPr>
        <p:txBody>
          <a:bodyPr/>
          <a:lstStyle>
            <a:lvl1pPr>
              <a:buNone/>
              <a:defRPr sz="788"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9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135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53390560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B68BDF2-59AB-4FC7-8ABF-41C5D9F6337C}"/>
              </a:ext>
            </a:extLst>
          </p:cNvPr>
          <p:cNvSpPr txBox="1">
            <a:spLocks noChangeArrowheads="1"/>
          </p:cNvSpPr>
          <p:nvPr userDrawn="1"/>
        </p:nvSpPr>
        <p:spPr bwMode="auto">
          <a:xfrm>
            <a:off x="611188" y="1568450"/>
            <a:ext cx="15065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a:solidFill>
                  <a:srgbClr val="003764"/>
                </a:solidFill>
                <a:latin typeface="Helvetica" charset="0"/>
                <a:cs typeface="Helvetica" charset="0"/>
              </a:rPr>
              <a:t>Agenda</a:t>
            </a:r>
          </a:p>
        </p:txBody>
      </p:sp>
      <p:sp>
        <p:nvSpPr>
          <p:cNvPr id="9" name="Title 1"/>
          <p:cNvSpPr>
            <a:spLocks noGrp="1"/>
          </p:cNvSpPr>
          <p:nvPr>
            <p:ph type="title"/>
          </p:nvPr>
        </p:nvSpPr>
        <p:spPr>
          <a:xfrm>
            <a:off x="611560" y="2852936"/>
            <a:ext cx="6934200" cy="2448272"/>
          </a:xfrm>
        </p:spPr>
        <p:txBody>
          <a:bodyPr anchor="t"/>
          <a:lstStyle>
            <a:lvl1pPr>
              <a:defRPr baseline="0">
                <a:solidFill>
                  <a:schemeClr val="tx1">
                    <a:lumMod val="75000"/>
                    <a:lumOff val="25000"/>
                  </a:schemeClr>
                </a:solidFill>
                <a:latin typeface="Helvetica"/>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2927221013"/>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225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9" y="1844825"/>
            <a:ext cx="3312368" cy="288925"/>
          </a:xfrm>
        </p:spPr>
        <p:txBody>
          <a:bodyPr/>
          <a:lstStyle>
            <a:lvl1pPr>
              <a:buNone/>
              <a:defRPr sz="788"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135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788" b="1">
                <a:solidFill>
                  <a:schemeClr val="tx1"/>
                </a:solidFill>
                <a:latin typeface="Helvetica"/>
                <a:cs typeface="Helvetica"/>
              </a:defRPr>
            </a:lvl1pPr>
            <a:lvl2pPr>
              <a:buNone/>
              <a:defRPr/>
            </a:lvl2pPr>
          </a:lstStyle>
          <a:p>
            <a:pPr lvl="0"/>
            <a:r>
              <a:rPr lang="en-US"/>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675" b="0" baseline="0">
                <a:solidFill>
                  <a:schemeClr val="tx1"/>
                </a:solidFill>
                <a:latin typeface="Helvetica"/>
                <a:cs typeface="Helvetica"/>
              </a:defRPr>
            </a:lvl1pPr>
            <a:lvl2pPr>
              <a:buNone/>
              <a:defRPr/>
            </a:lvl2pPr>
          </a:lstStyle>
          <a:p>
            <a:pPr lvl="0"/>
            <a:r>
              <a:rPr lang="en-US"/>
              <a:t>Click to edit Master text styles</a:t>
            </a:r>
          </a:p>
        </p:txBody>
      </p:sp>
      <p:sp>
        <p:nvSpPr>
          <p:cNvPr id="16" name="Text Placeholder 22"/>
          <p:cNvSpPr>
            <a:spLocks noGrp="1"/>
          </p:cNvSpPr>
          <p:nvPr>
            <p:ph type="body" sz="quarter" idx="18"/>
          </p:nvPr>
        </p:nvSpPr>
        <p:spPr>
          <a:xfrm>
            <a:off x="683568" y="4221088"/>
            <a:ext cx="4267200" cy="288032"/>
          </a:xfrm>
        </p:spPr>
        <p:txBody>
          <a:bodyPr/>
          <a:lstStyle>
            <a:lvl1pPr>
              <a:buNone/>
              <a:defRPr sz="675"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581132"/>
            <a:ext cx="4955232" cy="356635"/>
          </a:xfrm>
        </p:spPr>
        <p:txBody>
          <a:bodyPr/>
          <a:lstStyle>
            <a:lvl1pPr>
              <a:buNone/>
              <a:defRPr sz="788"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797152"/>
            <a:ext cx="4267200" cy="360040"/>
          </a:xfrm>
        </p:spPr>
        <p:txBody>
          <a:bodyPr/>
          <a:lstStyle>
            <a:lvl1pPr>
              <a:buNone/>
              <a:defRPr sz="675" b="0" baseline="0">
                <a:solidFill>
                  <a:schemeClr val="tx1"/>
                </a:solidFill>
                <a:latin typeface="Helvetica"/>
                <a:cs typeface="Helvetica"/>
              </a:defRPr>
            </a:lvl1pPr>
            <a:lvl2pPr>
              <a:buNone/>
              <a:defRPr/>
            </a:lvl2pPr>
          </a:lstStyle>
          <a:p>
            <a:pPr lvl="0"/>
            <a:r>
              <a:rPr lang="en-US"/>
              <a:t>Click to edit Master text styles</a:t>
            </a:r>
          </a:p>
        </p:txBody>
      </p:sp>
      <p:sp>
        <p:nvSpPr>
          <p:cNvPr id="27" name="Text Placeholder 22"/>
          <p:cNvSpPr>
            <a:spLocks noGrp="1"/>
          </p:cNvSpPr>
          <p:nvPr>
            <p:ph type="body" sz="quarter" idx="21"/>
          </p:nvPr>
        </p:nvSpPr>
        <p:spPr>
          <a:xfrm>
            <a:off x="683568" y="5013176"/>
            <a:ext cx="4267200" cy="288032"/>
          </a:xfrm>
        </p:spPr>
        <p:txBody>
          <a:bodyPr/>
          <a:lstStyle>
            <a:lvl1pPr>
              <a:buNone/>
              <a:defRPr sz="675"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198625403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225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9" y="1844825"/>
            <a:ext cx="3312368" cy="288925"/>
          </a:xfrm>
        </p:spPr>
        <p:txBody>
          <a:bodyPr/>
          <a:lstStyle>
            <a:lvl1pPr>
              <a:buNone/>
              <a:defRPr sz="788"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135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788" b="1">
                <a:solidFill>
                  <a:schemeClr val="tx1"/>
                </a:solidFill>
                <a:latin typeface="Helvetica"/>
                <a:cs typeface="Helvetica"/>
              </a:defRPr>
            </a:lvl1pPr>
            <a:lvl2pPr>
              <a:buNone/>
              <a:defRPr/>
            </a:lvl2pPr>
          </a:lstStyle>
          <a:p>
            <a:pPr lvl="0"/>
            <a:r>
              <a:rPr lang="en-US" dirty="0"/>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675"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365108"/>
            <a:ext cx="4955232" cy="356635"/>
          </a:xfrm>
        </p:spPr>
        <p:txBody>
          <a:bodyPr/>
          <a:lstStyle>
            <a:lvl1pPr>
              <a:buNone/>
              <a:defRPr sz="788"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581128"/>
            <a:ext cx="4267200" cy="360040"/>
          </a:xfrm>
        </p:spPr>
        <p:txBody>
          <a:bodyPr/>
          <a:lstStyle>
            <a:lvl1pPr>
              <a:buNone/>
              <a:defRPr sz="675" b="0" baseline="0">
                <a:solidFill>
                  <a:schemeClr val="tx1"/>
                </a:solidFill>
                <a:latin typeface="Helvetica"/>
                <a:cs typeface="Helvetica"/>
              </a:defRPr>
            </a:lvl1pPr>
            <a:lvl2pPr>
              <a:buNone/>
              <a:defRPr/>
            </a:lvl2pPr>
          </a:lstStyle>
          <a:p>
            <a:pPr lvl="0"/>
            <a:r>
              <a:rPr lang="en-US"/>
              <a:t>Click to edit Master text styles</a:t>
            </a:r>
          </a:p>
        </p:txBody>
      </p:sp>
      <p:sp>
        <p:nvSpPr>
          <p:cNvPr id="18" name="Text Placeholder 22"/>
          <p:cNvSpPr>
            <a:spLocks noGrp="1"/>
          </p:cNvSpPr>
          <p:nvPr>
            <p:ph type="body" sz="quarter" idx="21"/>
          </p:nvPr>
        </p:nvSpPr>
        <p:spPr>
          <a:xfrm>
            <a:off x="683569" y="4941172"/>
            <a:ext cx="4955232" cy="356635"/>
          </a:xfrm>
        </p:spPr>
        <p:txBody>
          <a:bodyPr/>
          <a:lstStyle>
            <a:lvl1pPr>
              <a:buNone/>
              <a:defRPr sz="788" b="1">
                <a:solidFill>
                  <a:schemeClr val="tx1"/>
                </a:solidFill>
                <a:latin typeface="Helvetica"/>
                <a:cs typeface="Helvetica"/>
              </a:defRPr>
            </a:lvl1pPr>
            <a:lvl2pPr>
              <a:buNone/>
              <a:defRPr/>
            </a:lvl2pPr>
          </a:lstStyle>
          <a:p>
            <a:pPr lvl="0"/>
            <a:r>
              <a:rPr lang="en-US"/>
              <a:t>Click to edit Master text styles</a:t>
            </a:r>
          </a:p>
        </p:txBody>
      </p:sp>
      <p:sp>
        <p:nvSpPr>
          <p:cNvPr id="19" name="Text Placeholder 22"/>
          <p:cNvSpPr>
            <a:spLocks noGrp="1"/>
          </p:cNvSpPr>
          <p:nvPr>
            <p:ph type="body" sz="quarter" idx="22"/>
          </p:nvPr>
        </p:nvSpPr>
        <p:spPr>
          <a:xfrm>
            <a:off x="683569" y="5157192"/>
            <a:ext cx="4267200" cy="360040"/>
          </a:xfrm>
        </p:spPr>
        <p:txBody>
          <a:bodyPr/>
          <a:lstStyle>
            <a:lvl1pPr>
              <a:buNone/>
              <a:defRPr sz="675"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785710945"/>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11560" y="2320081"/>
            <a:ext cx="7848872" cy="2117035"/>
          </a:xfrm>
        </p:spPr>
        <p:txBody>
          <a:bodyPr anchor="t"/>
          <a:lstStyle>
            <a:lvl1pPr>
              <a:defRPr baseline="0">
                <a:solidFill>
                  <a:srgbClr val="003764"/>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86969800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CACF94-5A83-4210-9A8B-73261427893C}"/>
              </a:ext>
            </a:extLst>
          </p:cNvPr>
          <p:cNvSpPr txBox="1">
            <a:spLocks noChangeArrowheads="1"/>
          </p:cNvSpPr>
          <p:nvPr userDrawn="1"/>
        </p:nvSpPr>
        <p:spPr bwMode="auto">
          <a:xfrm>
            <a:off x="611188" y="1568450"/>
            <a:ext cx="11779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250" dirty="0">
                <a:solidFill>
                  <a:srgbClr val="003764"/>
                </a:solidFill>
                <a:latin typeface="Helvetica" charset="0"/>
                <a:cs typeface="Helvetica" charset="0"/>
              </a:rPr>
              <a:t>Agenda</a:t>
            </a:r>
          </a:p>
        </p:txBody>
      </p:sp>
      <p:sp>
        <p:nvSpPr>
          <p:cNvPr id="9" name="Title 1"/>
          <p:cNvSpPr>
            <a:spLocks noGrp="1"/>
          </p:cNvSpPr>
          <p:nvPr>
            <p:ph type="title"/>
          </p:nvPr>
        </p:nvSpPr>
        <p:spPr>
          <a:xfrm>
            <a:off x="611560" y="2852936"/>
            <a:ext cx="6934200" cy="2448272"/>
          </a:xfrm>
        </p:spPr>
        <p:txBody>
          <a:bodyPr anchor="t"/>
          <a:lstStyle>
            <a:lvl1pPr>
              <a:defRPr baseline="0">
                <a:solidFill>
                  <a:schemeClr val="tx1">
                    <a:lumMod val="75000"/>
                    <a:lumOff val="25000"/>
                  </a:schemeClr>
                </a:solidFill>
                <a:latin typeface="Helvetica"/>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421828988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142FFCCA-AEC9-4173-AB54-43D9667AFD95}"/>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50" dirty="0">
                <a:solidFill>
                  <a:srgbClr val="898989"/>
                </a:solidFill>
                <a:latin typeface="Helvetica Neue" charset="0"/>
              </a:rPr>
              <a:t>© World Education Services. All rights reserved.</a:t>
            </a:r>
            <a:endParaRPr lang="en-US" altLang="en-US" sz="450" dirty="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68688"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FEED7A9-E08B-4B81-AD5A-DAA147570280}"/>
              </a:ext>
            </a:extLst>
          </p:cNvPr>
          <p:cNvSpPr txBox="1">
            <a:spLocks noChangeArrowheads="1"/>
          </p:cNvSpPr>
          <p:nvPr userDrawn="1"/>
        </p:nvSpPr>
        <p:spPr bwMode="auto">
          <a:xfrm>
            <a:off x="928688" y="698500"/>
            <a:ext cx="43910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250" dirty="0">
                <a:solidFill>
                  <a:schemeClr val="bg1"/>
                </a:solidFill>
                <a:latin typeface="Helvetica" charset="0"/>
                <a:cs typeface="Helvetica" charset="0"/>
              </a:rPr>
              <a:t>POLL</a:t>
            </a:r>
          </a:p>
        </p:txBody>
      </p:sp>
      <p:pic>
        <p:nvPicPr>
          <p:cNvPr id="11"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289322" indent="-289322">
              <a:buSzPct val="100000"/>
              <a:buFont typeface="+mj-lt"/>
              <a:buAutoNum type="arabicPeriod"/>
              <a:defRPr sz="135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18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505201352"/>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2" y="228600"/>
            <a:ext cx="8136904" cy="990600"/>
          </a:xfrm>
        </p:spPr>
        <p:txBody>
          <a:bodyPr/>
          <a:lstStyle>
            <a:lvl1pPr>
              <a:defRPr>
                <a:latin typeface="Helvetica"/>
                <a:cs typeface="Helvetica"/>
              </a:defRPr>
            </a:lvl1pPr>
          </a:lstStyle>
          <a:p>
            <a:r>
              <a:rPr lang="en-US"/>
              <a:t>Click to edit Master title style</a:t>
            </a:r>
            <a:endParaRPr lang="en-US" dirty="0"/>
          </a:p>
        </p:txBody>
      </p:sp>
      <p:sp>
        <p:nvSpPr>
          <p:cNvPr id="8" name="Content Placeholder 7"/>
          <p:cNvSpPr>
            <a:spLocks noGrp="1"/>
          </p:cNvSpPr>
          <p:nvPr>
            <p:ph sz="quarter" idx="1"/>
          </p:nvPr>
        </p:nvSpPr>
        <p:spPr>
          <a:xfrm>
            <a:off x="612649" y="1600200"/>
            <a:ext cx="8135816" cy="4781128"/>
          </a:xfrm>
        </p:spPr>
        <p:txBody>
          <a:bodyPr/>
          <a:lstStyle>
            <a:lvl1pPr>
              <a:buFont typeface="Wingdings" pitchFamily="2" charset="2"/>
              <a:buChar char="§"/>
              <a:defRPr>
                <a:latin typeface="Verdana"/>
                <a:cs typeface="Verdana"/>
              </a:defRPr>
            </a:lvl1pPr>
            <a:lvl2pPr marL="324148" indent="-117872">
              <a:buFont typeface="Arial"/>
              <a:buChar char="•"/>
              <a:defRPr>
                <a:latin typeface="Verdana"/>
                <a:cs typeface="Verdana"/>
              </a:defRPr>
            </a:lvl2pPr>
            <a:lvl3pPr marL="481310" indent="-95548">
              <a:buFont typeface="Arial"/>
              <a:buChar char="•"/>
              <a:defRPr>
                <a:latin typeface="Verdana"/>
                <a:cs typeface="Verdana"/>
              </a:defRPr>
            </a:lvl3pPr>
            <a:lvl4pPr marL="738485" indent="-95548">
              <a:buFont typeface="Arial"/>
              <a:buChar char="•"/>
              <a:defRPr>
                <a:latin typeface="Verdana"/>
                <a:cs typeface="Verdana"/>
              </a:defRPr>
            </a:lvl4pPr>
            <a:lvl5pPr marL="995660" indent="-95548">
              <a:buFont typeface="Arial"/>
              <a:buChar char="•"/>
              <a:defRPr>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597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2" y="228600"/>
            <a:ext cx="8136904" cy="990600"/>
          </a:xfrm>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70"/>
            <a:ext cx="3886200" cy="4791761"/>
          </a:xfrm>
        </p:spPr>
        <p:txBody>
          <a:bodyPr/>
          <a:lstStyle>
            <a:lvl1pPr marL="0" indent="0">
              <a:buFont typeface="Wingdings" pitchFamily="2" charset="2"/>
              <a:buNone/>
              <a:defRPr sz="1463"/>
            </a:lvl1pPr>
            <a:lvl2pPr>
              <a:buClr>
                <a:srgbClr val="003764"/>
              </a:buClr>
              <a:buFont typeface="Wingdings" pitchFamily="2" charset="2"/>
              <a:buChar char="§"/>
              <a:defRPr sz="1350"/>
            </a:lvl2pPr>
            <a:lvl3pPr>
              <a:buClr>
                <a:srgbClr val="1F9055"/>
              </a:buClr>
              <a:buFont typeface="Wingdings" pitchFamily="2" charset="2"/>
              <a:buChar char="§"/>
              <a:defRPr sz="1238"/>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4716018" y="1589570"/>
            <a:ext cx="4015085" cy="4791761"/>
          </a:xfrm>
        </p:spPr>
        <p:txBody>
          <a:bodyPr/>
          <a:lstStyle>
            <a:lvl1pPr marL="0" indent="0">
              <a:buFont typeface="Wingdings" pitchFamily="2" charset="2"/>
              <a:buNone/>
              <a:defRPr sz="1463"/>
            </a:lvl1pPr>
            <a:lvl2pPr>
              <a:buClr>
                <a:srgbClr val="003764"/>
              </a:buClr>
              <a:buFont typeface="Wingdings" pitchFamily="2" charset="2"/>
              <a:buChar char="§"/>
              <a:defRPr sz="1350"/>
            </a:lvl2pPr>
            <a:lvl3pPr>
              <a:buClr>
                <a:srgbClr val="1F9055"/>
              </a:buClr>
              <a:buFont typeface="Wingdings" pitchFamily="2" charset="2"/>
              <a:buChar char="§"/>
              <a:defRPr sz="1238"/>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8523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32EC73C9-95D7-4891-BF86-1DB33CF96FD6}"/>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50" dirty="0">
                <a:solidFill>
                  <a:srgbClr val="898989"/>
                </a:solidFill>
                <a:latin typeface="Helvetica Neue" charset="0"/>
              </a:rPr>
              <a:t>© World Education Services. All rights reserved.</a:t>
            </a:r>
            <a:endParaRPr lang="en-US" altLang="en-US" sz="450" dirty="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30588"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397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553E274A-5012-446E-A5DF-633143CC1ACF}"/>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50">
                <a:solidFill>
                  <a:srgbClr val="898989"/>
                </a:solidFill>
                <a:latin typeface="Helvetica Neue" charset="0"/>
              </a:rPr>
              <a:t>© 2016 World Education Services. All rights reserved.</a:t>
            </a:r>
            <a:endParaRPr lang="en-US" altLang="en-US" sz="45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211263"/>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46A7646-438F-42B3-BA54-131D8A6F4970}"/>
              </a:ext>
            </a:extLst>
          </p:cNvPr>
          <p:cNvSpPr txBox="1">
            <a:spLocks noChangeArrowheads="1"/>
          </p:cNvSpPr>
          <p:nvPr userDrawn="1"/>
        </p:nvSpPr>
        <p:spPr bwMode="auto">
          <a:xfrm>
            <a:off x="647700" y="3068638"/>
            <a:ext cx="78486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25" dirty="0">
                <a:solidFill>
                  <a:srgbClr val="1F9055"/>
                </a:solidFill>
                <a:latin typeface="Helvetica"/>
                <a:cs typeface="Helvetica"/>
              </a:rPr>
              <a:t>QUESTIONS AND COMMENTS</a:t>
            </a:r>
          </a:p>
        </p:txBody>
      </p:sp>
      <p:sp>
        <p:nvSpPr>
          <p:cNvPr id="8" name="TextBox 7">
            <a:extLst>
              <a:ext uri="{FF2B5EF4-FFF2-40B4-BE49-F238E27FC236}">
                <a16:creationId xmlns:a16="http://schemas.microsoft.com/office/drawing/2014/main" id="{730A7ECB-3ADF-44EA-BAAE-D5993A2DCBBC}"/>
              </a:ext>
            </a:extLst>
          </p:cNvPr>
          <p:cNvSpPr txBox="1">
            <a:spLocks noChangeArrowheads="1"/>
          </p:cNvSpPr>
          <p:nvPr userDrawn="1"/>
        </p:nvSpPr>
        <p:spPr bwMode="auto">
          <a:xfrm>
            <a:off x="647700" y="3860800"/>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350" dirty="0">
                <a:solidFill>
                  <a:srgbClr val="003764"/>
                </a:solidFill>
                <a:latin typeface="Helvetica"/>
                <a:cs typeface="Helvetica"/>
              </a:rPr>
              <a:t>Please enter your questions into the chat box </a:t>
            </a:r>
            <a:br>
              <a:rPr lang="en-US" sz="1350" dirty="0">
                <a:solidFill>
                  <a:srgbClr val="003764"/>
                </a:solidFill>
                <a:latin typeface="Helvetica"/>
                <a:cs typeface="Helvetica"/>
              </a:rPr>
            </a:br>
            <a:r>
              <a:rPr lang="en-US" sz="1350" dirty="0">
                <a:solidFill>
                  <a:srgbClr val="003764"/>
                </a:solidFill>
                <a:latin typeface="Helvetica"/>
                <a:cs typeface="Helvetica"/>
              </a:rPr>
              <a:t>to your right (send to Host and Presenter) </a:t>
            </a:r>
          </a:p>
        </p:txBody>
      </p:sp>
    </p:spTree>
    <p:extLst>
      <p:ext uri="{BB962C8B-B14F-4D97-AF65-F5344CB8AC3E}">
        <p14:creationId xmlns:p14="http://schemas.microsoft.com/office/powerpoint/2010/main" val="467416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DC60CFDB-9989-45C4-8745-909815D70743}"/>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50">
                <a:solidFill>
                  <a:srgbClr val="898989"/>
                </a:solidFill>
                <a:latin typeface="Helvetica Neue" charset="0"/>
              </a:rPr>
              <a:t>© 2016 World Education Services. All rights reserved.</a:t>
            </a:r>
            <a:endParaRPr lang="en-US" altLang="en-US" sz="45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557338"/>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F773E15-6B77-4FD6-965C-1B8418EF7879}"/>
              </a:ext>
            </a:extLst>
          </p:cNvPr>
          <p:cNvSpPr txBox="1">
            <a:spLocks noChangeArrowheads="1"/>
          </p:cNvSpPr>
          <p:nvPr userDrawn="1"/>
        </p:nvSpPr>
        <p:spPr bwMode="auto">
          <a:xfrm>
            <a:off x="647700" y="3414713"/>
            <a:ext cx="78486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25" dirty="0">
                <a:solidFill>
                  <a:srgbClr val="1F9055"/>
                </a:solidFill>
                <a:latin typeface="Helvetica"/>
                <a:cs typeface="Helvetica"/>
              </a:rPr>
              <a:t>QUESTIONS AND COMMENTS</a:t>
            </a:r>
          </a:p>
        </p:txBody>
      </p:sp>
    </p:spTree>
    <p:extLst>
      <p:ext uri="{BB962C8B-B14F-4D97-AF65-F5344CB8AC3E}">
        <p14:creationId xmlns:p14="http://schemas.microsoft.com/office/powerpoint/2010/main" val="62348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B628CCD8-339B-444F-8A66-00C26CDA1C3B}"/>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dirty="0">
                <a:solidFill>
                  <a:srgbClr val="898989"/>
                </a:solidFill>
                <a:latin typeface="Helvetica Neue" charset="0"/>
              </a:rPr>
              <a:t>© World Education Services. All rights reserved.</a:t>
            </a:r>
            <a:endParaRPr lang="en-US" altLang="en-US" sz="600" dirty="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68688"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5F9C9B6-C858-4792-A4A6-D392773AE612}"/>
              </a:ext>
            </a:extLst>
          </p:cNvPr>
          <p:cNvSpPr txBox="1">
            <a:spLocks noChangeArrowheads="1"/>
          </p:cNvSpPr>
          <p:nvPr userDrawn="1"/>
        </p:nvSpPr>
        <p:spPr bwMode="auto">
          <a:xfrm>
            <a:off x="928688" y="698500"/>
            <a:ext cx="4391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dirty="0">
                <a:solidFill>
                  <a:schemeClr val="bg1"/>
                </a:solidFill>
                <a:latin typeface="Helvetica" charset="0"/>
                <a:cs typeface="Helvetica" charset="0"/>
              </a:rPr>
              <a:t>POLL</a:t>
            </a:r>
          </a:p>
        </p:txBody>
      </p:sp>
      <p:pic>
        <p:nvPicPr>
          <p:cNvPr id="11"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385763" indent="-385763">
              <a:buSzPct val="100000"/>
              <a:buFont typeface="+mj-lt"/>
              <a:buAutoNum type="arabicPeriod"/>
              <a:defRPr sz="180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24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2923777028"/>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7472F33-6FA0-4040-AE92-111E3021B38B}"/>
              </a:ext>
            </a:extLst>
          </p:cNvPr>
          <p:cNvSpPr txBox="1">
            <a:spLocks noChangeArrowheads="1"/>
          </p:cNvSpPr>
          <p:nvPr userDrawn="1"/>
        </p:nvSpPr>
        <p:spPr bwMode="auto">
          <a:xfrm>
            <a:off x="684213" y="2276475"/>
            <a:ext cx="7848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25" dirty="0">
                <a:latin typeface="Helvetica"/>
                <a:cs typeface="Helvetica"/>
              </a:rPr>
              <a:t>THANK YOU FOR </a:t>
            </a:r>
          </a:p>
          <a:p>
            <a:pPr>
              <a:defRPr/>
            </a:pPr>
            <a:r>
              <a:rPr lang="en-US" sz="2025" dirty="0">
                <a:latin typeface="Helvetica"/>
                <a:cs typeface="Helvetica"/>
              </a:rPr>
              <a:t>ATTENDING OUR SESSION</a:t>
            </a:r>
          </a:p>
        </p:txBody>
      </p:sp>
      <p:sp>
        <p:nvSpPr>
          <p:cNvPr id="5" name="TextBox 4">
            <a:extLst>
              <a:ext uri="{FF2B5EF4-FFF2-40B4-BE49-F238E27FC236}">
                <a16:creationId xmlns:a16="http://schemas.microsoft.com/office/drawing/2014/main" id="{68BDE5F4-95B2-44DB-ABA3-01C7217A8F96}"/>
              </a:ext>
            </a:extLst>
          </p:cNvPr>
          <p:cNvSpPr txBox="1">
            <a:spLocks noChangeArrowheads="1"/>
          </p:cNvSpPr>
          <p:nvPr userDrawn="1"/>
        </p:nvSpPr>
        <p:spPr bwMode="auto">
          <a:xfrm>
            <a:off x="684213" y="3860800"/>
            <a:ext cx="78486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125" b="1" dirty="0">
                <a:latin typeface="Helvetica"/>
                <a:cs typeface="Helvetica"/>
              </a:rPr>
              <a:t>Need more information? </a:t>
            </a:r>
          </a:p>
        </p:txBody>
      </p:sp>
      <p:sp>
        <p:nvSpPr>
          <p:cNvPr id="6" name="TextBox 5">
            <a:extLst>
              <a:ext uri="{FF2B5EF4-FFF2-40B4-BE49-F238E27FC236}">
                <a16:creationId xmlns:a16="http://schemas.microsoft.com/office/drawing/2014/main" id="{A2A79C1E-2994-4A12-B9AD-F83308A8D3A0}"/>
              </a:ext>
            </a:extLst>
          </p:cNvPr>
          <p:cNvSpPr txBox="1">
            <a:spLocks noChangeArrowheads="1"/>
          </p:cNvSpPr>
          <p:nvPr userDrawn="1"/>
        </p:nvSpPr>
        <p:spPr bwMode="auto">
          <a:xfrm>
            <a:off x="684213" y="4221163"/>
            <a:ext cx="7635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125" dirty="0">
                <a:solidFill>
                  <a:srgbClr val="FFFFFF"/>
                </a:solidFill>
                <a:latin typeface="Helvetica"/>
                <a:cs typeface="Helvetica"/>
              </a:rPr>
              <a:t>Visit:</a:t>
            </a:r>
          </a:p>
        </p:txBody>
      </p:sp>
      <p:pic>
        <p:nvPicPr>
          <p:cNvPr id="7"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1312912" y="4221088"/>
            <a:ext cx="3691136" cy="360040"/>
          </a:xfrm>
        </p:spPr>
        <p:txBody>
          <a:bodyPr/>
          <a:lstStyle>
            <a:lvl1pPr>
              <a:buNone/>
              <a:defRPr sz="1125"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675440308"/>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0ED281F-C965-4A5B-ABC9-3249E30BEAA8}"/>
              </a:ext>
            </a:extLst>
          </p:cNvPr>
          <p:cNvSpPr txBox="1">
            <a:spLocks noChangeArrowheads="1"/>
          </p:cNvSpPr>
          <p:nvPr userDrawn="1"/>
        </p:nvSpPr>
        <p:spPr bwMode="auto">
          <a:xfrm>
            <a:off x="684213" y="2565400"/>
            <a:ext cx="78486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25" dirty="0">
                <a:latin typeface="Helvetica"/>
                <a:cs typeface="Helvetica"/>
              </a:rPr>
              <a:t>THANK YOU</a:t>
            </a:r>
          </a:p>
        </p:txBody>
      </p:sp>
      <p:pic>
        <p:nvPicPr>
          <p:cNvPr id="5"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683569" y="4221088"/>
            <a:ext cx="3691136" cy="360040"/>
          </a:xfrm>
        </p:spPr>
        <p:txBody>
          <a:bodyPr/>
          <a:lstStyle>
            <a:lvl1pPr>
              <a:buNone/>
              <a:defRPr sz="1125"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722359606"/>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Slide 0">
    <p:spTree>
      <p:nvGrpSpPr>
        <p:cNvPr id="1" name=""/>
        <p:cNvGrpSpPr/>
        <p:nvPr/>
      </p:nvGrpSpPr>
      <p:grpSpPr>
        <a:xfrm>
          <a:off x="0" y="0"/>
          <a:ext cx="0" cy="0"/>
          <a:chOff x="0" y="0"/>
          <a:chExt cx="0" cy="0"/>
        </a:xfrm>
      </p:grpSpPr>
      <p:sp>
        <p:nvSpPr>
          <p:cNvPr id="31" name="Shape 31"/>
          <p:cNvSpPr>
            <a:spLocks noGrp="1"/>
          </p:cNvSpPr>
          <p:nvPr>
            <p:ph type="title"/>
          </p:nvPr>
        </p:nvSpPr>
        <p:spPr>
          <a:xfrm>
            <a:off x="3509085" y="2385194"/>
            <a:ext cx="2125835" cy="568037"/>
          </a:xfrm>
          <a:prstGeom prst="rect">
            <a:avLst/>
          </a:prstGeom>
        </p:spPr>
        <p:txBody>
          <a:bodyPr>
            <a:normAutofit/>
          </a:bodyPr>
          <a:lstStyle>
            <a:lvl1pPr>
              <a:defRPr sz="2033">
                <a:solidFill>
                  <a:srgbClr val="FFFFFF"/>
                </a:solidFill>
              </a:defRPr>
            </a:lvl1pPr>
          </a:lstStyle>
          <a:p>
            <a:r>
              <a:t>Title Text</a:t>
            </a:r>
          </a:p>
        </p:txBody>
      </p:sp>
      <p:sp>
        <p:nvSpPr>
          <p:cNvPr id="32" name="Shape 32"/>
          <p:cNvSpPr>
            <a:spLocks noGrp="1"/>
          </p:cNvSpPr>
          <p:nvPr>
            <p:ph type="body" sz="quarter" idx="1"/>
          </p:nvPr>
        </p:nvSpPr>
        <p:spPr>
          <a:xfrm>
            <a:off x="1371600" y="3840485"/>
            <a:ext cx="6400800" cy="17145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33">
            <a:extLst>
              <a:ext uri="{FF2B5EF4-FFF2-40B4-BE49-F238E27FC236}">
                <a16:creationId xmlns:a16="http://schemas.microsoft.com/office/drawing/2014/main" id="{95DA7B1B-7978-4D03-A61A-055B69B82F2E}"/>
              </a:ext>
            </a:extLst>
          </p:cNvPr>
          <p:cNvSpPr>
            <a:spLocks noGrp="1"/>
          </p:cNvSpPr>
          <p:nvPr>
            <p:ph type="sldNum" sz="quarter" idx="10"/>
          </p:nvPr>
        </p:nvSpPr>
        <p:spPr>
          <a:xfrm>
            <a:off x="0" y="0"/>
            <a:ext cx="0" cy="0"/>
          </a:xfrm>
          <a:prstGeom prst="rect">
            <a:avLst/>
          </a:prstGeom>
        </p:spPr>
        <p:txBody>
          <a:bodyPr/>
          <a:lstStyle>
            <a:lvl1pPr>
              <a:defRPr/>
            </a:lvl1pPr>
          </a:lstStyle>
          <a:p>
            <a:pPr>
              <a:defRPr/>
            </a:pPr>
            <a:fld id="{B1C2B2CA-9472-4805-8637-9763AB5DDFD5}" type="slidenum">
              <a:rPr/>
              <a:pPr>
                <a:defRPr/>
              </a:pPr>
              <a:t>‹#›</a:t>
            </a:fld>
            <a:endParaRPr dirty="0"/>
          </a:p>
        </p:txBody>
      </p:sp>
    </p:spTree>
    <p:extLst>
      <p:ext uri="{BB962C8B-B14F-4D97-AF65-F5344CB8AC3E}">
        <p14:creationId xmlns:p14="http://schemas.microsoft.com/office/powerpoint/2010/main" val="7387816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a:extLst>
              <a:ext uri="{FF2B5EF4-FFF2-40B4-BE49-F238E27FC236}">
                <a16:creationId xmlns:a16="http://schemas.microsoft.com/office/drawing/2014/main" id="{5F4A9459-1516-49B8-9A0A-FF768E748FA7}"/>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900" dirty="0">
                <a:solidFill>
                  <a:srgbClr val="FFFFFF"/>
                </a:solidFill>
                <a:latin typeface="Helvetica"/>
                <a:cs typeface="Helvetica"/>
              </a:rPr>
              <a:t>World Education Services</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6738" y="619125"/>
            <a:ext cx="2754312"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54675" y="762000"/>
            <a:ext cx="3014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225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83"/>
            <a:ext cx="4955232" cy="356635"/>
          </a:xfrm>
        </p:spPr>
        <p:txBody>
          <a:bodyPr/>
          <a:lstStyle>
            <a:lvl1pPr>
              <a:buNone/>
              <a:defRPr sz="1238"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9" y="1987951"/>
            <a:ext cx="3312368" cy="288925"/>
          </a:xfrm>
        </p:spPr>
        <p:txBody>
          <a:bodyPr/>
          <a:lstStyle>
            <a:lvl1pPr>
              <a:buNone/>
              <a:defRPr sz="788"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9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135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08632579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7">
            <a:extLst>
              <a:ext uri="{FF2B5EF4-FFF2-40B4-BE49-F238E27FC236}">
                <a16:creationId xmlns:a16="http://schemas.microsoft.com/office/drawing/2014/main" id="{7E488B6D-D9A0-40C9-AB2A-2886A81915E6}"/>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900" dirty="0">
                <a:solidFill>
                  <a:srgbClr val="FFFFFF"/>
                </a:solidFill>
                <a:latin typeface="Helvetica"/>
                <a:cs typeface="Helvetica"/>
              </a:rPr>
              <a:t>World Education Services</a:t>
            </a:r>
          </a:p>
        </p:txBody>
      </p:sp>
      <p:pic>
        <p:nvPicPr>
          <p:cNvPr id="11"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225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83"/>
            <a:ext cx="4955232" cy="356635"/>
          </a:xfrm>
        </p:spPr>
        <p:txBody>
          <a:bodyPr/>
          <a:lstStyle>
            <a:lvl1pPr>
              <a:buNone/>
              <a:defRPr sz="1238"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9" y="1987951"/>
            <a:ext cx="3312368" cy="288925"/>
          </a:xfrm>
        </p:spPr>
        <p:txBody>
          <a:bodyPr/>
          <a:lstStyle>
            <a:lvl1pPr>
              <a:buNone/>
              <a:defRPr sz="788"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9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135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969742327"/>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29BAB97-EA4F-4295-9BFA-0DEF06CA347F}"/>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50">
                <a:solidFill>
                  <a:srgbClr val="898989"/>
                </a:solidFill>
                <a:latin typeface="Helvetica Neue" charset="0"/>
              </a:rPr>
              <a:t>© 2016 World Education Services. All rights reserved.</a:t>
            </a:r>
            <a:endParaRPr lang="en-US" altLang="en-US" sz="45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83CCDE7-B50C-41E9-B83F-024E7599EF6C}"/>
              </a:ext>
            </a:extLst>
          </p:cNvPr>
          <p:cNvSpPr txBox="1">
            <a:spLocks noChangeArrowheads="1"/>
          </p:cNvSpPr>
          <p:nvPr userDrawn="1"/>
        </p:nvSpPr>
        <p:spPr bwMode="auto">
          <a:xfrm>
            <a:off x="928688" y="698500"/>
            <a:ext cx="43910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250" dirty="0">
                <a:solidFill>
                  <a:schemeClr val="bg1"/>
                </a:solidFill>
                <a:latin typeface="Helvetica" charset="0"/>
                <a:cs typeface="Helvetica" charset="0"/>
              </a:rPr>
              <a:t>POLL</a:t>
            </a:r>
          </a:p>
        </p:txBody>
      </p:sp>
      <p:pic>
        <p:nvPicPr>
          <p:cNvPr id="11"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289322" indent="-289322">
              <a:buSzPct val="100000"/>
              <a:buFont typeface="+mj-lt"/>
              <a:buAutoNum type="arabicPeriod"/>
              <a:defRPr sz="135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18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4024770397"/>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B2D9A0F-903A-4726-8A12-F104A7791853}"/>
              </a:ext>
            </a:extLst>
          </p:cNvPr>
          <p:cNvSpPr txBox="1">
            <a:spLocks noChangeArrowheads="1"/>
          </p:cNvSpPr>
          <p:nvPr userDrawn="1"/>
        </p:nvSpPr>
        <p:spPr bwMode="auto">
          <a:xfrm>
            <a:off x="684213" y="2276475"/>
            <a:ext cx="7848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25" dirty="0">
                <a:latin typeface="Helvetica"/>
                <a:cs typeface="Helvetica"/>
              </a:rPr>
              <a:t>THANK YOU FOR </a:t>
            </a:r>
          </a:p>
          <a:p>
            <a:pPr>
              <a:defRPr/>
            </a:pPr>
            <a:r>
              <a:rPr lang="en-US" sz="2025" dirty="0">
                <a:latin typeface="Helvetica"/>
                <a:cs typeface="Helvetica"/>
              </a:rPr>
              <a:t>ATTENDING OUR SESSION</a:t>
            </a:r>
          </a:p>
        </p:txBody>
      </p:sp>
      <p:sp>
        <p:nvSpPr>
          <p:cNvPr id="6" name="TextBox 5">
            <a:extLst>
              <a:ext uri="{FF2B5EF4-FFF2-40B4-BE49-F238E27FC236}">
                <a16:creationId xmlns:a16="http://schemas.microsoft.com/office/drawing/2014/main" id="{117E3F64-0542-4298-B6D3-F280BE0F8E1A}"/>
              </a:ext>
            </a:extLst>
          </p:cNvPr>
          <p:cNvSpPr txBox="1">
            <a:spLocks noChangeArrowheads="1"/>
          </p:cNvSpPr>
          <p:nvPr userDrawn="1"/>
        </p:nvSpPr>
        <p:spPr bwMode="auto">
          <a:xfrm>
            <a:off x="684213" y="3860800"/>
            <a:ext cx="78486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125" b="1" dirty="0">
                <a:latin typeface="Helvetica"/>
                <a:cs typeface="Helvetica"/>
              </a:rPr>
              <a:t>Need more information? </a:t>
            </a:r>
          </a:p>
        </p:txBody>
      </p:sp>
      <p:sp>
        <p:nvSpPr>
          <p:cNvPr id="7" name="TextBox 6">
            <a:extLst>
              <a:ext uri="{FF2B5EF4-FFF2-40B4-BE49-F238E27FC236}">
                <a16:creationId xmlns:a16="http://schemas.microsoft.com/office/drawing/2014/main" id="{57884AE9-F197-470A-9E64-716BE013EB4E}"/>
              </a:ext>
            </a:extLst>
          </p:cNvPr>
          <p:cNvSpPr txBox="1">
            <a:spLocks noChangeArrowheads="1"/>
          </p:cNvSpPr>
          <p:nvPr userDrawn="1"/>
        </p:nvSpPr>
        <p:spPr bwMode="auto">
          <a:xfrm>
            <a:off x="684213" y="4221163"/>
            <a:ext cx="7635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125" dirty="0">
                <a:solidFill>
                  <a:srgbClr val="FFFFFF"/>
                </a:solidFill>
                <a:latin typeface="Helvetica"/>
                <a:cs typeface="Helvetica"/>
              </a:rPr>
              <a:t>Visit:</a:t>
            </a:r>
          </a:p>
        </p:txBody>
      </p:sp>
      <p:pic>
        <p:nvPicPr>
          <p:cNvPr id="8"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1312912" y="4221088"/>
            <a:ext cx="3691136" cy="360040"/>
          </a:xfrm>
        </p:spPr>
        <p:txBody>
          <a:bodyPr/>
          <a:lstStyle>
            <a:lvl1pPr>
              <a:buNone/>
              <a:defRPr sz="1125"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220821918"/>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897B160-C0A6-4F3D-8BB3-85365A234ADE}"/>
              </a:ext>
            </a:extLst>
          </p:cNvPr>
          <p:cNvSpPr txBox="1">
            <a:spLocks noChangeArrowheads="1"/>
          </p:cNvSpPr>
          <p:nvPr userDrawn="1"/>
        </p:nvSpPr>
        <p:spPr bwMode="auto">
          <a:xfrm>
            <a:off x="684213" y="2565400"/>
            <a:ext cx="78486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25" dirty="0">
                <a:latin typeface="Helvetica"/>
                <a:cs typeface="Helvetica"/>
              </a:rPr>
              <a:t>THANK YOU</a:t>
            </a:r>
          </a:p>
        </p:txBody>
      </p:sp>
      <p:sp>
        <p:nvSpPr>
          <p:cNvPr id="6" name="TextBox 5">
            <a:extLst>
              <a:ext uri="{FF2B5EF4-FFF2-40B4-BE49-F238E27FC236}">
                <a16:creationId xmlns:a16="http://schemas.microsoft.com/office/drawing/2014/main" id="{87C37B90-76F4-42FC-A975-65441F29FEC1}"/>
              </a:ext>
            </a:extLst>
          </p:cNvPr>
          <p:cNvSpPr txBox="1">
            <a:spLocks noChangeArrowheads="1"/>
          </p:cNvSpPr>
          <p:nvPr userDrawn="1"/>
        </p:nvSpPr>
        <p:spPr bwMode="auto">
          <a:xfrm>
            <a:off x="684213" y="3860800"/>
            <a:ext cx="78486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125" b="1" dirty="0">
                <a:latin typeface="Helvetica"/>
                <a:cs typeface="Helvetica"/>
              </a:rPr>
              <a:t>Need more information? </a:t>
            </a:r>
          </a:p>
        </p:txBody>
      </p:sp>
      <p:pic>
        <p:nvPicPr>
          <p:cNvPr id="7"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683569" y="4221088"/>
            <a:ext cx="3691136" cy="360040"/>
          </a:xfrm>
        </p:spPr>
        <p:txBody>
          <a:bodyPr/>
          <a:lstStyle>
            <a:lvl1pPr>
              <a:buNone/>
              <a:defRPr sz="1125"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4225456324"/>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ight Intro">
    <p:spTree>
      <p:nvGrpSpPr>
        <p:cNvPr id="1" name=""/>
        <p:cNvGrpSpPr/>
        <p:nvPr/>
      </p:nvGrpSpPr>
      <p:grpSpPr>
        <a:xfrm>
          <a:off x="0" y="0"/>
          <a:ext cx="0" cy="0"/>
          <a:chOff x="0" y="0"/>
          <a:chExt cx="0" cy="0"/>
        </a:xfrm>
      </p:grpSpPr>
      <p:pic>
        <p:nvPicPr>
          <p:cNvPr id="3" name="Picture 7" descr="Pattern01_Horizontal_CMYK.eps"/>
          <p:cNvPicPr>
            <a:picLocks noChangeAspect="1" noChangeArrowheads="1"/>
          </p:cNvPicPr>
          <p:nvPr userDrawn="1"/>
        </p:nvPicPr>
        <p:blipFill>
          <a:blip r:embed="rId2">
            <a:extLst>
              <a:ext uri="{28A0092B-C50C-407E-A947-70E740481C1C}">
                <a14:useLocalDpi xmlns:a14="http://schemas.microsoft.com/office/drawing/2010/main" val="0"/>
              </a:ext>
            </a:extLst>
          </a:blip>
          <a:srcRect l="20525" r="-2"/>
          <a:stretch>
            <a:fillRect/>
          </a:stretch>
        </p:blipFill>
        <p:spPr bwMode="auto">
          <a:xfrm>
            <a:off x="4783138" y="3187700"/>
            <a:ext cx="436086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Pattern04_Horizontal_CMYK.eps"/>
          <p:cNvPicPr>
            <a:picLocks noChangeAspect="1" noChangeArrowheads="1"/>
          </p:cNvPicPr>
          <p:nvPr userDrawn="1"/>
        </p:nvPicPr>
        <p:blipFill>
          <a:blip r:embed="rId3">
            <a:extLst>
              <a:ext uri="{28A0092B-C50C-407E-A947-70E740481C1C}">
                <a14:useLocalDpi xmlns:a14="http://schemas.microsoft.com/office/drawing/2010/main" val="0"/>
              </a:ext>
            </a:extLst>
          </a:blip>
          <a:srcRect l="5247" t="2538" r="3239" b="41176"/>
          <a:stretch>
            <a:fillRect/>
          </a:stretch>
        </p:blipFill>
        <p:spPr bwMode="auto">
          <a:xfrm>
            <a:off x="0" y="0"/>
            <a:ext cx="5021263"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IF Horiz RGB.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6700" y="6070600"/>
            <a:ext cx="1274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3"/>
          </p:nvPr>
        </p:nvSpPr>
        <p:spPr>
          <a:xfrm>
            <a:off x="827088" y="1295400"/>
            <a:ext cx="76311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31979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5" name="Picture 7" descr="Pattern01_Horizontal_CMYK.eps"/>
          <p:cNvPicPr>
            <a:picLocks noChangeAspect="1" noChangeArrowheads="1"/>
          </p:cNvPicPr>
          <p:nvPr userDrawn="1"/>
        </p:nvPicPr>
        <p:blipFill>
          <a:blip r:embed="rId2">
            <a:extLst>
              <a:ext uri="{28A0092B-C50C-407E-A947-70E740481C1C}">
                <a14:useLocalDpi xmlns:a14="http://schemas.microsoft.com/office/drawing/2010/main" val="0"/>
              </a:ext>
            </a:extLst>
          </a:blip>
          <a:srcRect l="20526" t="42799" r="7945" b="2699"/>
          <a:stretch>
            <a:fillRect/>
          </a:stretch>
        </p:blipFill>
        <p:spPr bwMode="auto">
          <a:xfrm>
            <a:off x="4343400" y="4411663"/>
            <a:ext cx="48006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NIF Horiz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6700" y="6070600"/>
            <a:ext cx="1274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2133599"/>
            <a:ext cx="4038600" cy="3508375"/>
          </a:xfrm>
        </p:spPr>
        <p:txBody>
          <a:bodyPr>
            <a:normAutofit/>
          </a:bodyPr>
          <a:lstStyle>
            <a:lvl1pPr marL="0" marR="0" indent="0" algn="l" defTabSz="192836" rtl="0" eaLnBrk="1" fontAlgn="auto" latinLnBrk="0" hangingPunct="1">
              <a:lnSpc>
                <a:spcPts val="890"/>
              </a:lnSpc>
              <a:spcBef>
                <a:spcPct val="20000"/>
              </a:spcBef>
              <a:spcAft>
                <a:spcPts val="0"/>
              </a:spcAft>
              <a:buClr>
                <a:srgbClr val="1A1D58"/>
              </a:buClr>
              <a:buSzTx/>
              <a:buFont typeface="Arial"/>
              <a:buNone/>
              <a:tabLst/>
              <a:defRPr lang="en-US" sz="844" b="0" i="0" kern="1200">
                <a:solidFill>
                  <a:srgbClr val="0065A4"/>
                </a:solidFill>
                <a:latin typeface="Gotham-Light"/>
                <a:ea typeface="+mn-ea"/>
                <a:cs typeface="Gotham-Light"/>
              </a:defRPr>
            </a:lvl1pPr>
            <a:lvl2pPr marL="313359" marR="0" indent="-120523" algn="l" defTabSz="192836" rtl="0" eaLnBrk="1" fontAlgn="auto" latinLnBrk="0" hangingPunct="1">
              <a:lnSpc>
                <a:spcPct val="100000"/>
              </a:lnSpc>
              <a:spcBef>
                <a:spcPts val="506"/>
              </a:spcBef>
              <a:spcAft>
                <a:spcPts val="0"/>
              </a:spcAft>
              <a:buClr>
                <a:srgbClr val="00AEEF"/>
              </a:buClr>
              <a:buSzTx/>
              <a:buFont typeface="Lucida Grande"/>
              <a:buChar char="&gt;"/>
              <a:tabLst/>
              <a:defRPr lang="en-US" sz="844" b="0" i="0" kern="1200">
                <a:solidFill>
                  <a:srgbClr val="0065A4"/>
                </a:solidFill>
                <a:latin typeface="Gotham-Light"/>
                <a:ea typeface="+mn-ea"/>
                <a:cs typeface="Gotham-Light"/>
              </a:defRPr>
            </a:lvl2pPr>
            <a:lvl3pPr marL="385094" marR="0" indent="-73670" algn="l" defTabSz="192836" rtl="0" eaLnBrk="1" fontAlgn="auto" latinLnBrk="0" hangingPunct="1">
              <a:lnSpc>
                <a:spcPct val="100000"/>
              </a:lnSpc>
              <a:spcBef>
                <a:spcPts val="254"/>
              </a:spcBef>
              <a:spcAft>
                <a:spcPts val="0"/>
              </a:spcAft>
              <a:buClr>
                <a:srgbClr val="00AEEF"/>
              </a:buClr>
              <a:buSzTx/>
              <a:buFont typeface="Arial"/>
              <a:buChar char="•"/>
              <a:tabLst/>
              <a:defRPr lang="en-US" sz="760" b="0" i="0" kern="1200">
                <a:solidFill>
                  <a:srgbClr val="0065A4"/>
                </a:solidFill>
                <a:latin typeface="Gotham-Light"/>
                <a:ea typeface="+mn-ea"/>
                <a:cs typeface="Gotham-Light"/>
              </a:defRPr>
            </a:lvl3pPr>
            <a:lvl4pPr marL="674926" marR="0" indent="-96419" algn="l" defTabSz="192836" rtl="0" eaLnBrk="1" fontAlgn="auto" latinLnBrk="0" hangingPunct="1">
              <a:lnSpc>
                <a:spcPct val="100000"/>
              </a:lnSpc>
              <a:spcBef>
                <a:spcPts val="0"/>
              </a:spcBef>
              <a:spcAft>
                <a:spcPts val="0"/>
              </a:spcAft>
              <a:buClr>
                <a:srgbClr val="0065A4"/>
              </a:buClr>
              <a:buSzTx/>
              <a:buFont typeface="Lucida Grande"/>
              <a:buChar char="-"/>
              <a:tabLst/>
              <a:defRPr lang="en-US" sz="675" b="0" i="0" kern="1200">
                <a:solidFill>
                  <a:srgbClr val="0065A4"/>
                </a:solidFill>
                <a:latin typeface="Gotham-Light"/>
                <a:ea typeface="+mn-ea"/>
                <a:cs typeface="Gotham-Light"/>
              </a:defRPr>
            </a:lvl4pPr>
            <a:lvl5pPr marL="867762" indent="-96419" algn="l" defTabSz="192836" rtl="0" eaLnBrk="1" latinLnBrk="0" hangingPunct="1">
              <a:spcBef>
                <a:spcPct val="20000"/>
              </a:spcBef>
              <a:buClr>
                <a:srgbClr val="052D69"/>
              </a:buClr>
              <a:buFont typeface="Arial"/>
              <a:buChar char="•"/>
              <a:defRPr lang="en-US" sz="717" kern="1200" dirty="0">
                <a:solidFill>
                  <a:schemeClr val="tx1"/>
                </a:solidFill>
                <a:latin typeface="Mercury Text G3 Roman"/>
                <a:ea typeface="+mn-ea"/>
                <a:cs typeface="+mn-cs"/>
              </a:defRPr>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2133599"/>
            <a:ext cx="4038600" cy="3508376"/>
          </a:xfrm>
        </p:spPr>
        <p:txBody>
          <a:bodyPr>
            <a:normAutofit/>
          </a:bodyPr>
          <a:lstStyle>
            <a:lvl1pPr marL="0" marR="0" indent="0" algn="l" defTabSz="192836" rtl="0" eaLnBrk="1" fontAlgn="auto" latinLnBrk="0" hangingPunct="1">
              <a:lnSpc>
                <a:spcPts val="890"/>
              </a:lnSpc>
              <a:spcBef>
                <a:spcPct val="20000"/>
              </a:spcBef>
              <a:spcAft>
                <a:spcPts val="0"/>
              </a:spcAft>
              <a:buClr>
                <a:srgbClr val="1A1D58"/>
              </a:buClr>
              <a:buSzTx/>
              <a:buFont typeface="Arial"/>
              <a:buNone/>
              <a:tabLst/>
              <a:defRPr lang="en-US" sz="844" b="0" i="0" kern="1200">
                <a:solidFill>
                  <a:srgbClr val="0065A4"/>
                </a:solidFill>
                <a:latin typeface="Gotham-Light"/>
                <a:ea typeface="+mn-ea"/>
                <a:cs typeface="Gotham-Light"/>
              </a:defRPr>
            </a:lvl1pPr>
            <a:lvl2pPr marL="313359" marR="0" indent="-120523" algn="l" defTabSz="192836" rtl="0" eaLnBrk="1" fontAlgn="auto" latinLnBrk="0" hangingPunct="1">
              <a:lnSpc>
                <a:spcPct val="100000"/>
              </a:lnSpc>
              <a:spcBef>
                <a:spcPts val="506"/>
              </a:spcBef>
              <a:spcAft>
                <a:spcPts val="0"/>
              </a:spcAft>
              <a:buClr>
                <a:srgbClr val="00AEEF"/>
              </a:buClr>
              <a:buSzTx/>
              <a:buFont typeface="Lucida Grande"/>
              <a:buChar char="&gt;"/>
              <a:tabLst/>
              <a:defRPr lang="en-US" sz="760" b="0" i="0" kern="1200">
                <a:solidFill>
                  <a:srgbClr val="0065A4"/>
                </a:solidFill>
                <a:latin typeface="Gotham-Light"/>
                <a:ea typeface="+mn-ea"/>
                <a:cs typeface="Gotham-Light"/>
              </a:defRPr>
            </a:lvl2pPr>
            <a:lvl3pPr marL="385094" marR="0" indent="-73670" algn="l" defTabSz="192836" rtl="0" eaLnBrk="1" fontAlgn="auto" latinLnBrk="0" hangingPunct="1">
              <a:lnSpc>
                <a:spcPct val="100000"/>
              </a:lnSpc>
              <a:spcBef>
                <a:spcPts val="254"/>
              </a:spcBef>
              <a:spcAft>
                <a:spcPts val="0"/>
              </a:spcAft>
              <a:buClr>
                <a:srgbClr val="00AEEF"/>
              </a:buClr>
              <a:buSzTx/>
              <a:buFont typeface="Arial"/>
              <a:buChar char="•"/>
              <a:tabLst/>
              <a:defRPr lang="en-US" sz="760" b="0" i="0" kern="1200">
                <a:solidFill>
                  <a:srgbClr val="0065A4"/>
                </a:solidFill>
                <a:latin typeface="Gotham-Light"/>
                <a:ea typeface="+mn-ea"/>
                <a:cs typeface="Gotham-Light"/>
              </a:defRPr>
            </a:lvl3pPr>
            <a:lvl4pPr marL="674926" marR="0" indent="-96419" algn="l" defTabSz="192836" rtl="0" eaLnBrk="1" fontAlgn="auto" latinLnBrk="0" hangingPunct="1">
              <a:lnSpc>
                <a:spcPct val="100000"/>
              </a:lnSpc>
              <a:spcBef>
                <a:spcPts val="0"/>
              </a:spcBef>
              <a:spcAft>
                <a:spcPts val="0"/>
              </a:spcAft>
              <a:buClr>
                <a:srgbClr val="0065A4"/>
              </a:buClr>
              <a:buSzTx/>
              <a:buFont typeface="Lucida Grande"/>
              <a:buChar char="-"/>
              <a:tabLst/>
              <a:defRPr lang="en-US" sz="717" b="0" i="0" kern="1200">
                <a:solidFill>
                  <a:srgbClr val="0065A4"/>
                </a:solidFill>
                <a:latin typeface="Gotham-Light"/>
                <a:ea typeface="+mn-ea"/>
                <a:cs typeface="Gotham-Light"/>
              </a:defRPr>
            </a:lvl4pPr>
            <a:lvl5pPr marL="867762" indent="-96419" algn="l" defTabSz="192836" rtl="0" eaLnBrk="1" latinLnBrk="0" hangingPunct="1">
              <a:spcBef>
                <a:spcPct val="20000"/>
              </a:spcBef>
              <a:buClr>
                <a:srgbClr val="052D69"/>
              </a:buClr>
              <a:buFont typeface="Arial"/>
              <a:buChar char="•"/>
              <a:defRPr lang="en-US" sz="717" kern="1200" dirty="0">
                <a:solidFill>
                  <a:schemeClr val="tx1"/>
                </a:solidFill>
                <a:latin typeface="Mercury Text G3 Roman"/>
                <a:ea typeface="+mn-ea"/>
                <a:cs typeface="+mn-cs"/>
              </a:defRPr>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5">
            <a:extLst>
              <a:ext uri="{FF2B5EF4-FFF2-40B4-BE49-F238E27FC236}">
                <a16:creationId xmlns:a16="http://schemas.microsoft.com/office/drawing/2014/main" id="{A6B3841A-3D04-4002-AA3D-F7B8EC84D8EC}"/>
              </a:ext>
            </a:extLst>
          </p:cNvPr>
          <p:cNvSpPr>
            <a:spLocks noGrp="1"/>
          </p:cNvSpPr>
          <p:nvPr>
            <p:ph type="ftr" sz="quarter" idx="10"/>
          </p:nvPr>
        </p:nvSpPr>
        <p:spPr>
          <a:xfrm>
            <a:off x="0" y="0"/>
            <a:ext cx="0" cy="0"/>
          </a:xfrm>
        </p:spPr>
        <p:txBody>
          <a:bodyPr/>
          <a:lstStyle>
            <a:lvl1pPr>
              <a:defRPr>
                <a:solidFill>
                  <a:prstClr val="white">
                    <a:lumMod val="75000"/>
                  </a:prstClr>
                </a:solidFill>
              </a:defRPr>
            </a:lvl1pPr>
          </a:lstStyle>
          <a:p>
            <a:pPr>
              <a:defRPr/>
            </a:pPr>
            <a:r>
              <a:rPr lang="en-US"/>
              <a:t>Section Title</a:t>
            </a:r>
          </a:p>
        </p:txBody>
      </p:sp>
    </p:spTree>
    <p:extLst>
      <p:ext uri="{BB962C8B-B14F-4D97-AF65-F5344CB8AC3E}">
        <p14:creationId xmlns:p14="http://schemas.microsoft.com/office/powerpoint/2010/main" val="20030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A0BFA8DD-A09D-4BD9-AC3E-580993DCAD31}"/>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dirty="0">
                <a:solidFill>
                  <a:srgbClr val="898989"/>
                </a:solidFill>
                <a:latin typeface="Helvetica Neue" charset="0"/>
              </a:rPr>
              <a:t>© World Education Services. All rights reserved.</a:t>
            </a:r>
            <a:endParaRPr lang="en-US" altLang="en-US" sz="600" dirty="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68688"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1BF5559-429B-4FF3-84EB-82F433544AE3}"/>
              </a:ext>
            </a:extLst>
          </p:cNvPr>
          <p:cNvSpPr txBox="1">
            <a:spLocks noChangeArrowheads="1"/>
          </p:cNvSpPr>
          <p:nvPr userDrawn="1"/>
        </p:nvSpPr>
        <p:spPr bwMode="auto">
          <a:xfrm>
            <a:off x="928688" y="698500"/>
            <a:ext cx="4391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dirty="0">
                <a:solidFill>
                  <a:schemeClr val="bg1"/>
                </a:solidFill>
                <a:latin typeface="Helvetica" charset="0"/>
                <a:cs typeface="Helvetica" charset="0"/>
              </a:rPr>
              <a:t>Quiz</a:t>
            </a:r>
          </a:p>
        </p:txBody>
      </p:sp>
      <p:pic>
        <p:nvPicPr>
          <p:cNvPr id="11"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385763" indent="-385763">
              <a:buSzPct val="100000"/>
              <a:buFont typeface="+mj-lt"/>
              <a:buAutoNum type="arabicPeriod"/>
              <a:defRPr sz="180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24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3033148590"/>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7">
            <a:extLst>
              <a:ext uri="{FF2B5EF4-FFF2-40B4-BE49-F238E27FC236}">
                <a16:creationId xmlns:a16="http://schemas.microsoft.com/office/drawing/2014/main" id="{2E140D3E-9A5D-4B59-AC6D-5882FEBC4407}"/>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600" dirty="0">
                <a:solidFill>
                  <a:srgbClr val="FFFFFF"/>
                </a:solidFill>
                <a:latin typeface="Helvetica"/>
                <a:cs typeface="Helvetica"/>
              </a:rPr>
              <a:t>World Education Services</a:t>
            </a:r>
          </a:p>
        </p:txBody>
      </p:sp>
      <p:pic>
        <p:nvPicPr>
          <p:cNvPr id="11"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79"/>
            <a:ext cx="4955232" cy="356635"/>
          </a:xfrm>
        </p:spPr>
        <p:txBody>
          <a:bodyPr/>
          <a:lstStyle>
            <a:lvl1pPr>
              <a:buNone/>
              <a:defRPr sz="220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8" y="1987947"/>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6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406482511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6" name="Text Placeholder 22"/>
          <p:cNvSpPr>
            <a:spLocks noGrp="1"/>
          </p:cNvSpPr>
          <p:nvPr>
            <p:ph type="body" sz="quarter" idx="18"/>
          </p:nvPr>
        </p:nvSpPr>
        <p:spPr>
          <a:xfrm>
            <a:off x="683568" y="4221088"/>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58112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79715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7" name="Text Placeholder 22"/>
          <p:cNvSpPr>
            <a:spLocks noGrp="1"/>
          </p:cNvSpPr>
          <p:nvPr>
            <p:ph type="body" sz="quarter" idx="21"/>
          </p:nvPr>
        </p:nvSpPr>
        <p:spPr>
          <a:xfrm>
            <a:off x="683568" y="5013176"/>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039298652"/>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5650" y="619125"/>
            <a:ext cx="36718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dirty="0"/>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365104"/>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581128"/>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8" name="Text Placeholder 22"/>
          <p:cNvSpPr>
            <a:spLocks noGrp="1"/>
          </p:cNvSpPr>
          <p:nvPr>
            <p:ph type="body" sz="quarter" idx="21"/>
          </p:nvPr>
        </p:nvSpPr>
        <p:spPr>
          <a:xfrm>
            <a:off x="683569" y="494116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9" name="Text Placeholder 22"/>
          <p:cNvSpPr>
            <a:spLocks noGrp="1"/>
          </p:cNvSpPr>
          <p:nvPr>
            <p:ph type="body" sz="quarter" idx="22"/>
          </p:nvPr>
        </p:nvSpPr>
        <p:spPr>
          <a:xfrm>
            <a:off x="683569" y="515719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1878190882"/>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7"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a:extLst>
              <a:ext uri="{FF2B5EF4-FFF2-40B4-BE49-F238E27FC236}">
                <a16:creationId xmlns:a16="http://schemas.microsoft.com/office/drawing/2014/main" id="{DC78574C-2490-42E1-9EA4-E389610B2EFB}"/>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600" dirty="0">
                <a:solidFill>
                  <a:srgbClr val="FFFFFF"/>
                </a:solidFill>
                <a:latin typeface="Helvetica"/>
                <a:cs typeface="Helvetica"/>
              </a:rPr>
              <a:t>World Education Services</a:t>
            </a:r>
          </a:p>
        </p:txBody>
      </p:sp>
      <p:pic>
        <p:nvPicPr>
          <p:cNvPr id="10"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79"/>
            <a:ext cx="4955232" cy="356635"/>
          </a:xfrm>
        </p:spPr>
        <p:txBody>
          <a:bodyPr/>
          <a:lstStyle>
            <a:lvl1pPr>
              <a:buNone/>
              <a:defRPr sz="220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8" y="1987947"/>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6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350847941"/>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6" name="Text Placeholder 22"/>
          <p:cNvSpPr>
            <a:spLocks noGrp="1"/>
          </p:cNvSpPr>
          <p:nvPr>
            <p:ph type="body" sz="quarter" idx="18"/>
          </p:nvPr>
        </p:nvSpPr>
        <p:spPr>
          <a:xfrm>
            <a:off x="683568" y="4221088"/>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58112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79715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7" name="Text Placeholder 22"/>
          <p:cNvSpPr>
            <a:spLocks noGrp="1"/>
          </p:cNvSpPr>
          <p:nvPr>
            <p:ph type="body" sz="quarter" idx="21"/>
          </p:nvPr>
        </p:nvSpPr>
        <p:spPr>
          <a:xfrm>
            <a:off x="683568" y="5013176"/>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667492582"/>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1"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dirty="0"/>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365104"/>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581128"/>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8" name="Text Placeholder 22"/>
          <p:cNvSpPr>
            <a:spLocks noGrp="1"/>
          </p:cNvSpPr>
          <p:nvPr>
            <p:ph type="body" sz="quarter" idx="21"/>
          </p:nvPr>
        </p:nvSpPr>
        <p:spPr>
          <a:xfrm>
            <a:off x="683569" y="494116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9" name="Text Placeholder 22"/>
          <p:cNvSpPr>
            <a:spLocks noGrp="1"/>
          </p:cNvSpPr>
          <p:nvPr>
            <p:ph type="body" sz="quarter" idx="22"/>
          </p:nvPr>
        </p:nvSpPr>
        <p:spPr>
          <a:xfrm>
            <a:off x="683569" y="515719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2604451598"/>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11560" y="2320077"/>
            <a:ext cx="7848872" cy="2117035"/>
          </a:xfrm>
        </p:spPr>
        <p:txBody>
          <a:bodyPr anchor="t"/>
          <a:lstStyle>
            <a:lvl1pPr>
              <a:defRPr baseline="0">
                <a:solidFill>
                  <a:srgbClr val="003764"/>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184540614"/>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3" name="Picture 7" descr="WES PPT template - v6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34CCB26-10A0-419E-9CC9-3B8D9B559B31}"/>
              </a:ext>
            </a:extLst>
          </p:cNvPr>
          <p:cNvSpPr txBox="1">
            <a:spLocks noChangeArrowheads="1"/>
          </p:cNvSpPr>
          <p:nvPr userDrawn="1"/>
        </p:nvSpPr>
        <p:spPr bwMode="auto">
          <a:xfrm>
            <a:off x="611188" y="1568450"/>
            <a:ext cx="5079789" cy="707886"/>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dirty="0">
                <a:solidFill>
                  <a:srgbClr val="003764"/>
                </a:solidFill>
                <a:latin typeface="Helvetica" charset="0"/>
                <a:cs typeface="Helvetica" charset="0"/>
              </a:rPr>
              <a:t>Today’s Conversation</a:t>
            </a:r>
          </a:p>
        </p:txBody>
      </p:sp>
      <p:sp>
        <p:nvSpPr>
          <p:cNvPr id="9" name="Title 1"/>
          <p:cNvSpPr>
            <a:spLocks noGrp="1"/>
          </p:cNvSpPr>
          <p:nvPr>
            <p:ph type="title"/>
          </p:nvPr>
        </p:nvSpPr>
        <p:spPr>
          <a:xfrm>
            <a:off x="611560" y="2852936"/>
            <a:ext cx="6934200" cy="2448272"/>
          </a:xfrm>
        </p:spPr>
        <p:txBody>
          <a:bodyPr anchor="t"/>
          <a:lstStyle>
            <a:lvl1pPr>
              <a:defRPr baseline="0">
                <a:solidFill>
                  <a:srgbClr val="000000"/>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5975936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4"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EDB9D391-46D3-4408-A3EF-16D13537A945}"/>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dirty="0">
                <a:solidFill>
                  <a:srgbClr val="898989"/>
                </a:solidFill>
                <a:latin typeface="Helvetica Neue" charset="0"/>
              </a:rPr>
              <a:t>© 2016 World Education Services. All rights reserved.</a:t>
            </a:r>
            <a:endParaRPr lang="en-US" altLang="en-US" sz="800" dirty="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889250"/>
            <a:ext cx="9144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947863"/>
            <a:ext cx="7966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0"/>
          </p:nvPr>
        </p:nvSpPr>
        <p:spPr>
          <a:xfrm>
            <a:off x="467544" y="2420889"/>
            <a:ext cx="6911999" cy="648072"/>
          </a:xfrm>
        </p:spPr>
        <p:txBody>
          <a:bodyPr/>
          <a:lstStyle>
            <a:lvl1pPr marL="0" indent="0">
              <a:buNone/>
              <a:defRPr sz="3200" b="1" baseline="0">
                <a:solidFill>
                  <a:schemeClr val="bg1"/>
                </a:solidFill>
                <a:latin typeface="Helvetica"/>
                <a:cs typeface="Helvetica"/>
              </a:defRPr>
            </a:lvl1pPr>
          </a:lstStyle>
          <a:p>
            <a:pPr lvl="0"/>
            <a:r>
              <a:rPr lang="en-US"/>
              <a:t>Click to edit Master text styles</a:t>
            </a:r>
          </a:p>
        </p:txBody>
      </p:sp>
      <p:sp>
        <p:nvSpPr>
          <p:cNvPr id="9" name="Content Placeholder 7"/>
          <p:cNvSpPr>
            <a:spLocks noGrp="1"/>
          </p:cNvSpPr>
          <p:nvPr>
            <p:ph sz="quarter" idx="11"/>
          </p:nvPr>
        </p:nvSpPr>
        <p:spPr>
          <a:xfrm>
            <a:off x="467544" y="2996952"/>
            <a:ext cx="6911999" cy="648072"/>
          </a:xfrm>
        </p:spPr>
        <p:txBody>
          <a:bodyPr/>
          <a:lstStyle>
            <a:lvl1pPr marL="0" indent="0">
              <a:buNone/>
              <a:defRPr sz="3200" b="0" baseline="0">
                <a:solidFill>
                  <a:schemeClr val="bg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7630653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D40C960-1C6A-40D6-BEDA-64B4D0BB2514}"/>
              </a:ext>
            </a:extLst>
          </p:cNvPr>
          <p:cNvSpPr txBox="1">
            <a:spLocks noChangeArrowheads="1"/>
          </p:cNvSpPr>
          <p:nvPr userDrawn="1"/>
        </p:nvSpPr>
        <p:spPr bwMode="auto">
          <a:xfrm>
            <a:off x="928688" y="698500"/>
            <a:ext cx="4391025" cy="7080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dirty="0">
                <a:solidFill>
                  <a:schemeClr val="bg1"/>
                </a:solidFill>
                <a:latin typeface="Helvetica" charset="0"/>
                <a:cs typeface="Helvetica" charset="0"/>
              </a:rPr>
              <a:t>POLL</a:t>
            </a:r>
          </a:p>
        </p:txBody>
      </p:sp>
      <p:pic>
        <p:nvPicPr>
          <p:cNvPr id="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3CF0E3EB-EE63-41BF-BE64-A279EF334449}"/>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dirty="0">
                <a:solidFill>
                  <a:srgbClr val="898989"/>
                </a:solidFill>
                <a:latin typeface="Helvetica Neue" charset="0"/>
              </a:rPr>
              <a:t>© World Education Services. All rights reserved.</a:t>
            </a:r>
            <a:endParaRPr lang="en-US" altLang="en-US" sz="800" dirty="0">
              <a:latin typeface="Helvetica Neue" charset="0"/>
            </a:endParaRPr>
          </a:p>
        </p:txBody>
      </p:sp>
      <p:pic>
        <p:nvPicPr>
          <p:cNvPr id="11"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514350" indent="-514350">
              <a:buSzPct val="100000"/>
              <a:buFont typeface="+mj-lt"/>
              <a:buAutoNum type="arabicPeriod"/>
              <a:defRPr sz="240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32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233528646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4"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A0BFA8DD-A09D-4BD9-AC3E-580993DCAD31}"/>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dirty="0">
                <a:solidFill>
                  <a:srgbClr val="898989"/>
                </a:solidFill>
                <a:latin typeface="Helvetica Neue" charset="0"/>
              </a:rPr>
              <a:t>© World Education Services. All rights reserved.</a:t>
            </a:r>
            <a:endParaRPr lang="en-US" altLang="en-US" sz="600" dirty="0">
              <a:latin typeface="Helvetica Neue"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68688"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1BF5559-429B-4FF3-84EB-82F433544AE3}"/>
              </a:ext>
            </a:extLst>
          </p:cNvPr>
          <p:cNvSpPr txBox="1">
            <a:spLocks noChangeArrowheads="1"/>
          </p:cNvSpPr>
          <p:nvPr userDrawn="1"/>
        </p:nvSpPr>
        <p:spPr bwMode="auto">
          <a:xfrm>
            <a:off x="928688" y="698500"/>
            <a:ext cx="4391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dirty="0">
                <a:solidFill>
                  <a:schemeClr val="bg1"/>
                </a:solidFill>
                <a:latin typeface="Helvetica" charset="0"/>
                <a:cs typeface="Helvetica" charset="0"/>
              </a:rPr>
              <a:t>Review</a:t>
            </a:r>
          </a:p>
        </p:txBody>
      </p:sp>
      <p:pic>
        <p:nvPicPr>
          <p:cNvPr id="11"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385763" indent="-385763">
              <a:buSzPct val="100000"/>
              <a:buFont typeface="+mj-lt"/>
              <a:buAutoNum type="arabicPeriod"/>
              <a:defRPr sz="180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24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3172120743"/>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0" y="228600"/>
            <a:ext cx="8136904" cy="990600"/>
          </a:xfrm>
        </p:spPr>
        <p:txBody>
          <a:bodyPr/>
          <a:lstStyle>
            <a:lvl1pPr>
              <a:defRPr>
                <a:latin typeface="Helvetica"/>
                <a:cs typeface="Helvetica"/>
              </a:defRPr>
            </a:lvl1pPr>
          </a:lstStyle>
          <a:p>
            <a:r>
              <a:rPr lang="en-US"/>
              <a:t>Click to edit Master title style</a:t>
            </a:r>
            <a:endParaRPr lang="en-US" dirty="0"/>
          </a:p>
        </p:txBody>
      </p:sp>
      <p:sp>
        <p:nvSpPr>
          <p:cNvPr id="8" name="Content Placeholder 7"/>
          <p:cNvSpPr>
            <a:spLocks noGrp="1"/>
          </p:cNvSpPr>
          <p:nvPr>
            <p:ph sz="quarter" idx="1"/>
          </p:nvPr>
        </p:nvSpPr>
        <p:spPr>
          <a:xfrm>
            <a:off x="612648" y="1600200"/>
            <a:ext cx="8135816" cy="4781128"/>
          </a:xfrm>
        </p:spPr>
        <p:txBody>
          <a:bodyPr/>
          <a:lstStyle>
            <a:lvl1pPr>
              <a:buFont typeface="Wingdings" pitchFamily="2" charset="2"/>
              <a:buChar char="§"/>
              <a:defRPr>
                <a:latin typeface="Verdana"/>
                <a:cs typeface="Verdana"/>
              </a:defRPr>
            </a:lvl1pPr>
            <a:lvl2pPr marL="576263" indent="-209550">
              <a:buFont typeface="Arial"/>
              <a:buChar char="•"/>
              <a:defRPr>
                <a:latin typeface="Verdana"/>
                <a:cs typeface="Verdana"/>
              </a:defRPr>
            </a:lvl2pPr>
            <a:lvl3pPr marL="855663" indent="-169863">
              <a:buFont typeface="Arial"/>
              <a:buChar char="•"/>
              <a:defRPr>
                <a:latin typeface="Verdana"/>
                <a:cs typeface="Verdana"/>
              </a:defRPr>
            </a:lvl3pPr>
            <a:lvl4pPr marL="1312863" indent="-169863">
              <a:buFont typeface="Arial"/>
              <a:buChar char="•"/>
              <a:defRPr>
                <a:latin typeface="Verdana"/>
                <a:cs typeface="Verdana"/>
              </a:defRPr>
            </a:lvl4pPr>
            <a:lvl5pPr marL="1770063" indent="-169863">
              <a:buFont typeface="Arial"/>
              <a:buChar char="•"/>
              <a:defRPr>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1099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0" y="228600"/>
            <a:ext cx="8136904" cy="990600"/>
          </a:xfrm>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66"/>
            <a:ext cx="3886200" cy="4791761"/>
          </a:xfrm>
        </p:spPr>
        <p:txBody>
          <a:bodyPr/>
          <a:lstStyle>
            <a:lvl1pPr marL="0" indent="0">
              <a:buFont typeface="Wingdings" pitchFamily="2" charset="2"/>
              <a:buNone/>
              <a:defRPr sz="2600"/>
            </a:lvl1pPr>
            <a:lvl2pPr>
              <a:buClr>
                <a:srgbClr val="003764"/>
              </a:buClr>
              <a:buFont typeface="Wingdings" pitchFamily="2" charset="2"/>
              <a:buChar char="§"/>
              <a:defRPr sz="2400"/>
            </a:lvl2pPr>
            <a:lvl3pPr>
              <a:buClr>
                <a:srgbClr val="1F9055"/>
              </a:buClr>
              <a:buFont typeface="Wingdings" pitchFamily="2" charset="2"/>
              <a:buChar char="§"/>
              <a:defRPr sz="220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4716016" y="1589566"/>
            <a:ext cx="4015085" cy="4791761"/>
          </a:xfrm>
        </p:spPr>
        <p:txBody>
          <a:bodyPr/>
          <a:lstStyle>
            <a:lvl1pPr marL="0" indent="0">
              <a:buFont typeface="Wingdings" pitchFamily="2" charset="2"/>
              <a:buNone/>
              <a:defRPr sz="2600"/>
            </a:lvl1pPr>
            <a:lvl2pPr>
              <a:buClr>
                <a:srgbClr val="003764"/>
              </a:buClr>
              <a:buFont typeface="Wingdings" pitchFamily="2" charset="2"/>
              <a:buChar char="§"/>
              <a:defRPr sz="2400"/>
            </a:lvl2pPr>
            <a:lvl3pPr>
              <a:buClr>
                <a:srgbClr val="1F9055"/>
              </a:buClr>
              <a:buFont typeface="Wingdings" pitchFamily="2" charset="2"/>
              <a:buChar char="§"/>
              <a:defRPr sz="220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8504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descr="WES PPT template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4AD6B81A-CD8F-4BE4-8543-AFEBDD22519F}"/>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dirty="0">
                <a:solidFill>
                  <a:srgbClr val="898989"/>
                </a:solidFill>
                <a:latin typeface="Helvetica Neue" charset="0"/>
              </a:rPr>
              <a:t>© World Education Services. All rights reserved.</a:t>
            </a:r>
            <a:endParaRPr lang="en-US" altLang="en-US" sz="800" dirty="0">
              <a:latin typeface="Helvetica Neue" charset="0"/>
            </a:endParaRPr>
          </a:p>
        </p:txBody>
      </p:sp>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8471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3A5DC6E3-E695-4FAA-80E3-77F49C5E8B2D}"/>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dirty="0">
                <a:solidFill>
                  <a:srgbClr val="898989"/>
                </a:solidFill>
                <a:latin typeface="Helvetica Neue" charset="0"/>
              </a:rPr>
              <a:t>© World Education Services. All rights reserved.</a:t>
            </a:r>
            <a:endParaRPr lang="en-US" altLang="en-US" sz="800" dirty="0">
              <a:latin typeface="Helvetica Neue" charset="0"/>
            </a:endParaRPr>
          </a:p>
        </p:txBody>
      </p:sp>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215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BA809DF7-BEA9-4D0A-8882-46DAF1EFA459}"/>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dirty="0">
                <a:solidFill>
                  <a:srgbClr val="898989"/>
                </a:solidFill>
                <a:latin typeface="Helvetica Neue" charset="0"/>
              </a:rPr>
              <a:t>© 2016 World Education Services. All rights reserved.</a:t>
            </a:r>
            <a:endParaRPr lang="en-US" altLang="en-US" sz="800" dirty="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211263"/>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8522D60-CFBA-46F9-9E38-5906CC894049}"/>
              </a:ext>
            </a:extLst>
          </p:cNvPr>
          <p:cNvSpPr txBox="1">
            <a:spLocks noChangeArrowheads="1"/>
          </p:cNvSpPr>
          <p:nvPr userDrawn="1"/>
        </p:nvSpPr>
        <p:spPr bwMode="auto">
          <a:xfrm>
            <a:off x="647700" y="3068638"/>
            <a:ext cx="7848600" cy="6461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dirty="0">
                <a:solidFill>
                  <a:srgbClr val="1F9055"/>
                </a:solidFill>
                <a:latin typeface="Helvetica"/>
                <a:cs typeface="Helvetica"/>
              </a:rPr>
              <a:t>QUESTIONS AND COMMENTS</a:t>
            </a:r>
          </a:p>
        </p:txBody>
      </p:sp>
      <p:sp>
        <p:nvSpPr>
          <p:cNvPr id="8" name="TextBox 7">
            <a:extLst>
              <a:ext uri="{FF2B5EF4-FFF2-40B4-BE49-F238E27FC236}">
                <a16:creationId xmlns:a16="http://schemas.microsoft.com/office/drawing/2014/main" id="{9F068156-76C9-4BBF-BA9C-4553F0E22391}"/>
              </a:ext>
            </a:extLst>
          </p:cNvPr>
          <p:cNvSpPr txBox="1">
            <a:spLocks noChangeArrowheads="1"/>
          </p:cNvSpPr>
          <p:nvPr userDrawn="1"/>
        </p:nvSpPr>
        <p:spPr bwMode="auto">
          <a:xfrm>
            <a:off x="647700" y="3860800"/>
            <a:ext cx="7848600" cy="8318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dirty="0">
                <a:solidFill>
                  <a:srgbClr val="003764"/>
                </a:solidFill>
                <a:latin typeface="Helvetica"/>
                <a:cs typeface="Helvetica"/>
              </a:rPr>
              <a:t>Please enter your questions into the chat box </a:t>
            </a:r>
            <a:br>
              <a:rPr lang="en-US" dirty="0">
                <a:solidFill>
                  <a:srgbClr val="003764"/>
                </a:solidFill>
                <a:latin typeface="Helvetica"/>
                <a:cs typeface="Helvetica"/>
              </a:rPr>
            </a:br>
            <a:r>
              <a:rPr lang="en-US" dirty="0">
                <a:solidFill>
                  <a:srgbClr val="003764"/>
                </a:solidFill>
                <a:latin typeface="Helvetica"/>
                <a:cs typeface="Helvetica"/>
              </a:rPr>
              <a:t>to your right (send to Host and Presenter) </a:t>
            </a:r>
          </a:p>
        </p:txBody>
      </p:sp>
    </p:spTree>
    <p:extLst>
      <p:ext uri="{BB962C8B-B14F-4D97-AF65-F5344CB8AC3E}">
        <p14:creationId xmlns:p14="http://schemas.microsoft.com/office/powerpoint/2010/main" val="13773520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7" descr="WES PPT templat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5A5283E2-7E60-476C-9442-7B426A8D005F}"/>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dirty="0">
                <a:solidFill>
                  <a:srgbClr val="898989"/>
                </a:solidFill>
                <a:latin typeface="Helvetica Neue" charset="0"/>
              </a:rPr>
              <a:t>© 2016 World Education Services. All rights reserved.</a:t>
            </a:r>
            <a:endParaRPr lang="en-US" altLang="en-US" sz="800" dirty="0">
              <a:latin typeface="Helvetica Neue" charset="0"/>
            </a:endParaRPr>
          </a:p>
        </p:txBody>
      </p:sp>
      <p:pic>
        <p:nvPicPr>
          <p:cNvPr id="4"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876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ES PPT template - v67.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59213" y="1557338"/>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874AE34-976B-458D-9736-CDEC1A2B3769}"/>
              </a:ext>
            </a:extLst>
          </p:cNvPr>
          <p:cNvSpPr txBox="1">
            <a:spLocks noChangeArrowheads="1"/>
          </p:cNvSpPr>
          <p:nvPr userDrawn="1"/>
        </p:nvSpPr>
        <p:spPr bwMode="auto">
          <a:xfrm>
            <a:off x="647700" y="3414713"/>
            <a:ext cx="7848600" cy="6461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dirty="0">
                <a:solidFill>
                  <a:srgbClr val="1F9055"/>
                </a:solidFill>
                <a:latin typeface="Helvetica"/>
                <a:cs typeface="Helvetica"/>
              </a:rPr>
              <a:t>QUESTIONS AND COMMENTS</a:t>
            </a:r>
          </a:p>
        </p:txBody>
      </p:sp>
    </p:spTree>
    <p:extLst>
      <p:ext uri="{BB962C8B-B14F-4D97-AF65-F5344CB8AC3E}">
        <p14:creationId xmlns:p14="http://schemas.microsoft.com/office/powerpoint/2010/main" val="28109807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5393591-BBFA-4FCE-B92F-119038198174}"/>
              </a:ext>
            </a:extLst>
          </p:cNvPr>
          <p:cNvSpPr txBox="1">
            <a:spLocks noChangeArrowheads="1"/>
          </p:cNvSpPr>
          <p:nvPr userDrawn="1"/>
        </p:nvSpPr>
        <p:spPr bwMode="auto">
          <a:xfrm>
            <a:off x="684213" y="2276475"/>
            <a:ext cx="7848600" cy="12001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 FOR </a:t>
            </a:r>
          </a:p>
          <a:p>
            <a:pPr>
              <a:defRPr/>
            </a:pPr>
            <a:r>
              <a:rPr lang="en-US" sz="3600" dirty="0">
                <a:latin typeface="Helvetica"/>
                <a:cs typeface="Helvetica"/>
              </a:rPr>
              <a:t>ATTENDING OUR SESSION</a:t>
            </a:r>
          </a:p>
        </p:txBody>
      </p:sp>
      <p:sp>
        <p:nvSpPr>
          <p:cNvPr id="6" name="TextBox 5">
            <a:extLst>
              <a:ext uri="{FF2B5EF4-FFF2-40B4-BE49-F238E27FC236}">
                <a16:creationId xmlns:a16="http://schemas.microsoft.com/office/drawing/2014/main" id="{BF6673C5-BB4C-4B0E-8E03-23D9C14CED53}"/>
              </a:ext>
            </a:extLst>
          </p:cNvPr>
          <p:cNvSpPr txBox="1">
            <a:spLocks noChangeArrowheads="1"/>
          </p:cNvSpPr>
          <p:nvPr userDrawn="1"/>
        </p:nvSpPr>
        <p:spPr bwMode="auto">
          <a:xfrm>
            <a:off x="684213" y="3860800"/>
            <a:ext cx="7848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sp>
        <p:nvSpPr>
          <p:cNvPr id="7" name="TextBox 6">
            <a:extLst>
              <a:ext uri="{FF2B5EF4-FFF2-40B4-BE49-F238E27FC236}">
                <a16:creationId xmlns:a16="http://schemas.microsoft.com/office/drawing/2014/main" id="{DE34D2F0-044E-4CAB-91CC-847A23DC2225}"/>
              </a:ext>
            </a:extLst>
          </p:cNvPr>
          <p:cNvSpPr txBox="1">
            <a:spLocks noChangeArrowheads="1"/>
          </p:cNvSpPr>
          <p:nvPr userDrawn="1"/>
        </p:nvSpPr>
        <p:spPr bwMode="auto">
          <a:xfrm>
            <a:off x="684213" y="4221163"/>
            <a:ext cx="763587"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FFFFFF"/>
                </a:solidFill>
                <a:latin typeface="Helvetica"/>
                <a:cs typeface="Helvetica"/>
              </a:rPr>
              <a:t>Visit:</a:t>
            </a:r>
          </a:p>
        </p:txBody>
      </p:sp>
      <p:pic>
        <p:nvPicPr>
          <p:cNvPr id="8"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2"/>
          <p:cNvSpPr>
            <a:spLocks noGrp="1"/>
          </p:cNvSpPr>
          <p:nvPr>
            <p:ph type="body" sz="quarter" idx="13"/>
          </p:nvPr>
        </p:nvSpPr>
        <p:spPr>
          <a:xfrm>
            <a:off x="1312912"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172914104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 name="Picture 7" descr="WES PPT template - v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4675" y="1182688"/>
            <a:ext cx="29892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C213FC1-16F0-4FB3-9470-078E33A7EF1B}"/>
              </a:ext>
            </a:extLst>
          </p:cNvPr>
          <p:cNvSpPr txBox="1">
            <a:spLocks noChangeArrowheads="1"/>
          </p:cNvSpPr>
          <p:nvPr userDrawn="1"/>
        </p:nvSpPr>
        <p:spPr bwMode="auto">
          <a:xfrm>
            <a:off x="684213" y="2565400"/>
            <a:ext cx="7848600" cy="6461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a:t>
            </a:r>
          </a:p>
        </p:txBody>
      </p:sp>
      <p:pic>
        <p:nvPicPr>
          <p:cNvPr id="5"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5650" y="620713"/>
            <a:ext cx="3671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829656"/>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3" name="Picture 7"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0752C4-9168-4AA4-9F5B-C994BE7F848C}"/>
              </a:ext>
            </a:extLst>
          </p:cNvPr>
          <p:cNvSpPr txBox="1">
            <a:spLocks noChangeArrowheads="1"/>
          </p:cNvSpPr>
          <p:nvPr userDrawn="1"/>
        </p:nvSpPr>
        <p:spPr bwMode="auto">
          <a:xfrm>
            <a:off x="684213" y="2276475"/>
            <a:ext cx="7848600" cy="12001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 FOR </a:t>
            </a:r>
          </a:p>
          <a:p>
            <a:pPr>
              <a:defRPr/>
            </a:pPr>
            <a:r>
              <a:rPr lang="en-US" sz="3600" dirty="0">
                <a:latin typeface="Helvetica"/>
                <a:cs typeface="Helvetica"/>
              </a:rPr>
              <a:t>ATTENDING OUR SESSION</a:t>
            </a:r>
          </a:p>
        </p:txBody>
      </p:sp>
      <p:sp>
        <p:nvSpPr>
          <p:cNvPr id="6" name="TextBox 5">
            <a:extLst>
              <a:ext uri="{FF2B5EF4-FFF2-40B4-BE49-F238E27FC236}">
                <a16:creationId xmlns:a16="http://schemas.microsoft.com/office/drawing/2014/main" id="{22DCCBF7-3D6F-4AF7-A462-D0F2572400A2}"/>
              </a:ext>
            </a:extLst>
          </p:cNvPr>
          <p:cNvSpPr txBox="1">
            <a:spLocks noChangeArrowheads="1"/>
          </p:cNvSpPr>
          <p:nvPr userDrawn="1"/>
        </p:nvSpPr>
        <p:spPr bwMode="auto">
          <a:xfrm>
            <a:off x="684213" y="3860800"/>
            <a:ext cx="7848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sp>
        <p:nvSpPr>
          <p:cNvPr id="7" name="TextBox 6">
            <a:extLst>
              <a:ext uri="{FF2B5EF4-FFF2-40B4-BE49-F238E27FC236}">
                <a16:creationId xmlns:a16="http://schemas.microsoft.com/office/drawing/2014/main" id="{15237D9F-9BBE-4C2D-87D3-B32CDEA46CF9}"/>
              </a:ext>
            </a:extLst>
          </p:cNvPr>
          <p:cNvSpPr txBox="1">
            <a:spLocks noChangeArrowheads="1"/>
          </p:cNvSpPr>
          <p:nvPr userDrawn="1"/>
        </p:nvSpPr>
        <p:spPr bwMode="auto">
          <a:xfrm>
            <a:off x="684213" y="4221163"/>
            <a:ext cx="763587"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FFFFFF"/>
                </a:solidFill>
                <a:latin typeface="Helvetica"/>
                <a:cs typeface="Helvetica"/>
              </a:rPr>
              <a:t>Visit:</a:t>
            </a:r>
          </a:p>
        </p:txBody>
      </p:sp>
      <p:sp>
        <p:nvSpPr>
          <p:cNvPr id="19" name="Text Placeholder 22"/>
          <p:cNvSpPr>
            <a:spLocks noGrp="1"/>
          </p:cNvSpPr>
          <p:nvPr>
            <p:ph type="body" sz="quarter" idx="13"/>
          </p:nvPr>
        </p:nvSpPr>
        <p:spPr>
          <a:xfrm>
            <a:off x="1312912"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695291422"/>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3" name="Picture 6" descr="WES PPT template - v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4213" y="522288"/>
            <a:ext cx="7056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3DFDD2-6C19-46BF-B431-D44B177D8AEE}"/>
              </a:ext>
            </a:extLst>
          </p:cNvPr>
          <p:cNvSpPr txBox="1">
            <a:spLocks noChangeArrowheads="1"/>
          </p:cNvSpPr>
          <p:nvPr userDrawn="1"/>
        </p:nvSpPr>
        <p:spPr bwMode="auto">
          <a:xfrm>
            <a:off x="684213" y="2565400"/>
            <a:ext cx="7848600" cy="6461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a:latin typeface="Helvetica"/>
                <a:cs typeface="Helvetica"/>
              </a:rPr>
              <a:t>THANK YOU</a:t>
            </a:r>
          </a:p>
        </p:txBody>
      </p:sp>
      <p:sp>
        <p:nvSpPr>
          <p:cNvPr id="6" name="TextBox 5">
            <a:extLst>
              <a:ext uri="{FF2B5EF4-FFF2-40B4-BE49-F238E27FC236}">
                <a16:creationId xmlns:a16="http://schemas.microsoft.com/office/drawing/2014/main" id="{17BC2256-3905-40FC-B4E5-B2FC01ED7237}"/>
              </a:ext>
            </a:extLst>
          </p:cNvPr>
          <p:cNvSpPr txBox="1">
            <a:spLocks noChangeArrowheads="1"/>
          </p:cNvSpPr>
          <p:nvPr userDrawn="1"/>
        </p:nvSpPr>
        <p:spPr bwMode="auto">
          <a:xfrm>
            <a:off x="684213" y="3860800"/>
            <a:ext cx="7848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dirty="0">
                <a:latin typeface="Helvetica"/>
                <a:cs typeface="Helvetica"/>
              </a:rPr>
              <a:t>Need more information? </a:t>
            </a:r>
          </a:p>
        </p:txBody>
      </p:sp>
      <p:sp>
        <p:nvSpPr>
          <p:cNvPr id="19" name="Text Placeholder 22"/>
          <p:cNvSpPr>
            <a:spLocks noGrp="1"/>
          </p:cNvSpPr>
          <p:nvPr>
            <p:ph type="body" sz="quarter" idx="13"/>
          </p:nvPr>
        </p:nvSpPr>
        <p:spPr>
          <a:xfrm>
            <a:off x="683568" y="4221088"/>
            <a:ext cx="3691136" cy="360040"/>
          </a:xfrm>
        </p:spPr>
        <p:txBody>
          <a:bodyPr/>
          <a:lstStyle>
            <a:lvl1pPr>
              <a:buNone/>
              <a:defRPr sz="2000" b="0" baseline="0">
                <a:solidFill>
                  <a:srgbClr val="FFFFFF"/>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228955596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1" y="228600"/>
            <a:ext cx="8136904" cy="990600"/>
          </a:xfrm>
        </p:spPr>
        <p:txBody>
          <a:bodyPr/>
          <a:lstStyle>
            <a:lvl1pPr>
              <a:defRPr>
                <a:latin typeface="Helvetica"/>
                <a:cs typeface="Helvetica"/>
              </a:defRPr>
            </a:lvl1pPr>
          </a:lstStyle>
          <a:p>
            <a:r>
              <a:rPr lang="en-US"/>
              <a:t>Click to edit Master title style</a:t>
            </a:r>
            <a:endParaRPr lang="en-US" dirty="0"/>
          </a:p>
        </p:txBody>
      </p:sp>
      <p:sp>
        <p:nvSpPr>
          <p:cNvPr id="8" name="Content Placeholder 7"/>
          <p:cNvSpPr>
            <a:spLocks noGrp="1"/>
          </p:cNvSpPr>
          <p:nvPr>
            <p:ph sz="quarter" idx="1"/>
          </p:nvPr>
        </p:nvSpPr>
        <p:spPr>
          <a:xfrm>
            <a:off x="612649" y="1600200"/>
            <a:ext cx="8135816" cy="4781128"/>
          </a:xfrm>
        </p:spPr>
        <p:txBody>
          <a:bodyPr/>
          <a:lstStyle>
            <a:lvl1pPr>
              <a:buFont typeface="Wingdings" pitchFamily="2" charset="2"/>
              <a:buChar char="§"/>
              <a:defRPr>
                <a:latin typeface="Verdana"/>
                <a:cs typeface="Verdana"/>
              </a:defRPr>
            </a:lvl1pPr>
            <a:lvl2pPr marL="432197" indent="-157163">
              <a:buFont typeface="Arial"/>
              <a:buChar char="•"/>
              <a:defRPr>
                <a:latin typeface="Verdana"/>
                <a:cs typeface="Verdana"/>
              </a:defRPr>
            </a:lvl2pPr>
            <a:lvl3pPr marL="641747" indent="-127397">
              <a:buFont typeface="Arial"/>
              <a:buChar char="•"/>
              <a:defRPr>
                <a:latin typeface="Verdana"/>
                <a:cs typeface="Verdana"/>
              </a:defRPr>
            </a:lvl3pPr>
            <a:lvl4pPr marL="984647" indent="-127397">
              <a:buFont typeface="Arial"/>
              <a:buChar char="•"/>
              <a:defRPr>
                <a:latin typeface="Verdana"/>
                <a:cs typeface="Verdana"/>
              </a:defRPr>
            </a:lvl4pPr>
            <a:lvl5pPr marL="1327547" indent="-127397">
              <a:buFont typeface="Arial"/>
              <a:buChar char="•"/>
              <a:defRPr>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8788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10_Title Slide">
    <p:spTree>
      <p:nvGrpSpPr>
        <p:cNvPr id="1" name="Shape 15"/>
        <p:cNvGrpSpPr/>
        <p:nvPr/>
      </p:nvGrpSpPr>
      <p:grpSpPr>
        <a:xfrm>
          <a:off x="0" y="0"/>
          <a:ext cx="0" cy="0"/>
          <a:chOff x="0" y="0"/>
          <a:chExt cx="0" cy="0"/>
        </a:xfrm>
      </p:grpSpPr>
      <p:grpSp>
        <p:nvGrpSpPr>
          <p:cNvPr id="16" name="Google Shape;16;p2"/>
          <p:cNvGrpSpPr/>
          <p:nvPr/>
        </p:nvGrpSpPr>
        <p:grpSpPr>
          <a:xfrm>
            <a:off x="-247255" y="-59376"/>
            <a:ext cx="9386888" cy="6923798"/>
            <a:chOff x="-329674" y="-51881"/>
            <a:chExt cx="12515851" cy="6923798"/>
          </a:xfrm>
        </p:grpSpPr>
        <p:sp>
          <p:nvSpPr>
            <p:cNvPr id="17" name="Google Shape;17;p2"/>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6" name="Google Shape;36;p2"/>
          <p:cNvGrpSpPr/>
          <p:nvPr/>
        </p:nvGrpSpPr>
        <p:grpSpPr>
          <a:xfrm>
            <a:off x="1251970" y="1186484"/>
            <a:ext cx="6636259" cy="4477933"/>
            <a:chOff x="1669293" y="1186483"/>
            <a:chExt cx="8848345" cy="4477933"/>
          </a:xfrm>
        </p:grpSpPr>
        <p:sp>
          <p:nvSpPr>
            <p:cNvPr id="37" name="Google Shape;37;p2"/>
            <p:cNvSpPr/>
            <p:nvPr/>
          </p:nvSpPr>
          <p:spPr>
            <a:xfrm>
              <a:off x="1674042" y="1186483"/>
              <a:ext cx="8843596" cy="7161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rot="10800000">
              <a:off x="5892384" y="5313353"/>
              <a:ext cx="407233" cy="3510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1669293" y="1991156"/>
              <a:ext cx="8845667" cy="33221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0" name="Google Shape;40;p2"/>
          <p:cNvSpPr txBox="1">
            <a:spLocks noGrp="1"/>
          </p:cNvSpPr>
          <p:nvPr>
            <p:ph type="ctrTitle"/>
          </p:nvPr>
        </p:nvSpPr>
        <p:spPr>
          <a:xfrm>
            <a:off x="1319428" y="2075505"/>
            <a:ext cx="6509936" cy="1748729"/>
          </a:xfrm>
          <a:prstGeom prst="rect">
            <a:avLst/>
          </a:prstGeom>
          <a:noFill/>
          <a:ln>
            <a:noFill/>
          </a:ln>
        </p:spPr>
        <p:txBody>
          <a:bodyPr spcFirstLastPara="1" wrap="square" lIns="228600" tIns="228600" rIns="228600" bIns="0" anchor="b" anchorCtr="0">
            <a:noAutofit/>
          </a:bodyPr>
          <a:lstStyle>
            <a:lvl1pPr lvl="0" algn="ctr">
              <a:lnSpc>
                <a:spcPct val="80000"/>
              </a:lnSpc>
              <a:spcBef>
                <a:spcPts val="0"/>
              </a:spcBef>
              <a:spcAft>
                <a:spcPts val="0"/>
              </a:spcAft>
              <a:buClr>
                <a:srgbClr val="FFFEFF"/>
              </a:buClr>
              <a:buSzPts val="5400"/>
              <a:buFont typeface="Calibri"/>
              <a:buNone/>
              <a:defRPr sz="4050">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
          <p:cNvSpPr txBox="1">
            <a:spLocks noGrp="1"/>
          </p:cNvSpPr>
          <p:nvPr>
            <p:ph type="subTitle" idx="1"/>
          </p:nvPr>
        </p:nvSpPr>
        <p:spPr>
          <a:xfrm>
            <a:off x="1319428" y="3906267"/>
            <a:ext cx="6505070" cy="1322587"/>
          </a:xfrm>
          <a:prstGeom prst="rect">
            <a:avLst/>
          </a:prstGeom>
          <a:noFill/>
          <a:ln>
            <a:noFill/>
          </a:ln>
        </p:spPr>
        <p:txBody>
          <a:bodyPr spcFirstLastPara="1" wrap="square" lIns="91425" tIns="0" rIns="91425" bIns="45700" anchor="t" anchorCtr="0">
            <a:noAutofit/>
          </a:bodyPr>
          <a:lstStyle>
            <a:lvl1pPr lvl="0" algn="ctr">
              <a:lnSpc>
                <a:spcPct val="100000"/>
              </a:lnSpc>
              <a:spcBef>
                <a:spcPts val="750"/>
              </a:spcBef>
              <a:spcAft>
                <a:spcPts val="0"/>
              </a:spcAft>
              <a:buSzPts val="1980"/>
              <a:buNone/>
              <a:defRPr sz="1350" b="0">
                <a:solidFill>
                  <a:srgbClr val="FFFEFF"/>
                </a:solidFill>
              </a:defRPr>
            </a:lvl1pPr>
            <a:lvl2pPr lvl="1" algn="ctr">
              <a:lnSpc>
                <a:spcPct val="120000"/>
              </a:lnSpc>
              <a:spcBef>
                <a:spcPts val="375"/>
              </a:spcBef>
              <a:spcAft>
                <a:spcPts val="0"/>
              </a:spcAft>
              <a:buSzPts val="1980"/>
              <a:buNone/>
              <a:defRPr sz="1350"/>
            </a:lvl2pPr>
            <a:lvl3pPr lvl="2" algn="ctr">
              <a:lnSpc>
                <a:spcPct val="120000"/>
              </a:lnSpc>
              <a:spcBef>
                <a:spcPts val="375"/>
              </a:spcBef>
              <a:spcAft>
                <a:spcPts val="0"/>
              </a:spcAft>
              <a:buSzPts val="1980"/>
              <a:buNone/>
              <a:defRPr sz="1350"/>
            </a:lvl3pPr>
            <a:lvl4pPr lvl="3" algn="ctr">
              <a:lnSpc>
                <a:spcPct val="120000"/>
              </a:lnSpc>
              <a:spcBef>
                <a:spcPts val="375"/>
              </a:spcBef>
              <a:spcAft>
                <a:spcPts val="0"/>
              </a:spcAft>
              <a:buSzPts val="1760"/>
              <a:buNone/>
              <a:defRPr sz="1200"/>
            </a:lvl4pPr>
            <a:lvl5pPr lvl="4" algn="ctr">
              <a:lnSpc>
                <a:spcPct val="120000"/>
              </a:lnSpc>
              <a:spcBef>
                <a:spcPts val="375"/>
              </a:spcBef>
              <a:spcAft>
                <a:spcPts val="0"/>
              </a:spcAft>
              <a:buSzPts val="1760"/>
              <a:buNone/>
              <a:defRPr sz="1200"/>
            </a:lvl5pPr>
            <a:lvl6pPr lvl="5" algn="ctr">
              <a:lnSpc>
                <a:spcPct val="120000"/>
              </a:lnSpc>
              <a:spcBef>
                <a:spcPts val="375"/>
              </a:spcBef>
              <a:spcAft>
                <a:spcPts val="0"/>
              </a:spcAft>
              <a:buSzPts val="1760"/>
              <a:buNone/>
              <a:defRPr sz="1200"/>
            </a:lvl6pPr>
            <a:lvl7pPr lvl="6" algn="ctr">
              <a:lnSpc>
                <a:spcPct val="120000"/>
              </a:lnSpc>
              <a:spcBef>
                <a:spcPts val="375"/>
              </a:spcBef>
              <a:spcAft>
                <a:spcPts val="0"/>
              </a:spcAft>
              <a:buSzPts val="1760"/>
              <a:buNone/>
              <a:defRPr sz="1200"/>
            </a:lvl7pPr>
            <a:lvl8pPr lvl="7" algn="ctr">
              <a:lnSpc>
                <a:spcPct val="120000"/>
              </a:lnSpc>
              <a:spcBef>
                <a:spcPts val="375"/>
              </a:spcBef>
              <a:spcAft>
                <a:spcPts val="0"/>
              </a:spcAft>
              <a:buSzPts val="1760"/>
              <a:buNone/>
              <a:defRPr sz="1200"/>
            </a:lvl8pPr>
            <a:lvl9pPr lvl="8" algn="ctr">
              <a:lnSpc>
                <a:spcPct val="120000"/>
              </a:lnSpc>
              <a:spcBef>
                <a:spcPts val="375"/>
              </a:spcBef>
              <a:spcAft>
                <a:spcPts val="0"/>
              </a:spcAft>
              <a:buSzPts val="1760"/>
              <a:buNone/>
              <a:defRPr sz="1200"/>
            </a:lvl9pPr>
          </a:lstStyle>
          <a:p>
            <a:endParaRPr/>
          </a:p>
        </p:txBody>
      </p:sp>
      <p:sp>
        <p:nvSpPr>
          <p:cNvPr id="42" name="Google Shape;42;p2"/>
          <p:cNvSpPr txBox="1">
            <a:spLocks noGrp="1"/>
          </p:cNvSpPr>
          <p:nvPr>
            <p:ph type="dt" idx="10"/>
          </p:nvPr>
        </p:nvSpPr>
        <p:spPr>
          <a:xfrm>
            <a:off x="603504" y="320040"/>
            <a:ext cx="2743200"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
          <p:cNvSpPr txBox="1">
            <a:spLocks noGrp="1"/>
          </p:cNvSpPr>
          <p:nvPr>
            <p:ph type="ftr" idx="11"/>
          </p:nvPr>
        </p:nvSpPr>
        <p:spPr>
          <a:xfrm>
            <a:off x="603504" y="6227064"/>
            <a:ext cx="7941564" cy="320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
          <p:cNvSpPr txBox="1">
            <a:spLocks noGrp="1"/>
          </p:cNvSpPr>
          <p:nvPr>
            <p:ph type="sldNum" idx="12"/>
          </p:nvPr>
        </p:nvSpPr>
        <p:spPr>
          <a:xfrm>
            <a:off x="7852410" y="320040"/>
            <a:ext cx="685800" cy="32004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9002488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7" descr="WES PPT template - v6.jpg">
            <a:extLst>
              <a:ext uri="{FF2B5EF4-FFF2-40B4-BE49-F238E27FC236}">
                <a16:creationId xmlns:a16="http://schemas.microsoft.com/office/drawing/2014/main" id="{DE72DB6A-F0F4-4AC8-8DE6-3072221CA0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E2CA027E-32F1-40BD-A5E7-9631EB0DCBC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7">
            <a:extLst>
              <a:ext uri="{FF2B5EF4-FFF2-40B4-BE49-F238E27FC236}">
                <a16:creationId xmlns:a16="http://schemas.microsoft.com/office/drawing/2014/main" id="{39C61F08-AA5E-4903-923D-93F3F21174C2}"/>
              </a:ext>
            </a:extLst>
          </p:cNvPr>
          <p:cNvSpPr txBox="1">
            <a:spLocks/>
          </p:cNvSpPr>
          <p:nvPr userDrawn="1"/>
        </p:nvSpPr>
        <p:spPr bwMode="auto">
          <a:xfrm>
            <a:off x="684213" y="4941888"/>
            <a:ext cx="4319587" cy="4318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600" dirty="0">
                <a:solidFill>
                  <a:srgbClr val="FFFFFF"/>
                </a:solidFill>
                <a:latin typeface="Helvetica"/>
                <a:cs typeface="Helvetica"/>
              </a:rPr>
              <a:t>World Education Services</a:t>
            </a:r>
          </a:p>
        </p:txBody>
      </p:sp>
      <p:pic>
        <p:nvPicPr>
          <p:cNvPr id="11" name="Picture 12">
            <a:extLst>
              <a:ext uri="{FF2B5EF4-FFF2-40B4-BE49-F238E27FC236}">
                <a16:creationId xmlns:a16="http://schemas.microsoft.com/office/drawing/2014/main" id="{F913E438-7AF4-4A47-AF7B-4B54622C199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0888" y="549275"/>
            <a:ext cx="1228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220486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23" name="Text Placeholder 22"/>
          <p:cNvSpPr>
            <a:spLocks noGrp="1"/>
          </p:cNvSpPr>
          <p:nvPr>
            <p:ph type="body" sz="quarter" idx="11"/>
          </p:nvPr>
        </p:nvSpPr>
        <p:spPr>
          <a:xfrm>
            <a:off x="683568" y="4365079"/>
            <a:ext cx="4955232" cy="356635"/>
          </a:xfrm>
        </p:spPr>
        <p:txBody>
          <a:bodyPr/>
          <a:lstStyle>
            <a:lvl1pPr>
              <a:buNone/>
              <a:defRPr sz="2200" b="1">
                <a:solidFill>
                  <a:srgbClr val="FFFFFF"/>
                </a:solidFill>
                <a:latin typeface="Helvetica"/>
                <a:cs typeface="Helvetica"/>
              </a:defRPr>
            </a:lvl1pPr>
            <a:lvl2pPr>
              <a:buNone/>
              <a:defRPr/>
            </a:lvl2pPr>
          </a:lstStyle>
          <a:p>
            <a:pPr lvl="0"/>
            <a:r>
              <a:rPr lang="en-US"/>
              <a:t>Click to edit Master text styles</a:t>
            </a:r>
          </a:p>
        </p:txBody>
      </p:sp>
      <p:sp>
        <p:nvSpPr>
          <p:cNvPr id="17" name="Text Placeholder 16"/>
          <p:cNvSpPr>
            <a:spLocks noGrp="1"/>
          </p:cNvSpPr>
          <p:nvPr>
            <p:ph type="body" sz="quarter" idx="12"/>
          </p:nvPr>
        </p:nvSpPr>
        <p:spPr>
          <a:xfrm>
            <a:off x="683568" y="1987947"/>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19" name="Text Placeholder 22"/>
          <p:cNvSpPr>
            <a:spLocks noGrp="1"/>
          </p:cNvSpPr>
          <p:nvPr>
            <p:ph type="body" sz="quarter" idx="13"/>
          </p:nvPr>
        </p:nvSpPr>
        <p:spPr>
          <a:xfrm>
            <a:off x="683568" y="4725119"/>
            <a:ext cx="4267200" cy="360040"/>
          </a:xfrm>
        </p:spPr>
        <p:txBody>
          <a:bodyPr/>
          <a:lstStyle>
            <a:lvl1pPr>
              <a:buNone/>
              <a:defRPr sz="1600" b="0" baseline="0">
                <a:solidFill>
                  <a:srgbClr val="FFFFFF"/>
                </a:solidFill>
                <a:latin typeface="Helvetica"/>
                <a:cs typeface="Helvetica"/>
              </a:defRPr>
            </a:lvl1pPr>
            <a:lvl2pPr>
              <a:buNone/>
              <a:defRPr/>
            </a:lvl2pPr>
          </a:lstStyle>
          <a:p>
            <a:pPr lvl="0"/>
            <a:r>
              <a:rPr lang="en-US"/>
              <a:t>Click to edit Master text styles</a:t>
            </a:r>
          </a:p>
        </p:txBody>
      </p:sp>
      <p:sp>
        <p:nvSpPr>
          <p:cNvPr id="22" name="Text Placeholder 16"/>
          <p:cNvSpPr>
            <a:spLocks noGrp="1"/>
          </p:cNvSpPr>
          <p:nvPr>
            <p:ph type="body" sz="quarter" idx="14"/>
          </p:nvPr>
        </p:nvSpPr>
        <p:spPr>
          <a:xfrm>
            <a:off x="683568" y="3501008"/>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995061194"/>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1" name="Picture 7" descr="WES PPT template - v6.jpg">
            <a:extLst>
              <a:ext uri="{FF2B5EF4-FFF2-40B4-BE49-F238E27FC236}">
                <a16:creationId xmlns:a16="http://schemas.microsoft.com/office/drawing/2014/main" id="{D914AFEA-5B2C-402C-A8D6-6BCD5B9F7C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id="{D0007D23-7E9F-46D5-986F-DF630C14321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0C9E4DBE-6470-4A50-B739-90059539295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0888" y="549275"/>
            <a:ext cx="1228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6" name="Text Placeholder 22"/>
          <p:cNvSpPr>
            <a:spLocks noGrp="1"/>
          </p:cNvSpPr>
          <p:nvPr>
            <p:ph type="body" sz="quarter" idx="18"/>
          </p:nvPr>
        </p:nvSpPr>
        <p:spPr>
          <a:xfrm>
            <a:off x="683568" y="4221088"/>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58112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79715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7" name="Text Placeholder 22"/>
          <p:cNvSpPr>
            <a:spLocks noGrp="1"/>
          </p:cNvSpPr>
          <p:nvPr>
            <p:ph type="body" sz="quarter" idx="21"/>
          </p:nvPr>
        </p:nvSpPr>
        <p:spPr>
          <a:xfrm>
            <a:off x="683568" y="5013176"/>
            <a:ext cx="4267200" cy="288032"/>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85788945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1" name="Picture 7" descr="WES PPT template - v6.jpg">
            <a:extLst>
              <a:ext uri="{FF2B5EF4-FFF2-40B4-BE49-F238E27FC236}">
                <a16:creationId xmlns:a16="http://schemas.microsoft.com/office/drawing/2014/main" id="{DEB6C3D4-8253-4FA0-AC49-FF8D8C0170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id="{B4A39188-0733-44A1-B433-82EF3C6C189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51500" y="1022350"/>
            <a:ext cx="2992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7A6BCC5D-6512-4479-83FE-0C718698F83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0888" y="549275"/>
            <a:ext cx="1228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83568" y="1844824"/>
            <a:ext cx="7776864" cy="1224136"/>
          </a:xfrm>
        </p:spPr>
        <p:txBody>
          <a:bodyPr anchor="b"/>
          <a:lstStyle>
            <a:lvl1pPr algn="l">
              <a:defRPr sz="4000" b="0" cap="none" baseline="0">
                <a:solidFill>
                  <a:srgbClr val="FFFFFF"/>
                </a:solidFill>
                <a:latin typeface="Helvetica"/>
                <a:cs typeface="Helvetica"/>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683568" y="1844824"/>
            <a:ext cx="3312368" cy="288925"/>
          </a:xfrm>
        </p:spPr>
        <p:txBody>
          <a:bodyPr/>
          <a:lstStyle>
            <a:lvl1pPr>
              <a:buNone/>
              <a:defRPr sz="1400" b="1" baseline="0">
                <a:solidFill>
                  <a:srgbClr val="FFFFFF"/>
                </a:solidFill>
                <a:latin typeface="Helvetica"/>
                <a:cs typeface="Helvetica"/>
              </a:defRPr>
            </a:lvl1pPr>
          </a:lstStyle>
          <a:p>
            <a:pPr lvl="0"/>
            <a:r>
              <a:rPr lang="en-US"/>
              <a:t>Click to edit Master text styles</a:t>
            </a:r>
          </a:p>
        </p:txBody>
      </p:sp>
      <p:sp>
        <p:nvSpPr>
          <p:cNvPr id="22" name="Text Placeholder 16"/>
          <p:cNvSpPr>
            <a:spLocks noGrp="1"/>
          </p:cNvSpPr>
          <p:nvPr>
            <p:ph type="body" sz="quarter" idx="14"/>
          </p:nvPr>
        </p:nvSpPr>
        <p:spPr>
          <a:xfrm>
            <a:off x="683568" y="3068960"/>
            <a:ext cx="7776864" cy="504056"/>
          </a:xfrm>
        </p:spPr>
        <p:txBody>
          <a:bodyPr/>
          <a:lstStyle>
            <a:lvl1pPr>
              <a:buNone/>
              <a:defRPr sz="2400" baseline="0">
                <a:solidFill>
                  <a:srgbClr val="FFFFFF"/>
                </a:solidFill>
                <a:latin typeface="Helvetica"/>
                <a:cs typeface="Helvetica"/>
              </a:defRPr>
            </a:lvl1pPr>
          </a:lstStyle>
          <a:p>
            <a:pPr lvl="0"/>
            <a:r>
              <a:rPr lang="en-US"/>
              <a:t>Click to edit Master text styles</a:t>
            </a:r>
          </a:p>
        </p:txBody>
      </p:sp>
      <p:sp>
        <p:nvSpPr>
          <p:cNvPr id="12" name="Text Placeholder 22"/>
          <p:cNvSpPr>
            <a:spLocks noGrp="1"/>
          </p:cNvSpPr>
          <p:nvPr>
            <p:ph type="body" sz="quarter" idx="11"/>
          </p:nvPr>
        </p:nvSpPr>
        <p:spPr>
          <a:xfrm>
            <a:off x="683568" y="3789040"/>
            <a:ext cx="4955232" cy="356635"/>
          </a:xfrm>
        </p:spPr>
        <p:txBody>
          <a:bodyPr/>
          <a:lstStyle>
            <a:lvl1pPr>
              <a:buNone/>
              <a:defRPr sz="1400" b="1">
                <a:solidFill>
                  <a:schemeClr val="tx1"/>
                </a:solidFill>
                <a:latin typeface="Helvetica"/>
                <a:cs typeface="Helvetica"/>
              </a:defRPr>
            </a:lvl1pPr>
            <a:lvl2pPr>
              <a:buNone/>
              <a:defRPr/>
            </a:lvl2pPr>
          </a:lstStyle>
          <a:p>
            <a:pPr lvl="0"/>
            <a:r>
              <a:rPr lang="en-US" dirty="0"/>
              <a:t>Click to edit Master text styles</a:t>
            </a:r>
          </a:p>
        </p:txBody>
      </p:sp>
      <p:sp>
        <p:nvSpPr>
          <p:cNvPr id="13" name="Text Placeholder 22"/>
          <p:cNvSpPr>
            <a:spLocks noGrp="1"/>
          </p:cNvSpPr>
          <p:nvPr>
            <p:ph type="body" sz="quarter" idx="13"/>
          </p:nvPr>
        </p:nvSpPr>
        <p:spPr>
          <a:xfrm>
            <a:off x="683568" y="4005064"/>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25" name="Text Placeholder 22"/>
          <p:cNvSpPr>
            <a:spLocks noGrp="1"/>
          </p:cNvSpPr>
          <p:nvPr>
            <p:ph type="body" sz="quarter" idx="19"/>
          </p:nvPr>
        </p:nvSpPr>
        <p:spPr>
          <a:xfrm>
            <a:off x="683568" y="4365104"/>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26" name="Text Placeholder 22"/>
          <p:cNvSpPr>
            <a:spLocks noGrp="1"/>
          </p:cNvSpPr>
          <p:nvPr>
            <p:ph type="body" sz="quarter" idx="20"/>
          </p:nvPr>
        </p:nvSpPr>
        <p:spPr>
          <a:xfrm>
            <a:off x="683568" y="4581128"/>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
        <p:nvSpPr>
          <p:cNvPr id="18" name="Text Placeholder 22"/>
          <p:cNvSpPr>
            <a:spLocks noGrp="1"/>
          </p:cNvSpPr>
          <p:nvPr>
            <p:ph type="body" sz="quarter" idx="21"/>
          </p:nvPr>
        </p:nvSpPr>
        <p:spPr>
          <a:xfrm>
            <a:off x="683569" y="4941168"/>
            <a:ext cx="4955232" cy="356635"/>
          </a:xfrm>
        </p:spPr>
        <p:txBody>
          <a:bodyPr/>
          <a:lstStyle>
            <a:lvl1pPr>
              <a:buNone/>
              <a:defRPr sz="1400" b="1">
                <a:solidFill>
                  <a:schemeClr val="tx1"/>
                </a:solidFill>
                <a:latin typeface="Helvetica"/>
                <a:cs typeface="Helvetica"/>
              </a:defRPr>
            </a:lvl1pPr>
            <a:lvl2pPr>
              <a:buNone/>
              <a:defRPr/>
            </a:lvl2pPr>
          </a:lstStyle>
          <a:p>
            <a:pPr lvl="0"/>
            <a:r>
              <a:rPr lang="en-US"/>
              <a:t>Click to edit Master text styles</a:t>
            </a:r>
          </a:p>
        </p:txBody>
      </p:sp>
      <p:sp>
        <p:nvSpPr>
          <p:cNvPr id="19" name="Text Placeholder 22"/>
          <p:cNvSpPr>
            <a:spLocks noGrp="1"/>
          </p:cNvSpPr>
          <p:nvPr>
            <p:ph type="body" sz="quarter" idx="22"/>
          </p:nvPr>
        </p:nvSpPr>
        <p:spPr>
          <a:xfrm>
            <a:off x="683569" y="5157192"/>
            <a:ext cx="4267200" cy="360040"/>
          </a:xfrm>
        </p:spPr>
        <p:txBody>
          <a:bodyPr/>
          <a:lstStyle>
            <a:lvl1pPr>
              <a:buNone/>
              <a:defRPr sz="1200" b="0" baseline="0">
                <a:solidFill>
                  <a:schemeClr val="tx1"/>
                </a:solidFill>
                <a:latin typeface="Helvetica"/>
                <a:cs typeface="Helvetica"/>
              </a:defRPr>
            </a:lvl1pPr>
            <a:lvl2pPr>
              <a:buNone/>
              <a:defRPr/>
            </a:lvl2pPr>
          </a:lstStyle>
          <a:p>
            <a:pPr lvl="0"/>
            <a:r>
              <a:rPr lang="en-US"/>
              <a:t>Click to edit Master text styles</a:t>
            </a:r>
          </a:p>
        </p:txBody>
      </p:sp>
    </p:spTree>
    <p:extLst>
      <p:ext uri="{BB962C8B-B14F-4D97-AF65-F5344CB8AC3E}">
        <p14:creationId xmlns:p14="http://schemas.microsoft.com/office/powerpoint/2010/main" val="3372507057"/>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5C38FCC-B5F0-4DC1-BBEB-F5CCE0FC38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586E6274-A192-4268-949C-12330ABFC63E}"/>
              </a:ext>
            </a:extLst>
          </p:cNvPr>
          <p:cNvSpPr txBox="1">
            <a:spLocks/>
          </p:cNvSpPr>
          <p:nvPr userDrawn="1"/>
        </p:nvSpPr>
        <p:spPr bwMode="auto">
          <a:xfrm>
            <a:off x="250825" y="6581775"/>
            <a:ext cx="8893175" cy="260350"/>
          </a:xfrm>
          <a:prstGeom prst="rect">
            <a:avLst/>
          </a:prstGeom>
          <a:no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4" name="Picture 9">
            <a:extLst>
              <a:ext uri="{FF2B5EF4-FFF2-40B4-BE49-F238E27FC236}">
                <a16:creationId xmlns:a16="http://schemas.microsoft.com/office/drawing/2014/main" id="{6A8E71EC-2788-459B-A9B7-25DE07B788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9952035C-0BC4-4FF2-A29E-CC169F00180A}"/>
              </a:ext>
            </a:extLst>
          </p:cNvPr>
          <p:cNvSpPr txBox="1">
            <a:spLocks noChangeArrowheads="1"/>
          </p:cNvSpPr>
          <p:nvPr userDrawn="1"/>
        </p:nvSpPr>
        <p:spPr bwMode="auto">
          <a:xfrm>
            <a:off x="2392363" y="1973263"/>
            <a:ext cx="4252912" cy="519112"/>
          </a:xfrm>
          <a:prstGeom prst="rect">
            <a:avLst/>
          </a:prstGeom>
          <a:noFill/>
          <a:ln>
            <a:noFill/>
          </a:ln>
        </p:spPr>
        <p:txBody>
          <a:bodyPr lIns="0" rIns="0"/>
          <a:lstStyle>
            <a:lvl1pPr>
              <a:spcBef>
                <a:spcPts val="700"/>
              </a:spcBef>
              <a:buClr>
                <a:srgbClr val="003764"/>
              </a:buClr>
              <a:buSzPct val="80000"/>
              <a:buFont typeface="Wingdings" pitchFamily="2" charset="2"/>
              <a:buChar char="§"/>
              <a:defRPr sz="29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576263" indent="-209550">
              <a:spcBef>
                <a:spcPts val="550"/>
              </a:spcBef>
              <a:buClr>
                <a:srgbClr val="1F9055"/>
              </a:buClr>
              <a:buSzPct val="80000"/>
              <a:buFont typeface="Arial" panose="020B0604020202020204" pitchFamily="34" charset="0"/>
              <a:buChar char="•"/>
              <a:defRPr sz="2600">
                <a:solidFill>
                  <a:srgbClr val="262626"/>
                </a:solidFill>
                <a:latin typeface="Verdana" panose="020B0604030504040204" pitchFamily="34" charset="0"/>
                <a:ea typeface="MS PGothic" panose="020B0600070205080204" pitchFamily="34" charset="-128"/>
                <a:cs typeface="Verdana" panose="020B0604030504040204" pitchFamily="34" charset="0"/>
              </a:defRPr>
            </a:lvl2pPr>
            <a:lvl3pPr marL="855663" indent="-169863">
              <a:spcBef>
                <a:spcPts val="500"/>
              </a:spcBef>
              <a:buClr>
                <a:srgbClr val="595959"/>
              </a:buClr>
              <a:buSzPct val="75000"/>
              <a:buFont typeface="Arial" panose="020B0604020202020204" pitchFamily="34" charset="0"/>
              <a:buChar char="•"/>
              <a:defRPr sz="2300">
                <a:solidFill>
                  <a:srgbClr val="404040"/>
                </a:solidFill>
                <a:latin typeface="Verdana" panose="020B0604030504040204" pitchFamily="34" charset="0"/>
                <a:ea typeface="MS PGothic" panose="020B0600070205080204" pitchFamily="34" charset="-128"/>
                <a:cs typeface="Verdana" panose="020B0604030504040204" pitchFamily="34" charset="0"/>
              </a:defRPr>
            </a:lvl3pPr>
            <a:lvl4pPr marL="1312863" indent="-169863">
              <a:spcBef>
                <a:spcPts val="400"/>
              </a:spcBef>
              <a:buClr>
                <a:srgbClr val="7F7F7F"/>
              </a:buClr>
              <a:buSzPct val="7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4pPr>
            <a:lvl5pPr marL="1770063" indent="-169863">
              <a:spcBef>
                <a:spcPts val="400"/>
              </a:spcBef>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5pPr>
            <a:lvl6pPr marL="22272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6pPr>
            <a:lvl7pPr marL="26844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7pPr>
            <a:lvl8pPr marL="31416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8pPr>
            <a:lvl9pPr marL="35988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9pPr>
          </a:lstStyle>
          <a:p>
            <a:pPr algn="ctr">
              <a:spcBef>
                <a:spcPct val="0"/>
              </a:spcBef>
              <a:buClrTx/>
              <a:buSzTx/>
              <a:buFontTx/>
              <a:buNone/>
              <a:defRPr/>
            </a:pPr>
            <a:r>
              <a:rPr lang="en-US" altLang="en-US" sz="4400" b="1" dirty="0">
                <a:solidFill>
                  <a:schemeClr val="accent1"/>
                </a:solidFill>
              </a:rPr>
              <a:t>Our Mission</a:t>
            </a:r>
          </a:p>
        </p:txBody>
      </p:sp>
      <p:sp>
        <p:nvSpPr>
          <p:cNvPr id="6" name="Content Placeholder 2">
            <a:extLst>
              <a:ext uri="{FF2B5EF4-FFF2-40B4-BE49-F238E27FC236}">
                <a16:creationId xmlns:a16="http://schemas.microsoft.com/office/drawing/2014/main" id="{D01887F6-E7FF-4951-BBC2-2DAF6F04A508}"/>
              </a:ext>
            </a:extLst>
          </p:cNvPr>
          <p:cNvSpPr txBox="1">
            <a:spLocks noChangeArrowheads="1"/>
          </p:cNvSpPr>
          <p:nvPr userDrawn="1"/>
        </p:nvSpPr>
        <p:spPr bwMode="auto">
          <a:xfrm>
            <a:off x="827088" y="2924175"/>
            <a:ext cx="7381875" cy="2087563"/>
          </a:xfrm>
          <a:prstGeom prst="rect">
            <a:avLst/>
          </a:prstGeom>
          <a:noFill/>
          <a:ln>
            <a:noFill/>
          </a:ln>
        </p:spPr>
        <p:txBody>
          <a:bodyPr lIns="0" rIns="0"/>
          <a:lstStyle>
            <a:lvl1pPr>
              <a:spcBef>
                <a:spcPts val="700"/>
              </a:spcBef>
              <a:buClr>
                <a:srgbClr val="003764"/>
              </a:buClr>
              <a:buSzPct val="80000"/>
              <a:buFont typeface="Wingdings" pitchFamily="2" charset="2"/>
              <a:buChar char="§"/>
              <a:defRPr sz="29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576263" indent="-209550">
              <a:spcBef>
                <a:spcPts val="550"/>
              </a:spcBef>
              <a:buClr>
                <a:srgbClr val="1F9055"/>
              </a:buClr>
              <a:buSzPct val="80000"/>
              <a:buFont typeface="Arial" panose="020B0604020202020204" pitchFamily="34" charset="0"/>
              <a:buChar char="•"/>
              <a:defRPr sz="2600">
                <a:solidFill>
                  <a:srgbClr val="262626"/>
                </a:solidFill>
                <a:latin typeface="Verdana" panose="020B0604030504040204" pitchFamily="34" charset="0"/>
                <a:ea typeface="MS PGothic" panose="020B0600070205080204" pitchFamily="34" charset="-128"/>
                <a:cs typeface="Verdana" panose="020B0604030504040204" pitchFamily="34" charset="0"/>
              </a:defRPr>
            </a:lvl2pPr>
            <a:lvl3pPr marL="855663" indent="-169863">
              <a:spcBef>
                <a:spcPts val="500"/>
              </a:spcBef>
              <a:buClr>
                <a:srgbClr val="595959"/>
              </a:buClr>
              <a:buSzPct val="75000"/>
              <a:buFont typeface="Arial" panose="020B0604020202020204" pitchFamily="34" charset="0"/>
              <a:buChar char="•"/>
              <a:defRPr sz="2300">
                <a:solidFill>
                  <a:srgbClr val="404040"/>
                </a:solidFill>
                <a:latin typeface="Verdana" panose="020B0604030504040204" pitchFamily="34" charset="0"/>
                <a:ea typeface="MS PGothic" panose="020B0600070205080204" pitchFamily="34" charset="-128"/>
                <a:cs typeface="Verdana" panose="020B0604030504040204" pitchFamily="34" charset="0"/>
              </a:defRPr>
            </a:lvl3pPr>
            <a:lvl4pPr marL="1312863" indent="-169863">
              <a:spcBef>
                <a:spcPts val="400"/>
              </a:spcBef>
              <a:buClr>
                <a:srgbClr val="7F7F7F"/>
              </a:buClr>
              <a:buSzPct val="7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4pPr>
            <a:lvl5pPr marL="1770063" indent="-169863">
              <a:spcBef>
                <a:spcPts val="400"/>
              </a:spcBef>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5pPr>
            <a:lvl6pPr marL="22272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6pPr>
            <a:lvl7pPr marL="26844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7pPr>
            <a:lvl8pPr marL="31416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8pPr>
            <a:lvl9pPr marL="35988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9pPr>
          </a:lstStyle>
          <a:p>
            <a:pPr algn="ctr">
              <a:lnSpc>
                <a:spcPts val="2600"/>
              </a:lnSpc>
              <a:buFont typeface="Wingdings" pitchFamily="2" charset="2"/>
              <a:buNone/>
              <a:defRPr/>
            </a:pPr>
            <a:r>
              <a:rPr lang="en-US" altLang="en-US" sz="2000" dirty="0">
                <a:solidFill>
                  <a:schemeClr val="accent2"/>
                </a:solidFill>
              </a:rPr>
              <a:t>WES advances the </a:t>
            </a:r>
            <a:r>
              <a:rPr lang="en-US" altLang="en-US" sz="2000" dirty="0">
                <a:solidFill>
                  <a:schemeClr val="accent1"/>
                </a:solidFill>
              </a:rPr>
              <a:t>global mobility </a:t>
            </a:r>
            <a:r>
              <a:rPr lang="en-US" altLang="en-US" sz="2000" dirty="0">
                <a:solidFill>
                  <a:schemeClr val="accent2"/>
                </a:solidFill>
              </a:rPr>
              <a:t>and </a:t>
            </a:r>
            <a:r>
              <a:rPr lang="en-US" altLang="en-US" sz="2000" dirty="0">
                <a:solidFill>
                  <a:schemeClr val="accent1"/>
                </a:solidFill>
              </a:rPr>
              <a:t>integration of people into academic and professional settings</a:t>
            </a:r>
            <a:r>
              <a:rPr lang="en-US" altLang="en-US" sz="2000" dirty="0"/>
              <a:t> </a:t>
            </a:r>
            <a:r>
              <a:rPr lang="en-US" altLang="en-US" sz="2000" dirty="0">
                <a:solidFill>
                  <a:schemeClr val="accent2"/>
                </a:solidFill>
              </a:rPr>
              <a:t>by</a:t>
            </a:r>
            <a:r>
              <a:rPr lang="en-US" altLang="en-US" sz="2000" dirty="0"/>
              <a:t> </a:t>
            </a:r>
            <a:r>
              <a:rPr lang="en-US" altLang="en-US" sz="2000" dirty="0">
                <a:solidFill>
                  <a:schemeClr val="accent2"/>
                </a:solidFill>
              </a:rPr>
              <a:t>evaluating and advocating for the recognition of international educational qualifications and </a:t>
            </a:r>
            <a:r>
              <a:rPr lang="en-US" altLang="en-US" sz="2000" dirty="0">
                <a:solidFill>
                  <a:schemeClr val="accent1"/>
                </a:solidFill>
              </a:rPr>
              <a:t>enabling individuals to fully utilize their education</a:t>
            </a:r>
            <a:r>
              <a:rPr lang="en-US" altLang="en-US" sz="2000" dirty="0">
                <a:solidFill>
                  <a:schemeClr val="accent2"/>
                </a:solidFill>
              </a:rPr>
              <a:t>.</a:t>
            </a:r>
          </a:p>
        </p:txBody>
      </p:sp>
    </p:spTree>
    <p:extLst>
      <p:ext uri="{BB962C8B-B14F-4D97-AF65-F5344CB8AC3E}">
        <p14:creationId xmlns:p14="http://schemas.microsoft.com/office/powerpoint/2010/main" val="21781798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3" name="Picture 7" descr="WES PPT template - v63.jpg">
            <a:extLst>
              <a:ext uri="{FF2B5EF4-FFF2-40B4-BE49-F238E27FC236}">
                <a16:creationId xmlns:a16="http://schemas.microsoft.com/office/drawing/2014/main" id="{503CAC77-C732-4E6A-B2F1-740DCA9656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11560" y="2320077"/>
            <a:ext cx="7848872" cy="2117035"/>
          </a:xfrm>
        </p:spPr>
        <p:txBody>
          <a:bodyPr anchor="t"/>
          <a:lstStyle>
            <a:lvl1pPr>
              <a:defRPr baseline="0">
                <a:solidFill>
                  <a:srgbClr val="003764"/>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48398190"/>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3" name="Picture 7" descr="WES PPT template - v63.jpg">
            <a:extLst>
              <a:ext uri="{FF2B5EF4-FFF2-40B4-BE49-F238E27FC236}">
                <a16:creationId xmlns:a16="http://schemas.microsoft.com/office/drawing/2014/main" id="{E6569E68-D8EB-4FD4-9435-4407AE1D00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5E75E9-1CE2-4F86-BCA8-840E3C0E50EB}"/>
              </a:ext>
            </a:extLst>
          </p:cNvPr>
          <p:cNvSpPr txBox="1">
            <a:spLocks noChangeArrowheads="1"/>
          </p:cNvSpPr>
          <p:nvPr userDrawn="1"/>
        </p:nvSpPr>
        <p:spPr bwMode="auto">
          <a:xfrm>
            <a:off x="611188" y="1568450"/>
            <a:ext cx="1954212" cy="70802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dirty="0">
                <a:solidFill>
                  <a:srgbClr val="003764"/>
                </a:solidFill>
                <a:latin typeface="Helvetica" charset="0"/>
                <a:cs typeface="Helvetica" charset="0"/>
              </a:rPr>
              <a:t>Agenda</a:t>
            </a:r>
          </a:p>
        </p:txBody>
      </p:sp>
      <p:sp>
        <p:nvSpPr>
          <p:cNvPr id="9" name="Title 1"/>
          <p:cNvSpPr>
            <a:spLocks noGrp="1"/>
          </p:cNvSpPr>
          <p:nvPr>
            <p:ph type="title"/>
          </p:nvPr>
        </p:nvSpPr>
        <p:spPr>
          <a:xfrm>
            <a:off x="611560" y="2852936"/>
            <a:ext cx="6934200" cy="2448272"/>
          </a:xfrm>
        </p:spPr>
        <p:txBody>
          <a:bodyPr anchor="t"/>
          <a:lstStyle>
            <a:lvl1pPr>
              <a:defRPr baseline="0">
                <a:solidFill>
                  <a:srgbClr val="000000"/>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2961339742"/>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7" descr="WES PPT template7.jpg">
            <a:extLst>
              <a:ext uri="{FF2B5EF4-FFF2-40B4-BE49-F238E27FC236}">
                <a16:creationId xmlns:a16="http://schemas.microsoft.com/office/drawing/2014/main" id="{14F9DACF-3B63-4CE6-B83C-A1E2773BEC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B7171A3F-1260-423A-A4EC-0BF7C34FC9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213" y="476250"/>
            <a:ext cx="77755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2DF0644-3E59-44C3-929A-AFCC5EE61E69}"/>
              </a:ext>
            </a:extLst>
          </p:cNvPr>
          <p:cNvSpPr txBox="1">
            <a:spLocks noChangeArrowheads="1"/>
          </p:cNvSpPr>
          <p:nvPr userDrawn="1"/>
        </p:nvSpPr>
        <p:spPr bwMode="auto">
          <a:xfrm>
            <a:off x="928688" y="698500"/>
            <a:ext cx="4391025" cy="708025"/>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dirty="0">
                <a:solidFill>
                  <a:schemeClr val="bg1"/>
                </a:solidFill>
                <a:latin typeface="Helvetica" charset="0"/>
                <a:cs typeface="Helvetica" charset="0"/>
              </a:rPr>
              <a:t>POLL</a:t>
            </a:r>
          </a:p>
        </p:txBody>
      </p:sp>
      <p:pic>
        <p:nvPicPr>
          <p:cNvPr id="9" name="Picture 12">
            <a:extLst>
              <a:ext uri="{FF2B5EF4-FFF2-40B4-BE49-F238E27FC236}">
                <a16:creationId xmlns:a16="http://schemas.microsoft.com/office/drawing/2014/main" id="{69177502-DB4A-4FEA-8F7B-2C393371FD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69213" y="52292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E4AB3175-FBE6-4768-A8CB-2D63C342AA24}"/>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11" name="Picture 9">
            <a:extLst>
              <a:ext uri="{FF2B5EF4-FFF2-40B4-BE49-F238E27FC236}">
                <a16:creationId xmlns:a16="http://schemas.microsoft.com/office/drawing/2014/main" id="{D7A73707-7CDA-41A6-950E-ABB8170F789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p:cNvSpPr>
            <a:spLocks noGrp="1"/>
          </p:cNvSpPr>
          <p:nvPr>
            <p:ph sz="quarter" idx="1"/>
          </p:nvPr>
        </p:nvSpPr>
        <p:spPr>
          <a:xfrm>
            <a:off x="683568" y="2780928"/>
            <a:ext cx="7776864" cy="3384376"/>
          </a:xfrm>
        </p:spPr>
        <p:txBody>
          <a:bodyPr/>
          <a:lstStyle>
            <a:lvl1pPr marL="514350" indent="-514350">
              <a:buSzPct val="100000"/>
              <a:buFont typeface="+mj-lt"/>
              <a:buAutoNum type="arabicPeriod"/>
              <a:defRPr sz="2400">
                <a:solidFill>
                  <a:srgbClr val="003764"/>
                </a:solidFill>
                <a:latin typeface="Verdana"/>
                <a:cs typeface="Verdana"/>
              </a:defRPr>
            </a:lvl1pPr>
            <a:lvl2pPr>
              <a:buFont typeface="Wingdings" pitchFamily="2" charset="2"/>
              <a:buChar char="§"/>
              <a:defRPr>
                <a:latin typeface="Verdana"/>
                <a:cs typeface="Verdana"/>
              </a:defRPr>
            </a:lvl2pPr>
            <a:lvl3pPr>
              <a:buFont typeface="Wingdings" pitchFamily="2" charset="2"/>
              <a:buChar char="§"/>
              <a:defRPr>
                <a:latin typeface="Verdana"/>
                <a:cs typeface="Verdana"/>
              </a:defRPr>
            </a:lvl3pPr>
            <a:lvl4pPr>
              <a:buFont typeface="Wingdings" pitchFamily="2" charset="2"/>
              <a:buChar char="§"/>
              <a:defRPr>
                <a:latin typeface="Verdana"/>
                <a:cs typeface="Verdana"/>
              </a:defRPr>
            </a:lvl4pPr>
            <a:lvl5pPr>
              <a:buFont typeface="Wingdings" pitchFamily="2" charset="2"/>
              <a:buChar char="§"/>
              <a:defRPr>
                <a:latin typeface="Verdana"/>
                <a:cs typeface="Verdana"/>
              </a:defRPr>
            </a:lvl5pPr>
          </a:lstStyle>
          <a:p>
            <a:pPr lvl="0"/>
            <a:r>
              <a:rPr lang="en-US" dirty="0"/>
              <a:t>Click to edit Master text styles</a:t>
            </a:r>
          </a:p>
        </p:txBody>
      </p:sp>
      <p:sp>
        <p:nvSpPr>
          <p:cNvPr id="8" name="Content Placeholder 7"/>
          <p:cNvSpPr>
            <a:spLocks noGrp="1"/>
          </p:cNvSpPr>
          <p:nvPr>
            <p:ph sz="quarter" idx="11"/>
          </p:nvPr>
        </p:nvSpPr>
        <p:spPr>
          <a:xfrm>
            <a:off x="683568" y="1844824"/>
            <a:ext cx="7776864" cy="648072"/>
          </a:xfrm>
        </p:spPr>
        <p:txBody>
          <a:bodyPr/>
          <a:lstStyle>
            <a:lvl1pPr marL="0" indent="0">
              <a:buNone/>
              <a:defRPr sz="3200" b="0" baseline="0">
                <a:solidFill>
                  <a:srgbClr val="003764"/>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3208587407"/>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0" y="228600"/>
            <a:ext cx="8136904" cy="990600"/>
          </a:xfrm>
        </p:spPr>
        <p:txBody>
          <a:bodyPr/>
          <a:lstStyle>
            <a:lvl1pPr>
              <a:defRPr>
                <a:latin typeface="Helvetica"/>
                <a:cs typeface="Helvetica"/>
              </a:defRPr>
            </a:lvl1pPr>
          </a:lstStyle>
          <a:p>
            <a:r>
              <a:rPr lang="en-US"/>
              <a:t>Click to edit Master title style</a:t>
            </a:r>
            <a:endParaRPr lang="en-US" dirty="0"/>
          </a:p>
        </p:txBody>
      </p:sp>
      <p:sp>
        <p:nvSpPr>
          <p:cNvPr id="8" name="Content Placeholder 7"/>
          <p:cNvSpPr>
            <a:spLocks noGrp="1"/>
          </p:cNvSpPr>
          <p:nvPr>
            <p:ph sz="quarter" idx="1"/>
          </p:nvPr>
        </p:nvSpPr>
        <p:spPr>
          <a:xfrm>
            <a:off x="612648" y="1600200"/>
            <a:ext cx="8135816" cy="4781128"/>
          </a:xfrm>
        </p:spPr>
        <p:txBody>
          <a:bodyPr/>
          <a:lstStyle>
            <a:lvl1pPr>
              <a:buFont typeface="Wingdings" pitchFamily="2" charset="2"/>
              <a:buChar char="§"/>
              <a:defRPr>
                <a:latin typeface="Verdana"/>
                <a:cs typeface="Verdana"/>
              </a:defRPr>
            </a:lvl1pPr>
            <a:lvl2pPr marL="576263" indent="-209550">
              <a:buFont typeface="Arial"/>
              <a:buChar char="•"/>
              <a:defRPr>
                <a:latin typeface="Verdana"/>
                <a:cs typeface="Verdana"/>
              </a:defRPr>
            </a:lvl2pPr>
            <a:lvl3pPr marL="855663" indent="-169863">
              <a:buFont typeface="Arial"/>
              <a:buChar char="•"/>
              <a:defRPr>
                <a:latin typeface="Verdana"/>
                <a:cs typeface="Verdana"/>
              </a:defRPr>
            </a:lvl3pPr>
            <a:lvl4pPr marL="1312863" indent="-169863">
              <a:buFont typeface="Arial"/>
              <a:buChar char="•"/>
              <a:defRPr>
                <a:latin typeface="Verdana"/>
                <a:cs typeface="Verdana"/>
              </a:defRPr>
            </a:lvl4pPr>
            <a:lvl5pPr marL="1770063" indent="-169863">
              <a:buFont typeface="Arial"/>
              <a:buChar char="•"/>
              <a:defRPr>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1752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0" y="228600"/>
            <a:ext cx="8136904" cy="990600"/>
          </a:xfrm>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66"/>
            <a:ext cx="3886200" cy="4791761"/>
          </a:xfrm>
        </p:spPr>
        <p:txBody>
          <a:bodyPr/>
          <a:lstStyle>
            <a:lvl1pPr marL="0" indent="0">
              <a:buFont typeface="Wingdings" pitchFamily="2" charset="2"/>
              <a:buNone/>
              <a:defRPr sz="2600"/>
            </a:lvl1pPr>
            <a:lvl2pPr>
              <a:buClr>
                <a:srgbClr val="003764"/>
              </a:buClr>
              <a:buFont typeface="Wingdings" pitchFamily="2" charset="2"/>
              <a:buChar char="§"/>
              <a:defRPr sz="2400"/>
            </a:lvl2pPr>
            <a:lvl3pPr>
              <a:buClr>
                <a:srgbClr val="1F9055"/>
              </a:buClr>
              <a:buFont typeface="Wingdings" pitchFamily="2" charset="2"/>
              <a:buChar char="§"/>
              <a:defRPr sz="220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4716016" y="1589566"/>
            <a:ext cx="4015085" cy="4791761"/>
          </a:xfrm>
        </p:spPr>
        <p:txBody>
          <a:bodyPr/>
          <a:lstStyle>
            <a:lvl1pPr marL="0" indent="0">
              <a:buFont typeface="Wingdings" pitchFamily="2" charset="2"/>
              <a:buNone/>
              <a:defRPr sz="2600"/>
            </a:lvl1pPr>
            <a:lvl2pPr>
              <a:buClr>
                <a:srgbClr val="003764"/>
              </a:buClr>
              <a:buFont typeface="Wingdings" pitchFamily="2" charset="2"/>
              <a:buChar char="§"/>
              <a:defRPr sz="2400"/>
            </a:lvl2pPr>
            <a:lvl3pPr>
              <a:buClr>
                <a:srgbClr val="1F9055"/>
              </a:buClr>
              <a:buFont typeface="Wingdings" pitchFamily="2" charset="2"/>
              <a:buChar char="§"/>
              <a:defRPr sz="2200"/>
            </a:lvl3pPr>
            <a:lvl4pPr>
              <a:buFont typeface="Wingdings" pitchFamily="2" charset="2"/>
              <a:buChar char="§"/>
              <a:defRPr/>
            </a:lvl4pPr>
            <a:lvl5pP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580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3.jpe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image" Target="../media/image4.emf"/><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3.jpe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image" Target="../media/image4.emf"/><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image" Target="../media/image3.jpeg"/><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5.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image" Target="../media/image4.emf"/><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3.jpe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image" Target="../media/image54.pn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6.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55.jp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7.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56.jp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8.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2C2C2">
            <a:alpha val="14902"/>
          </a:srgbClr>
        </a:solidFill>
        <a:effectLst/>
      </p:bgPr>
    </p:bg>
    <p:spTree>
      <p:nvGrpSpPr>
        <p:cNvPr id="1" name=""/>
        <p:cNvGrpSpPr/>
        <p:nvPr/>
      </p:nvGrpSpPr>
      <p:grpSpPr>
        <a:xfrm>
          <a:off x="0" y="0"/>
          <a:ext cx="0" cy="0"/>
          <a:chOff x="0" y="0"/>
          <a:chExt cx="0" cy="0"/>
        </a:xfrm>
      </p:grpSpPr>
      <p:pic>
        <p:nvPicPr>
          <p:cNvPr id="1026" name="Picture 2" descr="WES PPT template - v66.jp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Footer Placeholder 4">
            <a:extLst>
              <a:ext uri="{FF2B5EF4-FFF2-40B4-BE49-F238E27FC236}">
                <a16:creationId xmlns:a16="http://schemas.microsoft.com/office/drawing/2014/main" id="{54EB8760-6C5D-4AC8-91BB-CA4C24E7CCD7}"/>
              </a:ext>
            </a:extLst>
          </p:cNvPr>
          <p:cNvSpPr txBox="1">
            <a:spLocks/>
          </p:cNvSpPr>
          <p:nvPr/>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600" dirty="0">
                <a:solidFill>
                  <a:srgbClr val="898989"/>
                </a:solidFill>
                <a:latin typeface="Helvetica Neue" charset="0"/>
              </a:rPr>
              <a:t>© World Education Services. All rights reserved.</a:t>
            </a:r>
            <a:endParaRPr lang="en-US" altLang="en-US" sz="600" dirty="0">
              <a:latin typeface="Helvetica Neue" charset="0"/>
            </a:endParaRPr>
          </a:p>
        </p:txBody>
      </p:sp>
      <p:sp>
        <p:nvSpPr>
          <p:cNvPr id="1028" name="Title Placeholder 21"/>
          <p:cNvSpPr>
            <a:spLocks noGrp="1"/>
          </p:cNvSpPr>
          <p:nvPr>
            <p:ph type="title"/>
          </p:nvPr>
        </p:nvSpPr>
        <p:spPr bwMode="auto">
          <a:xfrm>
            <a:off x="611188" y="228600"/>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12"/>
          <p:cNvSpPr>
            <a:spLocks noGrp="1"/>
          </p:cNvSpPr>
          <p:nvPr>
            <p:ph type="body" idx="1"/>
          </p:nvPr>
        </p:nvSpPr>
        <p:spPr bwMode="auto">
          <a:xfrm>
            <a:off x="612775" y="1600200"/>
            <a:ext cx="81534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Slide Number Placeholder 3">
            <a:extLst>
              <a:ext uri="{FF2B5EF4-FFF2-40B4-BE49-F238E27FC236}">
                <a16:creationId xmlns:a16="http://schemas.microsoft.com/office/drawing/2014/main" id="{CF1D6EA2-FEF2-4440-91DE-473A565CD604}"/>
              </a:ext>
            </a:extLst>
          </p:cNvPr>
          <p:cNvSpPr txBox="1">
            <a:spLocks noChangeAspect="1"/>
          </p:cNvSpPr>
          <p:nvPr/>
        </p:nvSpPr>
        <p:spPr bwMode="auto">
          <a:xfrm>
            <a:off x="6921500" y="6589713"/>
            <a:ext cx="1898650" cy="268287"/>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68B9D401-0EDB-4800-B6F2-1322C6C59D4E}" type="slidenum">
              <a:rPr lang="en-US" altLang="en-US" sz="900" b="1" smtClean="0">
                <a:solidFill>
                  <a:srgbClr val="898989"/>
                </a:solidFill>
                <a:latin typeface="Helvetica Neue" charset="0"/>
              </a:rPr>
              <a:pPr algn="r" eaLnBrk="1" hangingPunct="1">
                <a:defRPr/>
              </a:pPr>
              <a:t>‹#›</a:t>
            </a:fld>
            <a:endParaRPr lang="en-US" altLang="en-US" sz="900" b="1">
              <a:solidFill>
                <a:srgbClr val="898989"/>
              </a:solidFill>
              <a:latin typeface="Helvetica Neue" charset="0"/>
            </a:endParaRPr>
          </a:p>
        </p:txBody>
      </p:sp>
      <p:pic>
        <p:nvPicPr>
          <p:cNvPr id="2" name="Picture 10"/>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408363" y="6619875"/>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46" r:id="rId1"/>
    <p:sldLayoutId id="2147489247" r:id="rId2"/>
    <p:sldLayoutId id="2147489248" r:id="rId3"/>
    <p:sldLayoutId id="2147489249" r:id="rId4"/>
    <p:sldLayoutId id="2147489250" r:id="rId5"/>
    <p:sldLayoutId id="2147489251" r:id="rId6"/>
    <p:sldLayoutId id="2147489252" r:id="rId7"/>
    <p:sldLayoutId id="2147489325" r:id="rId8"/>
    <p:sldLayoutId id="2147489236" r:id="rId9"/>
    <p:sldLayoutId id="2147489237" r:id="rId10"/>
    <p:sldLayoutId id="2147489253" r:id="rId11"/>
    <p:sldLayoutId id="2147489254" r:id="rId12"/>
    <p:sldLayoutId id="2147489255" r:id="rId13"/>
    <p:sldLayoutId id="2147489256" r:id="rId14"/>
    <p:sldLayoutId id="2147489257" r:id="rId15"/>
    <p:sldLayoutId id="2147489258" r:id="rId16"/>
    <p:sldLayoutId id="2147489259" r:id="rId17"/>
    <p:sldLayoutId id="2147489260" r:id="rId18"/>
    <p:sldLayoutId id="2147489261" r:id="rId19"/>
    <p:sldLayoutId id="2147489262" r:id="rId20"/>
    <p:sldLayoutId id="2147489263" r:id="rId21"/>
    <p:sldLayoutId id="2147489264" r:id="rId22"/>
    <p:sldLayoutId id="2147489265" r:id="rId23"/>
    <p:sldLayoutId id="2147489266" r:id="rId24"/>
  </p:sldLayoutIdLst>
  <p:hf sldNum="0" hdr="0" ftr="0"/>
  <p:txStyles>
    <p:titleStyle>
      <a:lvl1pPr algn="l" rtl="0" eaLnBrk="0" fontAlgn="base" hangingPunct="0">
        <a:spcBef>
          <a:spcPct val="0"/>
        </a:spcBef>
        <a:spcAft>
          <a:spcPct val="0"/>
        </a:spcAft>
        <a:defRPr sz="2400" kern="1200">
          <a:solidFill>
            <a:srgbClr val="003764"/>
          </a:solidFill>
          <a:latin typeface="Helvetica"/>
          <a:ea typeface="MS PGothic" panose="020B0600070205080204" pitchFamily="34" charset="-128"/>
          <a:cs typeface="Helvetica"/>
        </a:defRPr>
      </a:lvl1pPr>
      <a:lvl2pPr algn="l" rtl="0" eaLnBrk="0" fontAlgn="base" hangingPunct="0">
        <a:spcBef>
          <a:spcPct val="0"/>
        </a:spcBef>
        <a:spcAft>
          <a:spcPct val="0"/>
        </a:spcAft>
        <a:defRPr sz="2400">
          <a:solidFill>
            <a:srgbClr val="003764"/>
          </a:solidFill>
          <a:latin typeface="Helvetica" charset="0"/>
          <a:ea typeface="MS PGothic" panose="020B0600070205080204" pitchFamily="34" charset="-128"/>
          <a:cs typeface="Helvetica" charset="0"/>
        </a:defRPr>
      </a:lvl2pPr>
      <a:lvl3pPr algn="l" rtl="0" eaLnBrk="0" fontAlgn="base" hangingPunct="0">
        <a:spcBef>
          <a:spcPct val="0"/>
        </a:spcBef>
        <a:spcAft>
          <a:spcPct val="0"/>
        </a:spcAft>
        <a:defRPr sz="2400">
          <a:solidFill>
            <a:srgbClr val="003764"/>
          </a:solidFill>
          <a:latin typeface="Helvetica" charset="0"/>
          <a:ea typeface="MS PGothic" panose="020B0600070205080204" pitchFamily="34" charset="-128"/>
          <a:cs typeface="Helvetica" charset="0"/>
        </a:defRPr>
      </a:lvl3pPr>
      <a:lvl4pPr algn="l" rtl="0" eaLnBrk="0" fontAlgn="base" hangingPunct="0">
        <a:spcBef>
          <a:spcPct val="0"/>
        </a:spcBef>
        <a:spcAft>
          <a:spcPct val="0"/>
        </a:spcAft>
        <a:defRPr sz="2400">
          <a:solidFill>
            <a:srgbClr val="003764"/>
          </a:solidFill>
          <a:latin typeface="Helvetica" charset="0"/>
          <a:ea typeface="MS PGothic" panose="020B0600070205080204" pitchFamily="34" charset="-128"/>
          <a:cs typeface="Helvetica" charset="0"/>
        </a:defRPr>
      </a:lvl4pPr>
      <a:lvl5pPr algn="l" rtl="0" eaLnBrk="0" fontAlgn="base" hangingPunct="0">
        <a:spcBef>
          <a:spcPct val="0"/>
        </a:spcBef>
        <a:spcAft>
          <a:spcPct val="0"/>
        </a:spcAft>
        <a:defRPr sz="2400">
          <a:solidFill>
            <a:srgbClr val="003764"/>
          </a:solidFill>
          <a:latin typeface="Helvetica" charset="0"/>
          <a:ea typeface="MS PGothic" panose="020B0600070205080204" pitchFamily="34" charset="-128"/>
          <a:cs typeface="Helvetica" charset="0"/>
        </a:defRPr>
      </a:lvl5pPr>
      <a:lvl6pPr marL="342900" algn="l" rtl="0" fontAlgn="base">
        <a:spcBef>
          <a:spcPct val="0"/>
        </a:spcBef>
        <a:spcAft>
          <a:spcPct val="0"/>
        </a:spcAft>
        <a:defRPr sz="3300">
          <a:solidFill>
            <a:schemeClr val="tx2"/>
          </a:solidFill>
          <a:latin typeface="Arial" charset="0"/>
        </a:defRPr>
      </a:lvl6pPr>
      <a:lvl7pPr marL="685800" algn="l" rtl="0" fontAlgn="base">
        <a:spcBef>
          <a:spcPct val="0"/>
        </a:spcBef>
        <a:spcAft>
          <a:spcPct val="0"/>
        </a:spcAft>
        <a:defRPr sz="3300">
          <a:solidFill>
            <a:schemeClr val="tx2"/>
          </a:solidFill>
          <a:latin typeface="Arial" charset="0"/>
        </a:defRPr>
      </a:lvl7pPr>
      <a:lvl8pPr marL="1028700" algn="l" rtl="0" fontAlgn="base">
        <a:spcBef>
          <a:spcPct val="0"/>
        </a:spcBef>
        <a:spcAft>
          <a:spcPct val="0"/>
        </a:spcAft>
        <a:defRPr sz="3300">
          <a:solidFill>
            <a:schemeClr val="tx2"/>
          </a:solidFill>
          <a:latin typeface="Arial" charset="0"/>
        </a:defRPr>
      </a:lvl8pPr>
      <a:lvl9pPr marL="1371600" algn="l" rtl="0" fontAlgn="base">
        <a:spcBef>
          <a:spcPct val="0"/>
        </a:spcBef>
        <a:spcAft>
          <a:spcPct val="0"/>
        </a:spcAft>
        <a:defRPr sz="3300">
          <a:solidFill>
            <a:schemeClr val="tx2"/>
          </a:solidFill>
          <a:latin typeface="Arial" charset="0"/>
        </a:defRPr>
      </a:lvl9pPr>
    </p:titleStyle>
    <p:bodyStyle>
      <a:lvl1pPr marL="214313" indent="-214313" algn="l" rtl="0" eaLnBrk="0" fontAlgn="base" hangingPunct="0">
        <a:spcBef>
          <a:spcPts val="525"/>
        </a:spcBef>
        <a:spcAft>
          <a:spcPct val="0"/>
        </a:spcAft>
        <a:buClr>
          <a:srgbClr val="003764"/>
        </a:buClr>
        <a:buSzPct val="60000"/>
        <a:buFont typeface="Wingdings" panose="05000000000000000000" pitchFamily="2" charset="2"/>
        <a:buChar char="§"/>
        <a:defRPr sz="2100" kern="1200">
          <a:solidFill>
            <a:srgbClr val="404040"/>
          </a:solidFill>
          <a:latin typeface="Verdana"/>
          <a:ea typeface="MS PGothic" panose="020B0600070205080204" pitchFamily="34" charset="-128"/>
          <a:cs typeface="Verdana"/>
        </a:defRPr>
      </a:lvl1pPr>
      <a:lvl2pPr marL="431800" indent="-157163" algn="l" rtl="0" eaLnBrk="0" fontAlgn="base" hangingPunct="0">
        <a:spcBef>
          <a:spcPts val="413"/>
        </a:spcBef>
        <a:spcAft>
          <a:spcPct val="0"/>
        </a:spcAft>
        <a:buClr>
          <a:srgbClr val="1F9055"/>
        </a:buClr>
        <a:buSzPct val="70000"/>
        <a:buFont typeface="Arial" panose="020B0604020202020204" pitchFamily="34" charset="0"/>
        <a:buChar char="•"/>
        <a:defRPr sz="1900" kern="1200">
          <a:solidFill>
            <a:srgbClr val="595959"/>
          </a:solidFill>
          <a:latin typeface="Verdana"/>
          <a:ea typeface="MS PGothic" panose="020B0600070205080204" pitchFamily="34" charset="-128"/>
          <a:cs typeface="Verdana"/>
        </a:defRPr>
      </a:lvl2pPr>
      <a:lvl3pPr marL="641350" indent="-127000" algn="l" rtl="0" eaLnBrk="0" fontAlgn="base" hangingPunct="0">
        <a:spcBef>
          <a:spcPts val="375"/>
        </a:spcBef>
        <a:spcAft>
          <a:spcPct val="0"/>
        </a:spcAft>
        <a:buClr>
          <a:srgbClr val="595959"/>
        </a:buClr>
        <a:buSzPct val="75000"/>
        <a:buFont typeface="Arial" panose="020B0604020202020204" pitchFamily="34" charset="0"/>
        <a:buChar char="•"/>
        <a:defRPr sz="1700" kern="1200">
          <a:solidFill>
            <a:srgbClr val="7F7F7F"/>
          </a:solidFill>
          <a:latin typeface="Verdana"/>
          <a:ea typeface="MS PGothic" panose="020B0600070205080204" pitchFamily="34" charset="-128"/>
          <a:cs typeface="Verdana"/>
        </a:defRPr>
      </a:lvl3pPr>
      <a:lvl4pPr marL="984250" indent="-127000" algn="l" rtl="0" eaLnBrk="0" fontAlgn="base" hangingPunct="0">
        <a:spcBef>
          <a:spcPts val="300"/>
        </a:spcBef>
        <a:spcAft>
          <a:spcPct val="0"/>
        </a:spcAft>
        <a:buClr>
          <a:srgbClr val="7F7F7F"/>
        </a:buClr>
        <a:buSzPct val="75000"/>
        <a:buFont typeface="Arial" panose="020B0604020202020204" pitchFamily="34" charset="0"/>
        <a:buChar char="•"/>
        <a:defRPr sz="1500" kern="1200">
          <a:solidFill>
            <a:srgbClr val="7F7F7F"/>
          </a:solidFill>
          <a:latin typeface="Verdana"/>
          <a:ea typeface="MS PGothic" panose="020B0600070205080204" pitchFamily="34" charset="-128"/>
          <a:cs typeface="Verdana"/>
        </a:defRPr>
      </a:lvl4pPr>
      <a:lvl5pPr marL="1327150" indent="-127000" algn="l" rtl="0" eaLnBrk="0" fontAlgn="base" hangingPunct="0">
        <a:spcBef>
          <a:spcPts val="300"/>
        </a:spcBef>
        <a:spcAft>
          <a:spcPct val="0"/>
        </a:spcAft>
        <a:buClr>
          <a:schemeClr val="bg2"/>
        </a:buClr>
        <a:buSzPct val="65000"/>
        <a:buFont typeface="Arial" panose="020B0604020202020204" pitchFamily="34" charset="0"/>
        <a:buChar char="•"/>
        <a:defRPr sz="1500" kern="1200">
          <a:solidFill>
            <a:srgbClr val="7F7F7F"/>
          </a:solidFill>
          <a:latin typeface="Verdana"/>
          <a:ea typeface="MS PGothic" panose="020B0600070205080204" pitchFamily="34" charset="-128"/>
          <a:cs typeface="Verdana"/>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2C2C2">
            <a:alpha val="14902"/>
          </a:srgbClr>
        </a:solidFill>
        <a:effectLst/>
      </p:bgPr>
    </p:bg>
    <p:spTree>
      <p:nvGrpSpPr>
        <p:cNvPr id="1" name=""/>
        <p:cNvGrpSpPr/>
        <p:nvPr/>
      </p:nvGrpSpPr>
      <p:grpSpPr>
        <a:xfrm>
          <a:off x="0" y="0"/>
          <a:ext cx="0" cy="0"/>
          <a:chOff x="0" y="0"/>
          <a:chExt cx="0" cy="0"/>
        </a:xfrm>
      </p:grpSpPr>
      <p:pic>
        <p:nvPicPr>
          <p:cNvPr id="2050" name="Picture 2" descr="WES PPT template - v66.jp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21"/>
          <p:cNvSpPr>
            <a:spLocks noGrp="1"/>
          </p:cNvSpPr>
          <p:nvPr>
            <p:ph type="title"/>
          </p:nvPr>
        </p:nvSpPr>
        <p:spPr bwMode="auto">
          <a:xfrm>
            <a:off x="611188" y="228600"/>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12"/>
          <p:cNvSpPr>
            <a:spLocks noGrp="1"/>
          </p:cNvSpPr>
          <p:nvPr>
            <p:ph type="body" idx="1"/>
          </p:nvPr>
        </p:nvSpPr>
        <p:spPr bwMode="auto">
          <a:xfrm>
            <a:off x="612775" y="1600200"/>
            <a:ext cx="81534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Slide Number Placeholder 3">
            <a:extLst>
              <a:ext uri="{FF2B5EF4-FFF2-40B4-BE49-F238E27FC236}">
                <a16:creationId xmlns:a16="http://schemas.microsoft.com/office/drawing/2014/main" id="{7E28DE15-57EA-354C-B6EA-E5B6C32D6132}"/>
              </a:ext>
            </a:extLst>
          </p:cNvPr>
          <p:cNvSpPr txBox="1">
            <a:spLocks noChangeAspect="1"/>
          </p:cNvSpPr>
          <p:nvPr/>
        </p:nvSpPr>
        <p:spPr bwMode="auto">
          <a:xfrm>
            <a:off x="6921500" y="6589713"/>
            <a:ext cx="1898650" cy="268287"/>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fld id="{0F9FE221-86B7-4192-8277-38F90D31396D}" type="slidenum">
              <a:rPr lang="en-US" altLang="en-US" sz="1200" b="1" smtClean="0">
                <a:solidFill>
                  <a:srgbClr val="898989"/>
                </a:solidFill>
                <a:latin typeface="Helvetica Neue" panose="02000503000000020004" pitchFamily="2" charset="0"/>
              </a:rPr>
              <a:pPr algn="r" eaLnBrk="1" hangingPunct="1">
                <a:defRPr/>
              </a:pPr>
              <a:t>‹#›</a:t>
            </a:fld>
            <a:endParaRPr lang="en-US" altLang="en-US" sz="1200" b="1">
              <a:solidFill>
                <a:srgbClr val="898989"/>
              </a:solidFill>
              <a:latin typeface="Helvetica Neue" panose="02000503000000020004" pitchFamily="2" charset="0"/>
            </a:endParaRPr>
          </a:p>
        </p:txBody>
      </p:sp>
      <p:sp>
        <p:nvSpPr>
          <p:cNvPr id="8" name="Footer Placeholder 4">
            <a:extLst>
              <a:ext uri="{FF2B5EF4-FFF2-40B4-BE49-F238E27FC236}">
                <a16:creationId xmlns:a16="http://schemas.microsoft.com/office/drawing/2014/main" id="{FBC17443-49B1-7F42-BFA1-94EEDFF255ED}"/>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2055" name="Picture 9"/>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67" r:id="rId1"/>
    <p:sldLayoutId id="2147489268" r:id="rId2"/>
    <p:sldLayoutId id="2147489269" r:id="rId3"/>
    <p:sldLayoutId id="2147489270" r:id="rId4"/>
    <p:sldLayoutId id="2147489271" r:id="rId5"/>
    <p:sldLayoutId id="2147489272" r:id="rId6"/>
    <p:sldLayoutId id="2147489273" r:id="rId7"/>
    <p:sldLayoutId id="2147489274" r:id="rId8"/>
    <p:sldLayoutId id="2147489275" r:id="rId9"/>
    <p:sldLayoutId id="2147489276" r:id="rId10"/>
    <p:sldLayoutId id="2147489238" r:id="rId11"/>
    <p:sldLayoutId id="2147489239" r:id="rId12"/>
    <p:sldLayoutId id="2147489277" r:id="rId13"/>
    <p:sldLayoutId id="2147489278" r:id="rId14"/>
    <p:sldLayoutId id="2147489279" r:id="rId15"/>
    <p:sldLayoutId id="2147489280" r:id="rId16"/>
    <p:sldLayoutId id="2147489281" r:id="rId17"/>
    <p:sldLayoutId id="2147489282" r:id="rId18"/>
    <p:sldLayoutId id="2147489283" r:id="rId19"/>
    <p:sldLayoutId id="2147489284" r:id="rId20"/>
    <p:sldLayoutId id="2147489285" r:id="rId21"/>
    <p:sldLayoutId id="2147489286" r:id="rId22"/>
    <p:sldLayoutId id="2147489287" r:id="rId23"/>
    <p:sldLayoutId id="2147489363" r:id="rId24"/>
  </p:sldLayoutIdLst>
  <p:hf sldNum="0" hdr="0" ftr="0"/>
  <p:txStyles>
    <p:titleStyle>
      <a:lvl1pPr algn="l" rtl="0" eaLnBrk="0" fontAlgn="base" hangingPunct="0">
        <a:spcBef>
          <a:spcPct val="0"/>
        </a:spcBef>
        <a:spcAft>
          <a:spcPct val="0"/>
        </a:spcAft>
        <a:defRPr sz="3200" kern="1200">
          <a:solidFill>
            <a:srgbClr val="003764"/>
          </a:solidFill>
          <a:latin typeface="Helvetica"/>
          <a:ea typeface="MS PGothic" panose="020B0600070205080204" pitchFamily="34" charset="-128"/>
          <a:cs typeface="Helvetica"/>
        </a:defRPr>
      </a:lvl1pPr>
      <a:lvl2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itchFamily="2" charset="0"/>
        </a:defRPr>
      </a:lvl2pPr>
      <a:lvl3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itchFamily="2" charset="0"/>
        </a:defRPr>
      </a:lvl3pPr>
      <a:lvl4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itchFamily="2" charset="0"/>
        </a:defRPr>
      </a:lvl4pPr>
      <a:lvl5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itchFamily="2"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287338" indent="-287338" algn="l" rtl="0" eaLnBrk="0" fontAlgn="base" hangingPunct="0">
        <a:spcBef>
          <a:spcPts val="700"/>
        </a:spcBef>
        <a:spcAft>
          <a:spcPct val="0"/>
        </a:spcAft>
        <a:buClr>
          <a:srgbClr val="003764"/>
        </a:buClr>
        <a:buSzPct val="80000"/>
        <a:buFont typeface="Wingdings" panose="05000000000000000000" pitchFamily="2" charset="2"/>
        <a:buChar char="§"/>
        <a:defRPr sz="2900" kern="1200">
          <a:solidFill>
            <a:schemeClr val="tx1"/>
          </a:solidFill>
          <a:latin typeface="Verdana"/>
          <a:ea typeface="MS PGothic" panose="020B0600070205080204" pitchFamily="34" charset="-128"/>
          <a:cs typeface="Verdana"/>
        </a:defRPr>
      </a:lvl1pPr>
      <a:lvl2pPr marL="576263" indent="-209550" algn="l" rtl="0" eaLnBrk="0" fontAlgn="base" hangingPunct="0">
        <a:spcBef>
          <a:spcPts val="550"/>
        </a:spcBef>
        <a:spcAft>
          <a:spcPct val="0"/>
        </a:spcAft>
        <a:buClr>
          <a:srgbClr val="1F9055"/>
        </a:buClr>
        <a:buSzPct val="80000"/>
        <a:buFont typeface="Arial" panose="020B0604020202020204" pitchFamily="34" charset="0"/>
        <a:buChar char="•"/>
        <a:defRPr sz="2600" kern="1200">
          <a:solidFill>
            <a:srgbClr val="262626"/>
          </a:solidFill>
          <a:latin typeface="Verdana"/>
          <a:ea typeface="MS PGothic" panose="020B0600070205080204" pitchFamily="34" charset="-128"/>
          <a:cs typeface="Verdana"/>
        </a:defRPr>
      </a:lvl2pPr>
      <a:lvl3pPr marL="855663" indent="-169863" algn="l" rtl="0" eaLnBrk="0" fontAlgn="base" hangingPunct="0">
        <a:spcBef>
          <a:spcPts val="500"/>
        </a:spcBef>
        <a:spcAft>
          <a:spcPct val="0"/>
        </a:spcAft>
        <a:buClr>
          <a:srgbClr val="595959"/>
        </a:buClr>
        <a:buSzPct val="75000"/>
        <a:buFont typeface="Arial" panose="020B0604020202020204" pitchFamily="34" charset="0"/>
        <a:buChar char="•"/>
        <a:defRPr sz="2300" kern="1200">
          <a:solidFill>
            <a:srgbClr val="404040"/>
          </a:solidFill>
          <a:latin typeface="Verdana"/>
          <a:ea typeface="MS PGothic" panose="020B0600070205080204" pitchFamily="34" charset="-128"/>
          <a:cs typeface="Verdana"/>
        </a:defRPr>
      </a:lvl3pPr>
      <a:lvl4pPr marL="1312863" indent="-169863" algn="l" rtl="0" eaLnBrk="0" fontAlgn="base" hangingPunct="0">
        <a:spcBef>
          <a:spcPts val="400"/>
        </a:spcBef>
        <a:spcAft>
          <a:spcPct val="0"/>
        </a:spcAft>
        <a:buClr>
          <a:srgbClr val="7F7F7F"/>
        </a:buClr>
        <a:buSzPct val="75000"/>
        <a:buFont typeface="Arial" panose="020B0604020202020204" pitchFamily="34" charset="0"/>
        <a:buChar char="•"/>
        <a:defRPr sz="2000" kern="1200">
          <a:solidFill>
            <a:srgbClr val="404040"/>
          </a:solidFill>
          <a:latin typeface="Verdana"/>
          <a:ea typeface="MS PGothic" panose="020B0600070205080204" pitchFamily="34" charset="-128"/>
          <a:cs typeface="Verdana"/>
        </a:defRPr>
      </a:lvl4pPr>
      <a:lvl5pPr marL="1770063" indent="-169863" algn="l" rtl="0" eaLnBrk="0" fontAlgn="base" hangingPunct="0">
        <a:spcBef>
          <a:spcPts val="400"/>
        </a:spcBef>
        <a:spcAft>
          <a:spcPct val="0"/>
        </a:spcAft>
        <a:buClr>
          <a:schemeClr val="bg2"/>
        </a:buClr>
        <a:buSzPct val="65000"/>
        <a:buFont typeface="Arial" panose="020B0604020202020204" pitchFamily="34" charset="0"/>
        <a:buChar char="•"/>
        <a:defRPr sz="2000" kern="1200">
          <a:solidFill>
            <a:srgbClr val="404040"/>
          </a:solidFill>
          <a:latin typeface="Verdana"/>
          <a:ea typeface="MS PGothic" panose="020B0600070205080204" pitchFamily="34" charset="-128"/>
          <a:cs typeface="Verdana"/>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2C2C2">
            <a:alpha val="14902"/>
          </a:srgbClr>
        </a:solidFill>
        <a:effectLst/>
      </p:bgPr>
    </p:bg>
    <p:spTree>
      <p:nvGrpSpPr>
        <p:cNvPr id="1" name=""/>
        <p:cNvGrpSpPr/>
        <p:nvPr/>
      </p:nvGrpSpPr>
      <p:grpSpPr>
        <a:xfrm>
          <a:off x="0" y="0"/>
          <a:ext cx="0" cy="0"/>
          <a:chOff x="0" y="0"/>
          <a:chExt cx="0" cy="0"/>
        </a:xfrm>
      </p:grpSpPr>
      <p:pic>
        <p:nvPicPr>
          <p:cNvPr id="3074" name="Picture 2" descr="WES PPT template - v66.jp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Footer Placeholder 4">
            <a:extLst>
              <a:ext uri="{FF2B5EF4-FFF2-40B4-BE49-F238E27FC236}">
                <a16:creationId xmlns:a16="http://schemas.microsoft.com/office/drawing/2014/main" id="{9A4D2C07-7157-48EB-B9A1-BE92A9DF0030}"/>
              </a:ext>
            </a:extLst>
          </p:cNvPr>
          <p:cNvSpPr txBox="1">
            <a:spLocks/>
          </p:cNvSpPr>
          <p:nvPr/>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50" dirty="0">
                <a:solidFill>
                  <a:srgbClr val="898989"/>
                </a:solidFill>
                <a:latin typeface="Helvetica Neue" charset="0"/>
              </a:rPr>
              <a:t>© World Education Services. All rights reserved.</a:t>
            </a:r>
            <a:endParaRPr lang="en-US" altLang="en-US" sz="450" dirty="0">
              <a:latin typeface="Helvetica Neue" charset="0"/>
            </a:endParaRPr>
          </a:p>
        </p:txBody>
      </p:sp>
      <p:sp>
        <p:nvSpPr>
          <p:cNvPr id="3076" name="Title Placeholder 21"/>
          <p:cNvSpPr>
            <a:spLocks noGrp="1"/>
          </p:cNvSpPr>
          <p:nvPr>
            <p:ph type="title"/>
          </p:nvPr>
        </p:nvSpPr>
        <p:spPr bwMode="auto">
          <a:xfrm>
            <a:off x="611188" y="228600"/>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7" name="Text Placeholder 12"/>
          <p:cNvSpPr>
            <a:spLocks noGrp="1"/>
          </p:cNvSpPr>
          <p:nvPr>
            <p:ph type="body" idx="1"/>
          </p:nvPr>
        </p:nvSpPr>
        <p:spPr bwMode="auto">
          <a:xfrm>
            <a:off x="612775" y="1600200"/>
            <a:ext cx="81534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Slide Number Placeholder 3">
            <a:extLst>
              <a:ext uri="{FF2B5EF4-FFF2-40B4-BE49-F238E27FC236}">
                <a16:creationId xmlns:a16="http://schemas.microsoft.com/office/drawing/2014/main" id="{8DD40CB3-6BB2-49F6-95EA-B3B3B00D3803}"/>
              </a:ext>
            </a:extLst>
          </p:cNvPr>
          <p:cNvSpPr txBox="1">
            <a:spLocks noChangeAspect="1"/>
          </p:cNvSpPr>
          <p:nvPr/>
        </p:nvSpPr>
        <p:spPr bwMode="auto">
          <a:xfrm>
            <a:off x="6921500" y="6589713"/>
            <a:ext cx="1898650" cy="268287"/>
          </a:xfrm>
          <a:prstGeom prst="rect">
            <a:avLst/>
          </a:prstGeom>
          <a:noFill/>
          <a:ln>
            <a:noFill/>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44B67567-AD57-4FDB-ADDC-E8C9C53F7002}" type="slidenum">
              <a:rPr lang="en-US" altLang="en-US" sz="675" b="1" smtClean="0">
                <a:solidFill>
                  <a:srgbClr val="898989"/>
                </a:solidFill>
                <a:latin typeface="Helvetica Neue" charset="0"/>
              </a:rPr>
              <a:pPr algn="r" eaLnBrk="1" hangingPunct="1">
                <a:defRPr/>
              </a:pPr>
              <a:t>‹#›</a:t>
            </a:fld>
            <a:endParaRPr lang="en-US" altLang="en-US" sz="675" b="1">
              <a:solidFill>
                <a:srgbClr val="898989"/>
              </a:solidFill>
              <a:latin typeface="Helvetica Neue" charset="0"/>
            </a:endParaRPr>
          </a:p>
        </p:txBody>
      </p:sp>
      <p:pic>
        <p:nvPicPr>
          <p:cNvPr id="3079" name="Picture 10"/>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3408363" y="6619875"/>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88" r:id="rId1"/>
    <p:sldLayoutId id="2147489289" r:id="rId2"/>
    <p:sldLayoutId id="2147489290" r:id="rId3"/>
    <p:sldLayoutId id="2147489291" r:id="rId4"/>
    <p:sldLayoutId id="2147489292" r:id="rId5"/>
    <p:sldLayoutId id="2147489293" r:id="rId6"/>
    <p:sldLayoutId id="2147489240" r:id="rId7"/>
    <p:sldLayoutId id="2147489241" r:id="rId8"/>
    <p:sldLayoutId id="2147489294" r:id="rId9"/>
    <p:sldLayoutId id="2147489295" r:id="rId10"/>
    <p:sldLayoutId id="2147489296" r:id="rId11"/>
    <p:sldLayoutId id="2147489297" r:id="rId12"/>
    <p:sldLayoutId id="2147489298" r:id="rId13"/>
    <p:sldLayoutId id="2147489299" r:id="rId14"/>
    <p:sldLayoutId id="2147489300" r:id="rId15"/>
    <p:sldLayoutId id="2147489301" r:id="rId16"/>
    <p:sldLayoutId id="2147489302" r:id="rId17"/>
    <p:sldLayoutId id="2147489303" r:id="rId18"/>
    <p:sldLayoutId id="2147489304" r:id="rId19"/>
    <p:sldLayoutId id="2147489305" r:id="rId20"/>
    <p:sldLayoutId id="2147489306" r:id="rId21"/>
  </p:sldLayoutIdLst>
  <p:hf sldNum="0" hdr="0" ftr="0"/>
  <p:txStyles>
    <p:titleStyle>
      <a:lvl1pPr algn="l" rtl="0" eaLnBrk="0" fontAlgn="base" hangingPunct="0">
        <a:spcBef>
          <a:spcPct val="0"/>
        </a:spcBef>
        <a:spcAft>
          <a:spcPct val="0"/>
        </a:spcAft>
        <a:defRPr kern="1200">
          <a:solidFill>
            <a:srgbClr val="003764"/>
          </a:solidFill>
          <a:latin typeface="Helvetica"/>
          <a:ea typeface="MS PGothic" panose="020B0600070205080204" pitchFamily="34" charset="-128"/>
          <a:cs typeface="Helvetica"/>
        </a:defRPr>
      </a:lvl1pPr>
      <a:lvl2pPr algn="l" rtl="0" eaLnBrk="0" fontAlgn="base" hangingPunct="0">
        <a:spcBef>
          <a:spcPct val="0"/>
        </a:spcBef>
        <a:spcAft>
          <a:spcPct val="0"/>
        </a:spcAft>
        <a:defRPr>
          <a:solidFill>
            <a:srgbClr val="003764"/>
          </a:solidFill>
          <a:latin typeface="Helvetica" charset="0"/>
          <a:ea typeface="MS PGothic" panose="020B0600070205080204" pitchFamily="34" charset="-128"/>
          <a:cs typeface="Helvetica" charset="0"/>
        </a:defRPr>
      </a:lvl2pPr>
      <a:lvl3pPr algn="l" rtl="0" eaLnBrk="0" fontAlgn="base" hangingPunct="0">
        <a:spcBef>
          <a:spcPct val="0"/>
        </a:spcBef>
        <a:spcAft>
          <a:spcPct val="0"/>
        </a:spcAft>
        <a:defRPr>
          <a:solidFill>
            <a:srgbClr val="003764"/>
          </a:solidFill>
          <a:latin typeface="Helvetica" charset="0"/>
          <a:ea typeface="MS PGothic" panose="020B0600070205080204" pitchFamily="34" charset="-128"/>
          <a:cs typeface="Helvetica" charset="0"/>
        </a:defRPr>
      </a:lvl3pPr>
      <a:lvl4pPr algn="l" rtl="0" eaLnBrk="0" fontAlgn="base" hangingPunct="0">
        <a:spcBef>
          <a:spcPct val="0"/>
        </a:spcBef>
        <a:spcAft>
          <a:spcPct val="0"/>
        </a:spcAft>
        <a:defRPr>
          <a:solidFill>
            <a:srgbClr val="003764"/>
          </a:solidFill>
          <a:latin typeface="Helvetica" charset="0"/>
          <a:ea typeface="MS PGothic" panose="020B0600070205080204" pitchFamily="34" charset="-128"/>
          <a:cs typeface="Helvetica" charset="0"/>
        </a:defRPr>
      </a:lvl4pPr>
      <a:lvl5pPr algn="l" rtl="0" eaLnBrk="0" fontAlgn="base" hangingPunct="0">
        <a:spcBef>
          <a:spcPct val="0"/>
        </a:spcBef>
        <a:spcAft>
          <a:spcPct val="0"/>
        </a:spcAft>
        <a:defRPr>
          <a:solidFill>
            <a:srgbClr val="003764"/>
          </a:solidFill>
          <a:latin typeface="Helvetica" charset="0"/>
          <a:ea typeface="MS PGothic" panose="020B0600070205080204" pitchFamily="34" charset="-128"/>
          <a:cs typeface="Helvetica" charset="0"/>
        </a:defRPr>
      </a:lvl5pPr>
      <a:lvl6pPr marL="257175" algn="l" rtl="0" fontAlgn="base">
        <a:spcBef>
          <a:spcPct val="0"/>
        </a:spcBef>
        <a:spcAft>
          <a:spcPct val="0"/>
        </a:spcAft>
        <a:defRPr sz="2475">
          <a:solidFill>
            <a:schemeClr val="tx2"/>
          </a:solidFill>
          <a:latin typeface="Arial" charset="0"/>
        </a:defRPr>
      </a:lvl6pPr>
      <a:lvl7pPr marL="514350" algn="l" rtl="0" fontAlgn="base">
        <a:spcBef>
          <a:spcPct val="0"/>
        </a:spcBef>
        <a:spcAft>
          <a:spcPct val="0"/>
        </a:spcAft>
        <a:defRPr sz="2475">
          <a:solidFill>
            <a:schemeClr val="tx2"/>
          </a:solidFill>
          <a:latin typeface="Arial" charset="0"/>
        </a:defRPr>
      </a:lvl7pPr>
      <a:lvl8pPr marL="771525" algn="l" rtl="0" fontAlgn="base">
        <a:spcBef>
          <a:spcPct val="0"/>
        </a:spcBef>
        <a:spcAft>
          <a:spcPct val="0"/>
        </a:spcAft>
        <a:defRPr sz="2475">
          <a:solidFill>
            <a:schemeClr val="tx2"/>
          </a:solidFill>
          <a:latin typeface="Arial" charset="0"/>
        </a:defRPr>
      </a:lvl8pPr>
      <a:lvl9pPr marL="1028700" algn="l" rtl="0" fontAlgn="base">
        <a:spcBef>
          <a:spcPct val="0"/>
        </a:spcBef>
        <a:spcAft>
          <a:spcPct val="0"/>
        </a:spcAft>
        <a:defRPr sz="2475">
          <a:solidFill>
            <a:schemeClr val="tx2"/>
          </a:solidFill>
          <a:latin typeface="Arial" charset="0"/>
        </a:defRPr>
      </a:lvl9pPr>
    </p:titleStyle>
    <p:bodyStyle>
      <a:lvl1pPr marL="160338" indent="-160338" algn="l" rtl="0" eaLnBrk="0" fontAlgn="base" hangingPunct="0">
        <a:spcBef>
          <a:spcPts val="400"/>
        </a:spcBef>
        <a:spcAft>
          <a:spcPct val="0"/>
        </a:spcAft>
        <a:buClr>
          <a:srgbClr val="003764"/>
        </a:buClr>
        <a:buSzPct val="60000"/>
        <a:buFont typeface="Wingdings" panose="05000000000000000000" pitchFamily="2" charset="2"/>
        <a:buChar char="§"/>
        <a:defRPr sz="1600" kern="1200">
          <a:solidFill>
            <a:srgbClr val="404040"/>
          </a:solidFill>
          <a:latin typeface="Verdana"/>
          <a:ea typeface="MS PGothic" panose="020B0600070205080204" pitchFamily="34" charset="-128"/>
          <a:cs typeface="Verdana"/>
        </a:defRPr>
      </a:lvl1pPr>
      <a:lvl2pPr marL="323850" indent="-117475" algn="l" rtl="0" eaLnBrk="0" fontAlgn="base" hangingPunct="0">
        <a:spcBef>
          <a:spcPts val="313"/>
        </a:spcBef>
        <a:spcAft>
          <a:spcPct val="0"/>
        </a:spcAft>
        <a:buClr>
          <a:srgbClr val="1F9055"/>
        </a:buClr>
        <a:buSzPct val="70000"/>
        <a:buFont typeface="Arial" panose="020B0604020202020204" pitchFamily="34" charset="0"/>
        <a:buChar char="•"/>
        <a:defRPr sz="1400" kern="1200">
          <a:solidFill>
            <a:srgbClr val="595959"/>
          </a:solidFill>
          <a:latin typeface="Verdana"/>
          <a:ea typeface="MS PGothic" panose="020B0600070205080204" pitchFamily="34" charset="-128"/>
          <a:cs typeface="Verdana"/>
        </a:defRPr>
      </a:lvl2pPr>
      <a:lvl3pPr marL="481013" indent="-95250" algn="l" rtl="0" eaLnBrk="0" fontAlgn="base" hangingPunct="0">
        <a:spcBef>
          <a:spcPts val="275"/>
        </a:spcBef>
        <a:spcAft>
          <a:spcPct val="0"/>
        </a:spcAft>
        <a:buClr>
          <a:srgbClr val="595959"/>
        </a:buClr>
        <a:buSzPct val="75000"/>
        <a:buFont typeface="Arial" panose="020B0604020202020204" pitchFamily="34" charset="0"/>
        <a:buChar char="•"/>
        <a:defRPr sz="1200" kern="1200">
          <a:solidFill>
            <a:srgbClr val="7F7F7F"/>
          </a:solidFill>
          <a:latin typeface="Verdana"/>
          <a:ea typeface="MS PGothic" panose="020B0600070205080204" pitchFamily="34" charset="-128"/>
          <a:cs typeface="Verdana"/>
        </a:defRPr>
      </a:lvl3pPr>
      <a:lvl4pPr marL="738188" indent="-95250" algn="l" rtl="0" eaLnBrk="0" fontAlgn="base" hangingPunct="0">
        <a:spcBef>
          <a:spcPts val="225"/>
        </a:spcBef>
        <a:spcAft>
          <a:spcPct val="0"/>
        </a:spcAft>
        <a:buClr>
          <a:srgbClr val="7F7F7F"/>
        </a:buClr>
        <a:buSzPct val="75000"/>
        <a:buFont typeface="Arial" panose="020B0604020202020204" pitchFamily="34" charset="0"/>
        <a:buChar char="•"/>
        <a:defRPr sz="1100" kern="1200">
          <a:solidFill>
            <a:srgbClr val="7F7F7F"/>
          </a:solidFill>
          <a:latin typeface="Verdana"/>
          <a:ea typeface="MS PGothic" panose="020B0600070205080204" pitchFamily="34" charset="-128"/>
          <a:cs typeface="Verdana"/>
        </a:defRPr>
      </a:lvl4pPr>
      <a:lvl5pPr marL="995363" indent="-95250" algn="l" rtl="0" eaLnBrk="0" fontAlgn="base" hangingPunct="0">
        <a:spcBef>
          <a:spcPts val="225"/>
        </a:spcBef>
        <a:spcAft>
          <a:spcPct val="0"/>
        </a:spcAft>
        <a:buClr>
          <a:schemeClr val="bg2"/>
        </a:buClr>
        <a:buSzPct val="65000"/>
        <a:buFont typeface="Arial" panose="020B0604020202020204" pitchFamily="34" charset="0"/>
        <a:buChar char="•"/>
        <a:defRPr sz="1100" kern="1200">
          <a:solidFill>
            <a:srgbClr val="7F7F7F"/>
          </a:solidFill>
          <a:latin typeface="Verdana"/>
          <a:ea typeface="MS PGothic" panose="020B0600070205080204" pitchFamily="34" charset="-128"/>
          <a:cs typeface="Verdana"/>
        </a:defRPr>
      </a:lvl5pPr>
      <a:lvl6pPr marL="1183005" indent="-128588" algn="l" rtl="0" eaLnBrk="1" latinLnBrk="0" hangingPunct="1">
        <a:spcBef>
          <a:spcPct val="20000"/>
        </a:spcBef>
        <a:buClr>
          <a:schemeClr val="accent1"/>
        </a:buClr>
        <a:buFont typeface="Wingdings"/>
        <a:buChar char="§"/>
        <a:defRPr kumimoji="0" sz="1013" kern="1200" baseline="0">
          <a:solidFill>
            <a:schemeClr val="tx1"/>
          </a:solidFill>
          <a:latin typeface="+mn-lt"/>
          <a:ea typeface="+mn-ea"/>
          <a:cs typeface="+mn-cs"/>
        </a:defRPr>
      </a:lvl6pPr>
      <a:lvl7pPr marL="1337310" indent="-128588" algn="l" rtl="0" eaLnBrk="1" latinLnBrk="0" hangingPunct="1">
        <a:spcBef>
          <a:spcPct val="20000"/>
        </a:spcBef>
        <a:buClr>
          <a:schemeClr val="accent2"/>
        </a:buClr>
        <a:buFont typeface="Wingdings"/>
        <a:buChar char="§"/>
        <a:defRPr kumimoji="0" sz="1013" kern="1200" baseline="0">
          <a:solidFill>
            <a:schemeClr val="tx1"/>
          </a:solidFill>
          <a:latin typeface="+mn-lt"/>
          <a:ea typeface="+mn-ea"/>
          <a:cs typeface="+mn-cs"/>
        </a:defRPr>
      </a:lvl7pPr>
      <a:lvl8pPr marL="1491615" indent="-128588" algn="l" rtl="0" eaLnBrk="1" latinLnBrk="0" hangingPunct="1">
        <a:spcBef>
          <a:spcPct val="20000"/>
        </a:spcBef>
        <a:buClr>
          <a:schemeClr val="accent3"/>
        </a:buClr>
        <a:buFont typeface="Wingdings"/>
        <a:buChar char="§"/>
        <a:defRPr kumimoji="0" sz="1013" kern="1200" baseline="0">
          <a:solidFill>
            <a:schemeClr val="tx1"/>
          </a:solidFill>
          <a:latin typeface="+mn-lt"/>
          <a:ea typeface="+mn-ea"/>
          <a:cs typeface="+mn-cs"/>
        </a:defRPr>
      </a:lvl8pPr>
      <a:lvl9pPr marL="1645920" indent="-128588" algn="l" rtl="0" eaLnBrk="1" latinLnBrk="0" hangingPunct="1">
        <a:spcBef>
          <a:spcPct val="20000"/>
        </a:spcBef>
        <a:buClr>
          <a:schemeClr val="accent4"/>
        </a:buClr>
        <a:buFont typeface="Wingdings"/>
        <a:buChar char="§"/>
        <a:defRPr kumimoji="0" sz="101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2C2C2">
            <a:alpha val="14902"/>
          </a:srgbClr>
        </a:solidFill>
        <a:effectLst/>
      </p:bgPr>
    </p:bg>
    <p:spTree>
      <p:nvGrpSpPr>
        <p:cNvPr id="1" name=""/>
        <p:cNvGrpSpPr/>
        <p:nvPr/>
      </p:nvGrpSpPr>
      <p:grpSpPr>
        <a:xfrm>
          <a:off x="0" y="0"/>
          <a:ext cx="0" cy="0"/>
          <a:chOff x="0" y="0"/>
          <a:chExt cx="0" cy="0"/>
        </a:xfrm>
      </p:grpSpPr>
      <p:pic>
        <p:nvPicPr>
          <p:cNvPr id="4098" name="Picture 2" descr="WES PPT template - v66.jp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21"/>
          <p:cNvSpPr>
            <a:spLocks noGrp="1"/>
          </p:cNvSpPr>
          <p:nvPr>
            <p:ph type="title"/>
          </p:nvPr>
        </p:nvSpPr>
        <p:spPr bwMode="auto">
          <a:xfrm>
            <a:off x="611188" y="228600"/>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12"/>
          <p:cNvSpPr>
            <a:spLocks noGrp="1"/>
          </p:cNvSpPr>
          <p:nvPr>
            <p:ph type="body" idx="1"/>
          </p:nvPr>
        </p:nvSpPr>
        <p:spPr bwMode="auto">
          <a:xfrm>
            <a:off x="612775" y="1600200"/>
            <a:ext cx="81534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Slide Number Placeholder 3">
            <a:extLst>
              <a:ext uri="{FF2B5EF4-FFF2-40B4-BE49-F238E27FC236}">
                <a16:creationId xmlns:a16="http://schemas.microsoft.com/office/drawing/2014/main" id="{49D564A1-F608-4C29-AC64-B5F497A55E90}"/>
              </a:ext>
            </a:extLst>
          </p:cNvPr>
          <p:cNvSpPr txBox="1">
            <a:spLocks noChangeAspect="1"/>
          </p:cNvSpPr>
          <p:nvPr/>
        </p:nvSpPr>
        <p:spPr bwMode="auto">
          <a:xfrm>
            <a:off x="6921500" y="6589713"/>
            <a:ext cx="1898650" cy="268287"/>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97969AD6-4CFB-47D3-A4E0-92A6B9624972}" type="slidenum">
              <a:rPr lang="en-US" altLang="en-US" sz="1200" b="1" smtClean="0">
                <a:solidFill>
                  <a:srgbClr val="898989"/>
                </a:solidFill>
                <a:latin typeface="Helvetica Neue" charset="0"/>
              </a:rPr>
              <a:pPr algn="r" eaLnBrk="1" hangingPunct="1">
                <a:defRPr/>
              </a:pPr>
              <a:t>‹#›</a:t>
            </a:fld>
            <a:endParaRPr lang="en-US" altLang="en-US" sz="1200" b="1" dirty="0">
              <a:solidFill>
                <a:srgbClr val="898989"/>
              </a:solidFill>
              <a:latin typeface="Helvetica Neue" charset="0"/>
            </a:endParaRPr>
          </a:p>
        </p:txBody>
      </p:sp>
      <p:sp>
        <p:nvSpPr>
          <p:cNvPr id="8" name="Footer Placeholder 4">
            <a:extLst>
              <a:ext uri="{FF2B5EF4-FFF2-40B4-BE49-F238E27FC236}">
                <a16:creationId xmlns:a16="http://schemas.microsoft.com/office/drawing/2014/main" id="{837F6D1B-0B60-4583-B631-D07A58A88ED2}"/>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 dirty="0">
                <a:solidFill>
                  <a:srgbClr val="898989"/>
                </a:solidFill>
                <a:latin typeface="Helvetica Neue" charset="0"/>
              </a:rPr>
              <a:t>© World Education Services. All rights reserved.</a:t>
            </a:r>
            <a:endParaRPr lang="en-US" altLang="en-US" sz="800" dirty="0">
              <a:latin typeface="Helvetica Neue" charset="0"/>
            </a:endParaRPr>
          </a:p>
        </p:txBody>
      </p:sp>
      <p:pic>
        <p:nvPicPr>
          <p:cNvPr id="4103" name="Picture 9"/>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307" r:id="rId1"/>
    <p:sldLayoutId id="2147489308" r:id="rId2"/>
    <p:sldLayoutId id="2147489309" r:id="rId3"/>
    <p:sldLayoutId id="2147489310" r:id="rId4"/>
    <p:sldLayoutId id="2147489311" r:id="rId5"/>
    <p:sldLayoutId id="2147489312" r:id="rId6"/>
    <p:sldLayoutId id="2147489313" r:id="rId7"/>
    <p:sldLayoutId id="2147489314" r:id="rId8"/>
    <p:sldLayoutId id="2147489315" r:id="rId9"/>
    <p:sldLayoutId id="2147489316" r:id="rId10"/>
    <p:sldLayoutId id="2147489242" r:id="rId11"/>
    <p:sldLayoutId id="2147489243" r:id="rId12"/>
    <p:sldLayoutId id="2147489317" r:id="rId13"/>
    <p:sldLayoutId id="2147489318" r:id="rId14"/>
    <p:sldLayoutId id="2147489319" r:id="rId15"/>
    <p:sldLayoutId id="2147489320" r:id="rId16"/>
    <p:sldLayoutId id="2147489321" r:id="rId17"/>
    <p:sldLayoutId id="2147489322" r:id="rId18"/>
    <p:sldLayoutId id="2147489323" r:id="rId19"/>
    <p:sldLayoutId id="2147489324" r:id="rId20"/>
    <p:sldLayoutId id="2147489344" r:id="rId21"/>
  </p:sldLayoutIdLst>
  <p:hf sldNum="0" hdr="0" ftr="0"/>
  <p:txStyles>
    <p:titleStyle>
      <a:lvl1pPr algn="l" rtl="0" eaLnBrk="0" fontAlgn="base" hangingPunct="0">
        <a:spcBef>
          <a:spcPct val="0"/>
        </a:spcBef>
        <a:spcAft>
          <a:spcPct val="0"/>
        </a:spcAft>
        <a:defRPr sz="3200" kern="1200">
          <a:solidFill>
            <a:srgbClr val="003764"/>
          </a:solidFill>
          <a:latin typeface="Helvetica"/>
          <a:ea typeface="MS PGothic" panose="020B0600070205080204" pitchFamily="34" charset="-128"/>
          <a:cs typeface="Helvetica"/>
        </a:defRPr>
      </a:lvl1pPr>
      <a:lvl2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anose="020B0604020202020204" pitchFamily="34" charset="0"/>
        </a:defRPr>
      </a:lvl2pPr>
      <a:lvl3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anose="020B0604020202020204" pitchFamily="34" charset="0"/>
        </a:defRPr>
      </a:lvl3pPr>
      <a:lvl4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anose="020B0604020202020204" pitchFamily="34" charset="0"/>
        </a:defRPr>
      </a:lvl4pPr>
      <a:lvl5pPr algn="l" rtl="0" eaLnBrk="0" fontAlgn="base" hangingPunct="0">
        <a:spcBef>
          <a:spcPct val="0"/>
        </a:spcBef>
        <a:spcAft>
          <a:spcPct val="0"/>
        </a:spcAft>
        <a:defRPr sz="3200">
          <a:solidFill>
            <a:srgbClr val="003764"/>
          </a:solidFill>
          <a:latin typeface="Helvetica" charset="0"/>
          <a:ea typeface="MS PGothic" panose="020B0600070205080204" pitchFamily="34" charset="-128"/>
          <a:cs typeface="Helvetica" panose="020B0604020202020204" pitchFamily="34"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287338" indent="-287338" algn="l" rtl="0" eaLnBrk="0" fontAlgn="base" hangingPunct="0">
        <a:spcBef>
          <a:spcPts val="700"/>
        </a:spcBef>
        <a:spcAft>
          <a:spcPct val="0"/>
        </a:spcAft>
        <a:buClr>
          <a:srgbClr val="003764"/>
        </a:buClr>
        <a:buSzPct val="80000"/>
        <a:buFont typeface="Wingdings" panose="05000000000000000000" pitchFamily="2" charset="2"/>
        <a:buChar char="§"/>
        <a:defRPr sz="2900" kern="1200">
          <a:solidFill>
            <a:schemeClr val="tx1"/>
          </a:solidFill>
          <a:latin typeface="Verdana"/>
          <a:ea typeface="MS PGothic" panose="020B0600070205080204" pitchFamily="34" charset="-128"/>
          <a:cs typeface="Verdana"/>
        </a:defRPr>
      </a:lvl1pPr>
      <a:lvl2pPr marL="576263" indent="-209550" algn="l" rtl="0" eaLnBrk="0" fontAlgn="base" hangingPunct="0">
        <a:spcBef>
          <a:spcPts val="550"/>
        </a:spcBef>
        <a:spcAft>
          <a:spcPct val="0"/>
        </a:spcAft>
        <a:buClr>
          <a:srgbClr val="1F9055"/>
        </a:buClr>
        <a:buSzPct val="80000"/>
        <a:buFont typeface="Arial" panose="020B0604020202020204" pitchFamily="34" charset="0"/>
        <a:buChar char="•"/>
        <a:defRPr sz="2600" kern="1200">
          <a:solidFill>
            <a:srgbClr val="262626"/>
          </a:solidFill>
          <a:latin typeface="Verdana"/>
          <a:ea typeface="MS PGothic" panose="020B0600070205080204" pitchFamily="34" charset="-128"/>
          <a:cs typeface="Verdana"/>
        </a:defRPr>
      </a:lvl2pPr>
      <a:lvl3pPr marL="855663" indent="-169863" algn="l" rtl="0" eaLnBrk="0" fontAlgn="base" hangingPunct="0">
        <a:spcBef>
          <a:spcPts val="500"/>
        </a:spcBef>
        <a:spcAft>
          <a:spcPct val="0"/>
        </a:spcAft>
        <a:buClr>
          <a:srgbClr val="595959"/>
        </a:buClr>
        <a:buSzPct val="75000"/>
        <a:buFont typeface="Arial" panose="020B0604020202020204" pitchFamily="34" charset="0"/>
        <a:buChar char="•"/>
        <a:defRPr sz="2300" kern="1200">
          <a:solidFill>
            <a:srgbClr val="404040"/>
          </a:solidFill>
          <a:latin typeface="Verdana"/>
          <a:ea typeface="MS PGothic" panose="020B0600070205080204" pitchFamily="34" charset="-128"/>
          <a:cs typeface="Verdana"/>
        </a:defRPr>
      </a:lvl3pPr>
      <a:lvl4pPr marL="1312863" indent="-169863" algn="l" rtl="0" eaLnBrk="0" fontAlgn="base" hangingPunct="0">
        <a:spcBef>
          <a:spcPts val="400"/>
        </a:spcBef>
        <a:spcAft>
          <a:spcPct val="0"/>
        </a:spcAft>
        <a:buClr>
          <a:srgbClr val="7F7F7F"/>
        </a:buClr>
        <a:buSzPct val="75000"/>
        <a:buFont typeface="Arial" panose="020B0604020202020204" pitchFamily="34" charset="0"/>
        <a:buChar char="•"/>
        <a:defRPr sz="2000" kern="1200">
          <a:solidFill>
            <a:srgbClr val="404040"/>
          </a:solidFill>
          <a:latin typeface="Verdana"/>
          <a:ea typeface="MS PGothic" panose="020B0600070205080204" pitchFamily="34" charset="-128"/>
          <a:cs typeface="Verdana"/>
        </a:defRPr>
      </a:lvl4pPr>
      <a:lvl5pPr marL="1770063" indent="-169863" algn="l" rtl="0" eaLnBrk="0" fontAlgn="base" hangingPunct="0">
        <a:spcBef>
          <a:spcPts val="400"/>
        </a:spcBef>
        <a:spcAft>
          <a:spcPct val="0"/>
        </a:spcAft>
        <a:buClr>
          <a:schemeClr val="bg2"/>
        </a:buClr>
        <a:buSzPct val="65000"/>
        <a:buFont typeface="Arial" panose="020B0604020202020204" pitchFamily="34" charset="0"/>
        <a:buChar char="•"/>
        <a:defRPr sz="2000" kern="1200">
          <a:solidFill>
            <a:srgbClr val="404040"/>
          </a:solidFill>
          <a:latin typeface="Verdana"/>
          <a:ea typeface="MS PGothic" panose="020B0600070205080204" pitchFamily="34" charset="-128"/>
          <a:cs typeface="Verdana"/>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2C2C2">
            <a:alpha val="14902"/>
          </a:srgbClr>
        </a:solidFill>
        <a:effectLst/>
      </p:bgPr>
    </p:bg>
    <p:spTree>
      <p:nvGrpSpPr>
        <p:cNvPr id="1" name=""/>
        <p:cNvGrpSpPr/>
        <p:nvPr/>
      </p:nvGrpSpPr>
      <p:grpSpPr>
        <a:xfrm>
          <a:off x="0" y="0"/>
          <a:ext cx="0" cy="0"/>
          <a:chOff x="0" y="0"/>
          <a:chExt cx="0" cy="0"/>
        </a:xfrm>
      </p:grpSpPr>
      <p:pic>
        <p:nvPicPr>
          <p:cNvPr id="1026" name="Picture 2" descr="WES PPT template - v66.jpg">
            <a:extLst>
              <a:ext uri="{FF2B5EF4-FFF2-40B4-BE49-F238E27FC236}">
                <a16:creationId xmlns:a16="http://schemas.microsoft.com/office/drawing/2014/main" id="{4C9323DA-84F8-44AF-9F86-D395450C5D72}"/>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21">
            <a:extLst>
              <a:ext uri="{FF2B5EF4-FFF2-40B4-BE49-F238E27FC236}">
                <a16:creationId xmlns:a16="http://schemas.microsoft.com/office/drawing/2014/main" id="{0574C040-83CD-4EE4-BA0D-5777B830D301}"/>
              </a:ext>
            </a:extLst>
          </p:cNvPr>
          <p:cNvSpPr>
            <a:spLocks noGrp="1"/>
          </p:cNvSpPr>
          <p:nvPr>
            <p:ph type="title"/>
          </p:nvPr>
        </p:nvSpPr>
        <p:spPr bwMode="auto">
          <a:xfrm>
            <a:off x="611188" y="228600"/>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12">
            <a:extLst>
              <a:ext uri="{FF2B5EF4-FFF2-40B4-BE49-F238E27FC236}">
                <a16:creationId xmlns:a16="http://schemas.microsoft.com/office/drawing/2014/main" id="{AE126C68-042F-4419-896F-6898216B266A}"/>
              </a:ext>
            </a:extLst>
          </p:cNvPr>
          <p:cNvSpPr>
            <a:spLocks noGrp="1"/>
          </p:cNvSpPr>
          <p:nvPr>
            <p:ph type="body" idx="1"/>
          </p:nvPr>
        </p:nvSpPr>
        <p:spPr bwMode="auto">
          <a:xfrm>
            <a:off x="612775" y="1600200"/>
            <a:ext cx="81534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Slide Number Placeholder 3">
            <a:extLst>
              <a:ext uri="{FF2B5EF4-FFF2-40B4-BE49-F238E27FC236}">
                <a16:creationId xmlns:a16="http://schemas.microsoft.com/office/drawing/2014/main" id="{0C37AB0A-0035-4DAB-B63D-81C706F42E05}"/>
              </a:ext>
            </a:extLst>
          </p:cNvPr>
          <p:cNvSpPr txBox="1">
            <a:spLocks noChangeAspect="1"/>
          </p:cNvSpPr>
          <p:nvPr/>
        </p:nvSpPr>
        <p:spPr bwMode="auto">
          <a:xfrm>
            <a:off x="6921500" y="6589713"/>
            <a:ext cx="1898650" cy="268287"/>
          </a:xfrm>
          <a:prstGeom prst="rect">
            <a:avLst/>
          </a:prstGeom>
          <a:no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9B1C21A-6E99-46F5-BC92-10D760FBDDEC}" type="slidenum">
              <a:rPr lang="en-US" altLang="en-US" sz="1200" b="1">
                <a:solidFill>
                  <a:srgbClr val="898989"/>
                </a:solidFill>
                <a:latin typeface="Helvetica Neue" charset="0"/>
              </a:rPr>
              <a:pPr algn="r" eaLnBrk="1" hangingPunct="1"/>
              <a:t>‹#›</a:t>
            </a:fld>
            <a:endParaRPr lang="en-US" altLang="en-US" sz="1200" b="1">
              <a:solidFill>
                <a:srgbClr val="898989"/>
              </a:solidFill>
              <a:latin typeface="Helvetica Neue" charset="0"/>
            </a:endParaRPr>
          </a:p>
        </p:txBody>
      </p:sp>
      <p:sp>
        <p:nvSpPr>
          <p:cNvPr id="8" name="Footer Placeholder 4">
            <a:extLst>
              <a:ext uri="{FF2B5EF4-FFF2-40B4-BE49-F238E27FC236}">
                <a16:creationId xmlns:a16="http://schemas.microsoft.com/office/drawing/2014/main" id="{B9398AF7-A57D-4A57-9C59-3980136C1CFC}"/>
              </a:ext>
            </a:extLst>
          </p:cNvPr>
          <p:cNvSpPr txBox="1">
            <a:spLocks/>
          </p:cNvSpPr>
          <p:nvPr userDrawn="1"/>
        </p:nvSpPr>
        <p:spPr bwMode="auto">
          <a:xfrm>
            <a:off x="250825" y="6581775"/>
            <a:ext cx="8893175" cy="260350"/>
          </a:xfrm>
          <a:prstGeom prst="rect">
            <a:avLst/>
          </a:prstGeom>
          <a:noFill/>
          <a:ln>
            <a:noFill/>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898989"/>
                </a:solidFill>
                <a:latin typeface="Helvetica Neue" panose="02000503000000020004" pitchFamily="2" charset="0"/>
              </a:rPr>
              <a:t>© World Education Services. All rights reserved.</a:t>
            </a:r>
            <a:endParaRPr lang="en-US" altLang="en-US" sz="800">
              <a:latin typeface="Helvetica Neue" panose="02000503000000020004" pitchFamily="2" charset="0"/>
            </a:endParaRPr>
          </a:p>
        </p:txBody>
      </p:sp>
      <p:pic>
        <p:nvPicPr>
          <p:cNvPr id="2" name="Picture 9">
            <a:extLst>
              <a:ext uri="{FF2B5EF4-FFF2-40B4-BE49-F238E27FC236}">
                <a16:creationId xmlns:a16="http://schemas.microsoft.com/office/drawing/2014/main" id="{C16AB7F6-0B57-4D06-BCB6-1A6C62EE7756}"/>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203575" y="6610350"/>
            <a:ext cx="355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978934"/>
      </p:ext>
    </p:extLst>
  </p:cSld>
  <p:clrMap bg1="lt1" tx1="dk1" bg2="lt2" tx2="dk2" accent1="accent1" accent2="accent2" accent3="accent3" accent4="accent4" accent5="accent5" accent6="accent6" hlink="hlink" folHlink="folHlink"/>
  <p:sldLayoutIdLst>
    <p:sldLayoutId id="2147489327" r:id="rId1"/>
    <p:sldLayoutId id="2147489328" r:id="rId2"/>
    <p:sldLayoutId id="2147489329" r:id="rId3"/>
    <p:sldLayoutId id="2147489330" r:id="rId4"/>
    <p:sldLayoutId id="2147489331" r:id="rId5"/>
    <p:sldLayoutId id="2147489332" r:id="rId6"/>
    <p:sldLayoutId id="2147489333" r:id="rId7"/>
    <p:sldLayoutId id="2147489334" r:id="rId8"/>
    <p:sldLayoutId id="2147489335" r:id="rId9"/>
    <p:sldLayoutId id="2147489336" r:id="rId10"/>
    <p:sldLayoutId id="2147489337" r:id="rId11"/>
    <p:sldLayoutId id="2147489338" r:id="rId12"/>
    <p:sldLayoutId id="2147489339" r:id="rId13"/>
    <p:sldLayoutId id="2147489340" r:id="rId14"/>
    <p:sldLayoutId id="2147489341" r:id="rId15"/>
    <p:sldLayoutId id="2147489342" r:id="rId16"/>
    <p:sldLayoutId id="2147489343" r:id="rId17"/>
  </p:sldLayoutIdLst>
  <p:hf sldNum="0" hdr="0" ftr="0"/>
  <p:txStyles>
    <p:titleStyle>
      <a:lvl1pPr algn="l" rtl="0" eaLnBrk="0" fontAlgn="base" hangingPunct="0">
        <a:spcBef>
          <a:spcPct val="0"/>
        </a:spcBef>
        <a:spcAft>
          <a:spcPct val="0"/>
        </a:spcAft>
        <a:defRPr sz="3200" kern="1200">
          <a:solidFill>
            <a:srgbClr val="003764"/>
          </a:solidFill>
          <a:latin typeface="Helvetica"/>
          <a:ea typeface="ＭＳ Ｐゴシック" pitchFamily="32" charset="-128"/>
          <a:cs typeface="Helvetica"/>
        </a:defRPr>
      </a:lvl1pPr>
      <a:lvl2pPr algn="l" rtl="0" eaLnBrk="0" fontAlgn="base" hangingPunct="0">
        <a:spcBef>
          <a:spcPct val="0"/>
        </a:spcBef>
        <a:spcAft>
          <a:spcPct val="0"/>
        </a:spcAft>
        <a:defRPr sz="3200">
          <a:solidFill>
            <a:srgbClr val="003764"/>
          </a:solidFill>
          <a:latin typeface="Helvetica" charset="0"/>
          <a:ea typeface="ＭＳ Ｐゴシック" pitchFamily="32" charset="-128"/>
          <a:cs typeface="Helvetica" pitchFamily="2" charset="0"/>
        </a:defRPr>
      </a:lvl2pPr>
      <a:lvl3pPr algn="l" rtl="0" eaLnBrk="0" fontAlgn="base" hangingPunct="0">
        <a:spcBef>
          <a:spcPct val="0"/>
        </a:spcBef>
        <a:spcAft>
          <a:spcPct val="0"/>
        </a:spcAft>
        <a:defRPr sz="3200">
          <a:solidFill>
            <a:srgbClr val="003764"/>
          </a:solidFill>
          <a:latin typeface="Helvetica" charset="0"/>
          <a:ea typeface="ＭＳ Ｐゴシック" pitchFamily="32" charset="-128"/>
          <a:cs typeface="Helvetica" pitchFamily="2" charset="0"/>
        </a:defRPr>
      </a:lvl3pPr>
      <a:lvl4pPr algn="l" rtl="0" eaLnBrk="0" fontAlgn="base" hangingPunct="0">
        <a:spcBef>
          <a:spcPct val="0"/>
        </a:spcBef>
        <a:spcAft>
          <a:spcPct val="0"/>
        </a:spcAft>
        <a:defRPr sz="3200">
          <a:solidFill>
            <a:srgbClr val="003764"/>
          </a:solidFill>
          <a:latin typeface="Helvetica" charset="0"/>
          <a:ea typeface="ＭＳ Ｐゴシック" pitchFamily="32" charset="-128"/>
          <a:cs typeface="Helvetica" pitchFamily="2" charset="0"/>
        </a:defRPr>
      </a:lvl4pPr>
      <a:lvl5pPr algn="l" rtl="0" eaLnBrk="0" fontAlgn="base" hangingPunct="0">
        <a:spcBef>
          <a:spcPct val="0"/>
        </a:spcBef>
        <a:spcAft>
          <a:spcPct val="0"/>
        </a:spcAft>
        <a:defRPr sz="3200">
          <a:solidFill>
            <a:srgbClr val="003764"/>
          </a:solidFill>
          <a:latin typeface="Helvetica" charset="0"/>
          <a:ea typeface="ＭＳ Ｐゴシック" pitchFamily="32" charset="-128"/>
          <a:cs typeface="Helvetica" pitchFamily="2"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287338" indent="-287338" algn="l" rtl="0" eaLnBrk="0" fontAlgn="base" hangingPunct="0">
        <a:spcBef>
          <a:spcPts val="700"/>
        </a:spcBef>
        <a:spcAft>
          <a:spcPct val="0"/>
        </a:spcAft>
        <a:buClr>
          <a:srgbClr val="003764"/>
        </a:buClr>
        <a:buSzPct val="80000"/>
        <a:buFont typeface="Wingdings" panose="05000000000000000000" pitchFamily="2" charset="2"/>
        <a:buChar char="§"/>
        <a:defRPr sz="2900" kern="1200">
          <a:solidFill>
            <a:schemeClr val="tx1"/>
          </a:solidFill>
          <a:latin typeface="Verdana"/>
          <a:ea typeface="ＭＳ Ｐゴシック" pitchFamily="32" charset="-128"/>
          <a:cs typeface="Verdana"/>
        </a:defRPr>
      </a:lvl1pPr>
      <a:lvl2pPr marL="576263" indent="-209550" algn="l" rtl="0" eaLnBrk="0" fontAlgn="base" hangingPunct="0">
        <a:spcBef>
          <a:spcPts val="550"/>
        </a:spcBef>
        <a:spcAft>
          <a:spcPct val="0"/>
        </a:spcAft>
        <a:buClr>
          <a:srgbClr val="1F9055"/>
        </a:buClr>
        <a:buSzPct val="80000"/>
        <a:buFont typeface="Arial" panose="020B0604020202020204" pitchFamily="34" charset="0"/>
        <a:buChar char="•"/>
        <a:defRPr sz="2600" kern="1200">
          <a:solidFill>
            <a:srgbClr val="262626"/>
          </a:solidFill>
          <a:latin typeface="Verdana"/>
          <a:ea typeface="ＭＳ Ｐゴシック" pitchFamily="32" charset="-128"/>
          <a:cs typeface="Verdana"/>
        </a:defRPr>
      </a:lvl2pPr>
      <a:lvl3pPr marL="855663" indent="-169863" algn="l" rtl="0" eaLnBrk="0" fontAlgn="base" hangingPunct="0">
        <a:spcBef>
          <a:spcPts val="500"/>
        </a:spcBef>
        <a:spcAft>
          <a:spcPct val="0"/>
        </a:spcAft>
        <a:buClr>
          <a:srgbClr val="595959"/>
        </a:buClr>
        <a:buSzPct val="75000"/>
        <a:buFont typeface="Arial" panose="020B0604020202020204" pitchFamily="34" charset="0"/>
        <a:buChar char="•"/>
        <a:defRPr sz="2300" kern="1200">
          <a:solidFill>
            <a:srgbClr val="404040"/>
          </a:solidFill>
          <a:latin typeface="Verdana"/>
          <a:ea typeface="ＭＳ Ｐゴシック" pitchFamily="32" charset="-128"/>
          <a:cs typeface="Verdana"/>
        </a:defRPr>
      </a:lvl3pPr>
      <a:lvl4pPr marL="1312863" indent="-169863" algn="l" rtl="0" eaLnBrk="0" fontAlgn="base" hangingPunct="0">
        <a:spcBef>
          <a:spcPts val="400"/>
        </a:spcBef>
        <a:spcAft>
          <a:spcPct val="0"/>
        </a:spcAft>
        <a:buClr>
          <a:srgbClr val="7F7F7F"/>
        </a:buClr>
        <a:buSzPct val="75000"/>
        <a:buFont typeface="Arial" panose="020B0604020202020204" pitchFamily="34" charset="0"/>
        <a:buChar char="•"/>
        <a:defRPr sz="2000" kern="1200">
          <a:solidFill>
            <a:srgbClr val="404040"/>
          </a:solidFill>
          <a:latin typeface="Verdana"/>
          <a:ea typeface="ＭＳ Ｐゴシック" pitchFamily="32" charset="-128"/>
          <a:cs typeface="Verdana"/>
        </a:defRPr>
      </a:lvl4pPr>
      <a:lvl5pPr marL="1770063" indent="-169863" algn="l" rtl="0" eaLnBrk="0" fontAlgn="base" hangingPunct="0">
        <a:spcBef>
          <a:spcPts val="400"/>
        </a:spcBef>
        <a:spcAft>
          <a:spcPct val="0"/>
        </a:spcAft>
        <a:buClr>
          <a:schemeClr val="bg2"/>
        </a:buClr>
        <a:buSzPct val="65000"/>
        <a:buFont typeface="Arial" panose="020B0604020202020204" pitchFamily="34" charset="0"/>
        <a:buChar char="•"/>
        <a:defRPr sz="2000" kern="1200">
          <a:solidFill>
            <a:srgbClr val="404040"/>
          </a:solidFill>
          <a:latin typeface="Verdana"/>
          <a:ea typeface="ＭＳ Ｐゴシック" pitchFamily="32" charset="-128"/>
          <a:cs typeface="Verdana"/>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50544"/>
          </a:solidFill>
        </p:spPr>
        <p:txBody>
          <a:bodyPr wrap="square" lIns="0" tIns="0" rIns="0" bIns="0" rtlCol="0"/>
          <a:lstStyle/>
          <a:p>
            <a:endParaRPr sz="700"/>
          </a:p>
        </p:txBody>
      </p:sp>
      <p:sp>
        <p:nvSpPr>
          <p:cNvPr id="17" name="bg object 17"/>
          <p:cNvSpPr/>
          <p:nvPr/>
        </p:nvSpPr>
        <p:spPr>
          <a:xfrm>
            <a:off x="3493371" y="1"/>
            <a:ext cx="5648324" cy="1662157"/>
          </a:xfrm>
          <a:prstGeom prst="rect">
            <a:avLst/>
          </a:prstGeom>
          <a:blipFill>
            <a:blip r:embed="rId7" cstate="print"/>
            <a:stretch>
              <a:fillRect/>
            </a:stretch>
          </a:blipFill>
        </p:spPr>
        <p:txBody>
          <a:bodyPr wrap="square" lIns="0" tIns="0" rIns="0" bIns="0" rtlCol="0"/>
          <a:lstStyle/>
          <a:p>
            <a:endParaRPr sz="700"/>
          </a:p>
        </p:txBody>
      </p:sp>
      <p:sp>
        <p:nvSpPr>
          <p:cNvPr id="2" name="Holder 2"/>
          <p:cNvSpPr>
            <a:spLocks noGrp="1"/>
          </p:cNvSpPr>
          <p:nvPr>
            <p:ph type="title"/>
          </p:nvPr>
        </p:nvSpPr>
        <p:spPr>
          <a:xfrm>
            <a:off x="102738" y="-70166"/>
            <a:ext cx="8938525" cy="2169825"/>
          </a:xfrm>
          <a:prstGeom prst="rect">
            <a:avLst/>
          </a:prstGeom>
        </p:spPr>
        <p:txBody>
          <a:bodyPr wrap="square" lIns="0" tIns="0" rIns="0" bIns="0">
            <a:spAutoFit/>
          </a:bodyPr>
          <a:lstStyle>
            <a:lvl1pPr>
              <a:defRPr sz="14100" b="1" i="0">
                <a:solidFill>
                  <a:schemeClr val="bg1"/>
                </a:solidFill>
                <a:latin typeface="Arial"/>
                <a:cs typeface="Arial"/>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12/11/2020</a:t>
            </a:fld>
            <a:endParaRPr lang="en-US"/>
          </a:p>
        </p:txBody>
      </p:sp>
      <p:sp>
        <p:nvSpPr>
          <p:cNvPr id="6" name="Holder 6"/>
          <p:cNvSpPr>
            <a:spLocks noGrp="1"/>
          </p:cNvSpPr>
          <p:nvPr>
            <p:ph type="sldNum" sz="quarter" idx="7"/>
          </p:nvPr>
        </p:nvSpPr>
        <p:spPr>
          <a:xfrm>
            <a:off x="6583681" y="6377940"/>
            <a:ext cx="210312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5799824"/>
      </p:ext>
    </p:extLst>
  </p:cSld>
  <p:clrMap bg1="lt1" tx1="dk1" bg2="lt2" tx2="dk2" accent1="accent1" accent2="accent2" accent3="accent3" accent4="accent4" accent5="accent5" accent6="accent6" hlink="hlink" folHlink="folHlink"/>
  <p:sldLayoutIdLst>
    <p:sldLayoutId id="2147489346" r:id="rId1"/>
    <p:sldLayoutId id="2147489347" r:id="rId2"/>
    <p:sldLayoutId id="2147489348" r:id="rId3"/>
    <p:sldLayoutId id="2147489349" r:id="rId4"/>
    <p:sldLayoutId id="2147489350" r:id="rId5"/>
  </p:sldLayoutIdLst>
  <p:txStyles>
    <p:titleStyle>
      <a:lvl1pPr>
        <a:defRPr>
          <a:latin typeface="+mj-lt"/>
          <a:ea typeface="+mj-ea"/>
          <a:cs typeface="+mj-cs"/>
        </a:defRPr>
      </a:lvl1pPr>
    </p:titleStyle>
    <p:bodyStyle>
      <a:lvl1pPr marL="0">
        <a:defRPr>
          <a:latin typeface="+mn-lt"/>
          <a:ea typeface="+mn-ea"/>
          <a:cs typeface="+mn-cs"/>
        </a:defRPr>
      </a:lvl1pPr>
      <a:lvl2pPr marL="228611">
        <a:defRPr>
          <a:latin typeface="+mn-lt"/>
          <a:ea typeface="+mn-ea"/>
          <a:cs typeface="+mn-cs"/>
        </a:defRPr>
      </a:lvl2pPr>
      <a:lvl3pPr marL="457223">
        <a:defRPr>
          <a:latin typeface="+mn-lt"/>
          <a:ea typeface="+mn-ea"/>
          <a:cs typeface="+mn-cs"/>
        </a:defRPr>
      </a:lvl3pPr>
      <a:lvl4pPr marL="685835">
        <a:defRPr>
          <a:latin typeface="+mn-lt"/>
          <a:ea typeface="+mn-ea"/>
          <a:cs typeface="+mn-cs"/>
        </a:defRPr>
      </a:lvl4pPr>
      <a:lvl5pPr marL="914446">
        <a:defRPr>
          <a:latin typeface="+mn-lt"/>
          <a:ea typeface="+mn-ea"/>
          <a:cs typeface="+mn-cs"/>
        </a:defRPr>
      </a:lvl5pPr>
      <a:lvl6pPr marL="1143057">
        <a:defRPr>
          <a:latin typeface="+mn-lt"/>
          <a:ea typeface="+mn-ea"/>
          <a:cs typeface="+mn-cs"/>
        </a:defRPr>
      </a:lvl6pPr>
      <a:lvl7pPr marL="1371668">
        <a:defRPr>
          <a:latin typeface="+mn-lt"/>
          <a:ea typeface="+mn-ea"/>
          <a:cs typeface="+mn-cs"/>
        </a:defRPr>
      </a:lvl7pPr>
      <a:lvl8pPr marL="1600280">
        <a:defRPr>
          <a:latin typeface="+mn-lt"/>
          <a:ea typeface="+mn-ea"/>
          <a:cs typeface="+mn-cs"/>
        </a:defRPr>
      </a:lvl8pPr>
      <a:lvl9pPr marL="1828892">
        <a:defRPr>
          <a:latin typeface="+mn-lt"/>
          <a:ea typeface="+mn-ea"/>
          <a:cs typeface="+mn-cs"/>
        </a:defRPr>
      </a:lvl9pPr>
    </p:bodyStyle>
    <p:otherStyle>
      <a:lvl1pPr marL="0">
        <a:defRPr>
          <a:latin typeface="+mn-lt"/>
          <a:ea typeface="+mn-ea"/>
          <a:cs typeface="+mn-cs"/>
        </a:defRPr>
      </a:lvl1pPr>
      <a:lvl2pPr marL="228611">
        <a:defRPr>
          <a:latin typeface="+mn-lt"/>
          <a:ea typeface="+mn-ea"/>
          <a:cs typeface="+mn-cs"/>
        </a:defRPr>
      </a:lvl2pPr>
      <a:lvl3pPr marL="457223">
        <a:defRPr>
          <a:latin typeface="+mn-lt"/>
          <a:ea typeface="+mn-ea"/>
          <a:cs typeface="+mn-cs"/>
        </a:defRPr>
      </a:lvl3pPr>
      <a:lvl4pPr marL="685835">
        <a:defRPr>
          <a:latin typeface="+mn-lt"/>
          <a:ea typeface="+mn-ea"/>
          <a:cs typeface="+mn-cs"/>
        </a:defRPr>
      </a:lvl4pPr>
      <a:lvl5pPr marL="914446">
        <a:defRPr>
          <a:latin typeface="+mn-lt"/>
          <a:ea typeface="+mn-ea"/>
          <a:cs typeface="+mn-cs"/>
        </a:defRPr>
      </a:lvl5pPr>
      <a:lvl6pPr marL="1143057">
        <a:defRPr>
          <a:latin typeface="+mn-lt"/>
          <a:ea typeface="+mn-ea"/>
          <a:cs typeface="+mn-cs"/>
        </a:defRPr>
      </a:lvl6pPr>
      <a:lvl7pPr marL="1371668">
        <a:defRPr>
          <a:latin typeface="+mn-lt"/>
          <a:ea typeface="+mn-ea"/>
          <a:cs typeface="+mn-cs"/>
        </a:defRPr>
      </a:lvl7pPr>
      <a:lvl8pPr marL="1600280">
        <a:defRPr>
          <a:latin typeface="+mn-lt"/>
          <a:ea typeface="+mn-ea"/>
          <a:cs typeface="+mn-cs"/>
        </a:defRPr>
      </a:lvl8pPr>
      <a:lvl9pPr marL="182889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75FF4C-389D-BD4E-A78D-70AA6AA1C25E}" type="datetimeFigureOut">
              <a:rPr lang="en-US" smtClean="0"/>
              <a:t>12/11/2020</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5D1A7F-0109-C442-8A23-C3A7D0400E87}" type="slidenum">
              <a:rPr lang="en-US" smtClean="0"/>
              <a:t>‹#›</a:t>
            </a:fld>
            <a:endParaRPr lang="en-US"/>
          </a:p>
        </p:txBody>
      </p:sp>
    </p:spTree>
    <p:extLst>
      <p:ext uri="{BB962C8B-B14F-4D97-AF65-F5344CB8AC3E}">
        <p14:creationId xmlns:p14="http://schemas.microsoft.com/office/powerpoint/2010/main" val="4004726836"/>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blip>
          <a:srcRect/>
          <a:stretch>
            <a:fillRect l="2000" t="4000" r="2000" b="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635E29-1166-3548-8C3D-107098C5995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B72EE4-0426-C740-AD9A-000543444B4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6A199-D64B-7E4D-B89C-F4763F409E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94630-02C6-9446-9764-4BC9CEFF7605}" type="datetimeFigureOut">
              <a:rPr lang="en-US" smtClean="0"/>
              <a:t>12/11/2020</a:t>
            </a:fld>
            <a:endParaRPr lang="en-US"/>
          </a:p>
        </p:txBody>
      </p:sp>
      <p:sp>
        <p:nvSpPr>
          <p:cNvPr id="5" name="Footer Placeholder 4">
            <a:extLst>
              <a:ext uri="{FF2B5EF4-FFF2-40B4-BE49-F238E27FC236}">
                <a16:creationId xmlns:a16="http://schemas.microsoft.com/office/drawing/2014/main" id="{B68815B6-66DB-5842-8602-AEE2A0E2010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106CF6-5659-1645-AD7A-45F87D5B131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F611D-B8FE-7245-8E67-C7ADA7257A11}" type="slidenum">
              <a:rPr lang="en-US" smtClean="0"/>
              <a:t>‹#›</a:t>
            </a:fld>
            <a:endParaRPr lang="en-US"/>
          </a:p>
        </p:txBody>
      </p:sp>
    </p:spTree>
    <p:extLst>
      <p:ext uri="{BB962C8B-B14F-4D97-AF65-F5344CB8AC3E}">
        <p14:creationId xmlns:p14="http://schemas.microsoft.com/office/powerpoint/2010/main" val="3729624986"/>
      </p:ext>
    </p:extLst>
  </p:cSld>
  <p:clrMap bg1="lt1" tx1="dk1" bg2="lt2" tx2="dk2" accent1="accent1" accent2="accent2" accent3="accent3" accent4="accent4" accent5="accent5" accent6="accent6" hlink="hlink" folHlink="folHlink"/>
  <p:sldLayoutIdLst>
    <p:sldLayoutId id="2147489365" r:id="rId1"/>
    <p:sldLayoutId id="2147489366" r:id="rId2"/>
    <p:sldLayoutId id="2147489367" r:id="rId3"/>
    <p:sldLayoutId id="2147489368" r:id="rId4"/>
    <p:sldLayoutId id="2147489369" r:id="rId5"/>
    <p:sldLayoutId id="2147489370" r:id="rId6"/>
    <p:sldLayoutId id="2147489371" r:id="rId7"/>
    <p:sldLayoutId id="2147489372" r:id="rId8"/>
    <p:sldLayoutId id="2147489373" r:id="rId9"/>
    <p:sldLayoutId id="2147489374" r:id="rId10"/>
    <p:sldLayoutId id="21474893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5CD86-F89C-458D-91BD-EFD757CB5CF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E9F27-B887-47AF-8883-E7315359BD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B879D-B434-4215-B13F-E3EE17E3E9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997B38-C170-4C5B-BF34-77BE8EF20DDA}" type="datetimeFigureOut">
              <a:rPr lang="en-US" smtClean="0"/>
              <a:t>12/11/2020</a:t>
            </a:fld>
            <a:endParaRPr lang="en-US"/>
          </a:p>
        </p:txBody>
      </p:sp>
      <p:sp>
        <p:nvSpPr>
          <p:cNvPr id="5" name="Footer Placeholder 4">
            <a:extLst>
              <a:ext uri="{FF2B5EF4-FFF2-40B4-BE49-F238E27FC236}">
                <a16:creationId xmlns:a16="http://schemas.microsoft.com/office/drawing/2014/main" id="{E295D2C8-6D3C-43C5-968F-07680080A61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F8AE86-3A70-4DDC-8A59-B3B5AC2B5F1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C26858-2342-435F-BD6D-7099EF0883D1}" type="slidenum">
              <a:rPr lang="en-US" smtClean="0"/>
              <a:t>‹#›</a:t>
            </a:fld>
            <a:endParaRPr lang="en-US"/>
          </a:p>
        </p:txBody>
      </p:sp>
    </p:spTree>
    <p:extLst>
      <p:ext uri="{BB962C8B-B14F-4D97-AF65-F5344CB8AC3E}">
        <p14:creationId xmlns:p14="http://schemas.microsoft.com/office/powerpoint/2010/main" val="142888111"/>
      </p:ext>
    </p:extLst>
  </p:cSld>
  <p:clrMap bg1="lt1" tx1="dk1" bg2="lt2" tx2="dk2" accent1="accent1" accent2="accent2" accent3="accent3" accent4="accent4" accent5="accent5" accent6="accent6" hlink="hlink" folHlink="folHlink"/>
  <p:sldLayoutIdLst>
    <p:sldLayoutId id="2147489377" r:id="rId1"/>
    <p:sldLayoutId id="2147489378" r:id="rId2"/>
    <p:sldLayoutId id="2147489379" r:id="rId3"/>
    <p:sldLayoutId id="2147489380" r:id="rId4"/>
    <p:sldLayoutId id="2147489381" r:id="rId5"/>
    <p:sldLayoutId id="2147489382" r:id="rId6"/>
    <p:sldLayoutId id="2147489383" r:id="rId7"/>
    <p:sldLayoutId id="2147489384" r:id="rId8"/>
    <p:sldLayoutId id="2147489385" r:id="rId9"/>
    <p:sldLayoutId id="2147489386" r:id="rId10"/>
    <p:sldLayoutId id="21474893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1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9.xml"/><Relationship Id="rId6" Type="http://schemas.openxmlformats.org/officeDocument/2006/relationships/hyperlink" Target="http://www.workforcetulsa.com/"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hyperlink" Target="http://www.ywcatulsa.org/" TargetMode="Externa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84.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3" Type="http://schemas.openxmlformats.org/officeDocument/2006/relationships/hyperlink" Target="http://www.naces.org/"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98.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hyperlink" Target="http://www.naces.org/"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103.pn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hyperlink" Target="mailto:sgebreme@wes.org" TargetMode="External"/><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8" Type="http://schemas.openxmlformats.org/officeDocument/2006/relationships/hyperlink" Target="mailto:deason@ywcatulsa.org" TargetMode="External"/><Relationship Id="rId3" Type="http://schemas.openxmlformats.org/officeDocument/2006/relationships/image" Target="../media/image57.png"/><Relationship Id="rId7" Type="http://schemas.openxmlformats.org/officeDocument/2006/relationships/hyperlink" Target="mailto:rhutchings@workforcetulsa.com" TargetMode="External"/><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hyperlink" Target="mailto:Abritt@cityoftulsa.org" TargetMode="External"/><Relationship Id="rId5" Type="http://schemas.openxmlformats.org/officeDocument/2006/relationships/hyperlink" Target="mailto:Lcalvillo@cityoftulsa.org" TargetMode="External"/><Relationship Id="rId4" Type="http://schemas.openxmlformats.org/officeDocument/2006/relationships/hyperlink" Target="mailto:kreyes@cityoftulsa.org" TargetMode="External"/><Relationship Id="rId9" Type="http://schemas.openxmlformats.org/officeDocument/2006/relationships/hyperlink" Target="mailto:estentzel@ywcatuls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80.xml"/><Relationship Id="rId5" Type="http://schemas.openxmlformats.org/officeDocument/2006/relationships/image" Target="../media/image60.pn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www.cityoftulsa.org/resilienttulsa" TargetMode="External"/><Relationship Id="rId1" Type="http://schemas.openxmlformats.org/officeDocument/2006/relationships/slideLayout" Target="../slideLayouts/slideLayout81.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80.xml"/><Relationship Id="rId5" Type="http://schemas.openxmlformats.org/officeDocument/2006/relationships/image" Target="../media/image60.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3"/>
          <p:cNvSpPr>
            <a:spLocks noGrp="1"/>
          </p:cNvSpPr>
          <p:nvPr>
            <p:ph type="ctrTitle"/>
          </p:nvPr>
        </p:nvSpPr>
        <p:spPr>
          <a:xfrm>
            <a:off x="684213" y="2205038"/>
            <a:ext cx="7775575" cy="1223962"/>
          </a:xfrm>
        </p:spPr>
        <p:txBody>
          <a:bodyPr/>
          <a:lstStyle/>
          <a:p>
            <a:r>
              <a:rPr lang="en-US" altLang="en-US" sz="3600">
                <a:latin typeface="Helvetica" panose="020B0604020202020204" pitchFamily="34" charset="0"/>
                <a:cs typeface="Helvetica" panose="020B0604020202020204" pitchFamily="34" charset="0"/>
              </a:rPr>
              <a:t>International Credential Recognition </a:t>
            </a:r>
          </a:p>
        </p:txBody>
      </p:sp>
      <p:sp>
        <p:nvSpPr>
          <p:cNvPr id="102403" name="Text Placeholder 18"/>
          <p:cNvSpPr>
            <a:spLocks noGrp="1"/>
          </p:cNvSpPr>
          <p:nvPr>
            <p:ph type="body" sz="quarter" idx="11"/>
          </p:nvPr>
        </p:nvSpPr>
        <p:spPr>
          <a:xfrm>
            <a:off x="684213" y="4365625"/>
            <a:ext cx="4954587" cy="355600"/>
          </a:xfrm>
        </p:spPr>
        <p:txBody>
          <a:bodyPr/>
          <a:lstStyle/>
          <a:p>
            <a:pPr marL="0" indent="0"/>
            <a:endParaRPr lang="en-US" altLang="en-US" dirty="0">
              <a:latin typeface="Helvetica" panose="020B0604020202020204" pitchFamily="34" charset="0"/>
              <a:cs typeface="Verdana" panose="020B0604030504040204" pitchFamily="34" charset="0"/>
            </a:endParaRPr>
          </a:p>
        </p:txBody>
      </p:sp>
      <p:sp>
        <p:nvSpPr>
          <p:cNvPr id="102404" name="Text Placeholder 19"/>
          <p:cNvSpPr>
            <a:spLocks noGrp="1"/>
          </p:cNvSpPr>
          <p:nvPr>
            <p:ph type="body" sz="quarter" idx="12"/>
          </p:nvPr>
        </p:nvSpPr>
        <p:spPr>
          <a:xfrm>
            <a:off x="684213" y="1987550"/>
            <a:ext cx="3311525" cy="288925"/>
          </a:xfrm>
        </p:spPr>
        <p:txBody>
          <a:bodyPr/>
          <a:lstStyle/>
          <a:p>
            <a:pPr marL="0" indent="0"/>
            <a:r>
              <a:rPr lang="en-US" altLang="en-US" dirty="0">
                <a:latin typeface="Helvetica" panose="020B0604020202020204" pitchFamily="34" charset="0"/>
                <a:cs typeface="Verdana" panose="020B0604030504040204" pitchFamily="34" charset="0"/>
              </a:rPr>
              <a:t>December 1, 2020</a:t>
            </a:r>
          </a:p>
        </p:txBody>
      </p:sp>
      <p:sp>
        <p:nvSpPr>
          <p:cNvPr id="102405" name="Text Placeholder 4"/>
          <p:cNvSpPr>
            <a:spLocks noGrp="1"/>
          </p:cNvSpPr>
          <p:nvPr>
            <p:ph type="body" sz="quarter" idx="13"/>
          </p:nvPr>
        </p:nvSpPr>
        <p:spPr>
          <a:xfrm>
            <a:off x="684213" y="4724400"/>
            <a:ext cx="4267200" cy="360363"/>
          </a:xfrm>
        </p:spPr>
        <p:txBody>
          <a:bodyPr/>
          <a:lstStyle/>
          <a:p>
            <a:r>
              <a:rPr lang="en-US" altLang="en-US" dirty="0">
                <a:latin typeface="Helvetica" panose="020B0604020202020204" pitchFamily="34" charset="0"/>
                <a:cs typeface="Verdana" panose="020B0604030504040204" pitchFamily="34" charset="0"/>
              </a:rPr>
              <a:t>Global Talent Bridge </a:t>
            </a:r>
          </a:p>
        </p:txBody>
      </p:sp>
      <p:sp>
        <p:nvSpPr>
          <p:cNvPr id="102406" name="Text Placeholder 2"/>
          <p:cNvSpPr>
            <a:spLocks noGrp="1"/>
          </p:cNvSpPr>
          <p:nvPr>
            <p:ph type="body" sz="quarter" idx="14"/>
          </p:nvPr>
        </p:nvSpPr>
        <p:spPr>
          <a:xfrm>
            <a:off x="684213" y="3500438"/>
            <a:ext cx="7775575" cy="504825"/>
          </a:xfrm>
        </p:spPr>
        <p:txBody>
          <a:bodyPr/>
          <a:lstStyle/>
          <a:p>
            <a:r>
              <a:rPr lang="en-US" altLang="en-US" dirty="0">
                <a:latin typeface="Helvetica" panose="020B0604020202020204" pitchFamily="34" charset="0"/>
                <a:cs typeface="Verdana" panose="020B0604030504040204" pitchFamily="34" charset="0"/>
              </a:rPr>
              <a:t>Flourish Tulsa: Skilled Immigrant Integration Program  </a:t>
            </a:r>
          </a:p>
          <a:p>
            <a:endParaRPr lang="en-US" altLang="en-US" dirty="0">
              <a:latin typeface="Helvetica" panose="020B0604020202020204" pitchFamily="34" charset="0"/>
              <a:cs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DEFD7A39-9F7C-4A34-89CE-516528266525}"/>
              </a:ext>
            </a:extLst>
          </p:cNvPr>
          <p:cNvPicPr>
            <a:picLocks noChangeAspect="1"/>
          </p:cNvPicPr>
          <p:nvPr/>
        </p:nvPicPr>
        <p:blipFill>
          <a:blip r:embed="rId3"/>
          <a:stretch>
            <a:fillRect/>
          </a:stretch>
        </p:blipFill>
        <p:spPr>
          <a:xfrm>
            <a:off x="81034" y="911868"/>
            <a:ext cx="8981931" cy="4777698"/>
          </a:xfrm>
          <a:prstGeom prst="rect">
            <a:avLst/>
          </a:prstGeom>
        </p:spPr>
      </p:pic>
      <p:sp>
        <p:nvSpPr>
          <p:cNvPr id="344" name="Google Shape;344;p13"/>
          <p:cNvSpPr txBox="1">
            <a:spLocks noGrp="1"/>
          </p:cNvSpPr>
          <p:nvPr>
            <p:ph type="ctrTitle"/>
          </p:nvPr>
        </p:nvSpPr>
        <p:spPr>
          <a:xfrm>
            <a:off x="1259632" y="1147080"/>
            <a:ext cx="5467751" cy="2043323"/>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Clr>
                <a:schemeClr val="lt2"/>
              </a:buClr>
              <a:buSzPts val="4800"/>
            </a:pPr>
            <a:r>
              <a:rPr lang="en-US" sz="3600" b="1" dirty="0">
                <a:solidFill>
                  <a:schemeClr val="tx1"/>
                </a:solidFill>
              </a:rPr>
              <a:t>Flourish Tulsa</a:t>
            </a:r>
            <a:br>
              <a:rPr lang="en-US" sz="3600" dirty="0">
                <a:solidFill>
                  <a:schemeClr val="tx1"/>
                </a:solidFill>
              </a:rPr>
            </a:br>
            <a:endParaRPr dirty="0">
              <a:solidFill>
                <a:schemeClr val="tx1"/>
              </a:solidFill>
            </a:endParaRPr>
          </a:p>
        </p:txBody>
      </p:sp>
      <p:sp>
        <p:nvSpPr>
          <p:cNvPr id="345" name="Google Shape;345;p13"/>
          <p:cNvSpPr txBox="1">
            <a:spLocks noGrp="1"/>
          </p:cNvSpPr>
          <p:nvPr>
            <p:ph type="subTitle" idx="1"/>
          </p:nvPr>
        </p:nvSpPr>
        <p:spPr>
          <a:xfrm>
            <a:off x="827584" y="2276872"/>
            <a:ext cx="6504975" cy="791013"/>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spcBef>
                <a:spcPts val="0"/>
              </a:spcBef>
            </a:pPr>
            <a:r>
              <a:rPr lang="en-US" sz="1500" b="1" i="1" dirty="0">
                <a:solidFill>
                  <a:srgbClr val="000000"/>
                </a:solidFill>
                <a:latin typeface="Calibri" panose="020F0502020204030204" pitchFamily="34" charset="0"/>
              </a:rPr>
              <a:t>Supporting immigrants to fully utilize their skills and education through credential recognition, Pathways guides, and cultural competency trainings. </a:t>
            </a:r>
            <a:endParaRPr sz="1500" b="1" dirty="0">
              <a:solidFill>
                <a:schemeClr val="l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41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a:spLocks noGrp="1"/>
          </p:cNvSpPr>
          <p:nvPr>
            <p:ph type="title"/>
          </p:nvPr>
        </p:nvSpPr>
        <p:spPr>
          <a:prstGeom prst="rect">
            <a:avLst/>
          </a:prstGeom>
          <a:noFill/>
          <a:ln>
            <a:noFill/>
          </a:ln>
        </p:spPr>
        <p:txBody>
          <a:bodyPr spcFirstLastPara="1" vert="horz" wrap="square" lIns="171450" tIns="171450" rIns="171450" bIns="171450" numCol="1" anchor="ctr" anchorCtr="0" compatLnSpc="1">
            <a:prstTxWarp prst="textNoShape">
              <a:avLst/>
            </a:prstTxWarp>
            <a:noAutofit/>
          </a:bodyPr>
          <a:lstStyle/>
          <a:p>
            <a:pPr>
              <a:lnSpc>
                <a:spcPct val="85000"/>
              </a:lnSpc>
              <a:spcBef>
                <a:spcPts val="0"/>
              </a:spcBef>
              <a:spcAft>
                <a:spcPts val="0"/>
              </a:spcAft>
              <a:buClr>
                <a:srgbClr val="FFFEFF"/>
              </a:buClr>
              <a:buSzPts val="4000"/>
            </a:pPr>
            <a:r>
              <a:rPr lang="en-US" dirty="0"/>
              <a:t>Overview </a:t>
            </a:r>
            <a:endParaRPr dirty="0"/>
          </a:p>
        </p:txBody>
      </p:sp>
      <p:sp>
        <p:nvSpPr>
          <p:cNvPr id="351" name="Google Shape;351;p14"/>
          <p:cNvSpPr txBox="1">
            <a:spLocks noGrp="1"/>
          </p:cNvSpPr>
          <p:nvPr>
            <p:ph sz="quarter" idx="1"/>
          </p:nvPr>
        </p:nvSpPr>
        <p:spPr>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marL="287655" indent="-336233">
              <a:spcBef>
                <a:spcPts val="0"/>
              </a:spcBef>
              <a:buClr>
                <a:schemeClr val="tx1"/>
              </a:buClr>
              <a:buSzPts val="3000"/>
              <a:buFont typeface="Arial" panose="020B0604020202020204" pitchFamily="34" charset="0"/>
              <a:buChar char="•"/>
            </a:pPr>
            <a:endParaRPr lang="en-US" sz="1725" dirty="0">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76703075-4373-584D-973B-0E4756DF9910}"/>
              </a:ext>
            </a:extLst>
          </p:cNvPr>
          <p:cNvSpPr>
            <a:spLocks noGrp="1"/>
          </p:cNvSpPr>
          <p:nvPr>
            <p:ph sz="quarter" idx="2"/>
          </p:nvPr>
        </p:nvSpPr>
        <p:spPr/>
        <p:txBody>
          <a:bodyPr/>
          <a:lstStyle/>
          <a:p>
            <a:pPr marL="287655" indent="-336233">
              <a:spcBef>
                <a:spcPts val="0"/>
              </a:spcBef>
              <a:buClr>
                <a:schemeClr val="tx1"/>
              </a:buClr>
              <a:buSzPts val="300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rPr>
              <a:t>Outcome 1</a:t>
            </a:r>
            <a:r>
              <a:rPr lang="en-US" sz="1600" dirty="0">
                <a:latin typeface="Verdana" panose="020B0604030504040204" pitchFamily="34" charset="0"/>
                <a:ea typeface="Verdana" panose="020B0604030504040204" pitchFamily="34" charset="0"/>
                <a:cs typeface="Verdana" panose="020B0604030504040204" pitchFamily="34" charset="0"/>
              </a:rPr>
              <a:t>: Support employers/workforce providers with credential assessment and help the immigrant community access resources for credential recognition  </a:t>
            </a:r>
          </a:p>
          <a:p>
            <a:pPr marL="257175" indent="-257175">
              <a:spcBef>
                <a:spcPts val="0"/>
              </a:spcBef>
              <a:buClr>
                <a:schemeClr val="tx1"/>
              </a:buClr>
              <a:buSzPts val="3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287655" indent="-336233">
              <a:spcBef>
                <a:spcPts val="0"/>
              </a:spcBef>
              <a:buClr>
                <a:schemeClr val="tx1"/>
              </a:buClr>
              <a:buSzPts val="300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rPr>
              <a:t>Outcome 2</a:t>
            </a:r>
            <a:r>
              <a:rPr lang="en-US" sz="1600" dirty="0">
                <a:latin typeface="Verdana" panose="020B0604030504040204" pitchFamily="34" charset="0"/>
                <a:ea typeface="Verdana" panose="020B0604030504040204" pitchFamily="34" charset="0"/>
                <a:cs typeface="Verdana" panose="020B0604030504040204" pitchFamily="34" charset="0"/>
              </a:rPr>
              <a:t>: Develop 3 career pathways guides for internationally educated immigrants that meet sector need</a:t>
            </a:r>
          </a:p>
          <a:p>
            <a:pPr marL="257175" indent="-257175">
              <a:spcBef>
                <a:spcPts val="0"/>
              </a:spcBef>
              <a:buClr>
                <a:schemeClr val="tx1"/>
              </a:buClr>
              <a:buSzPts val="3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287655" indent="-336233">
              <a:spcBef>
                <a:spcPts val="0"/>
              </a:spcBef>
              <a:buClr>
                <a:schemeClr val="tx1"/>
              </a:buClr>
              <a:buSzPts val="300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rPr>
              <a:t>Outcome 3</a:t>
            </a:r>
            <a:r>
              <a:rPr lang="en-US" sz="1600" dirty="0">
                <a:latin typeface="Verdana" panose="020B0604030504040204" pitchFamily="34" charset="0"/>
                <a:ea typeface="Verdana" panose="020B0604030504040204" pitchFamily="34" charset="0"/>
                <a:cs typeface="Verdana" panose="020B0604030504040204" pitchFamily="34" charset="0"/>
              </a:rPr>
              <a:t>: Offer trainings for employers and workforce providers on cultural competency in working with skilled immigrant professionals </a:t>
            </a:r>
          </a:p>
          <a:p>
            <a:endParaRPr lang="en-US" dirty="0"/>
          </a:p>
        </p:txBody>
      </p:sp>
      <p:pic>
        <p:nvPicPr>
          <p:cNvPr id="3" name="Picture 2" descr="A close up of a logo&#10;&#10;Description generated with high confidence">
            <a:extLst>
              <a:ext uri="{FF2B5EF4-FFF2-40B4-BE49-F238E27FC236}">
                <a16:creationId xmlns:a16="http://schemas.microsoft.com/office/drawing/2014/main" id="{D5AD809D-8921-42FC-AF14-C67501BE5C45}"/>
              </a:ext>
            </a:extLst>
          </p:cNvPr>
          <p:cNvPicPr>
            <a:picLocks noChangeAspect="1"/>
          </p:cNvPicPr>
          <p:nvPr/>
        </p:nvPicPr>
        <p:blipFill>
          <a:blip r:embed="rId3"/>
          <a:stretch>
            <a:fillRect/>
          </a:stretch>
        </p:blipFill>
        <p:spPr>
          <a:xfrm>
            <a:off x="819747" y="2780928"/>
            <a:ext cx="3465905" cy="3001023"/>
          </a:xfrm>
          <a:prstGeom prst="rect">
            <a:avLst/>
          </a:prstGeom>
        </p:spPr>
      </p:pic>
    </p:spTree>
    <p:extLst>
      <p:ext uri="{BB962C8B-B14F-4D97-AF65-F5344CB8AC3E}">
        <p14:creationId xmlns:p14="http://schemas.microsoft.com/office/powerpoint/2010/main" val="2759424156"/>
      </p:ext>
    </p:extLst>
  </p:cSld>
  <p:clrMapOvr>
    <a:masterClrMapping/>
  </p:clrMapOvr>
  <mc:AlternateContent xmlns:mc="http://schemas.openxmlformats.org/markup-compatibility/2006" xmlns:p14="http://schemas.microsoft.com/office/powerpoint/2010/main">
    <mc:Choice Requires="p14">
      <p:transition p14:dur="0" advTm="1037"/>
    </mc:Choice>
    <mc:Fallback xmlns="">
      <p:transition advTm="10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a:spLocks noGrp="1"/>
          </p:cNvSpPr>
          <p:nvPr>
            <p:ph type="title"/>
          </p:nvPr>
        </p:nvSpPr>
        <p:spPr>
          <a:prstGeom prst="rect">
            <a:avLst/>
          </a:prstGeom>
          <a:noFill/>
          <a:ln>
            <a:noFill/>
          </a:ln>
        </p:spPr>
        <p:txBody>
          <a:bodyPr spcFirstLastPara="1" vert="horz" wrap="square" lIns="171450" tIns="171450" rIns="171450" bIns="171450" numCol="1" anchor="ctr" anchorCtr="0" compatLnSpc="1">
            <a:prstTxWarp prst="textNoShape">
              <a:avLst/>
            </a:prstTxWarp>
            <a:noAutofit/>
          </a:bodyPr>
          <a:lstStyle/>
          <a:p>
            <a:pPr>
              <a:lnSpc>
                <a:spcPct val="85000"/>
              </a:lnSpc>
              <a:spcBef>
                <a:spcPts val="0"/>
              </a:spcBef>
              <a:spcAft>
                <a:spcPts val="0"/>
              </a:spcAft>
              <a:buClr>
                <a:srgbClr val="FFFEFF"/>
              </a:buClr>
              <a:buSzPts val="4000"/>
            </a:pPr>
            <a:r>
              <a:rPr lang="en-US" dirty="0"/>
              <a:t>Partners </a:t>
            </a:r>
            <a:endParaRPr dirty="0"/>
          </a:p>
        </p:txBody>
      </p:sp>
      <p:pic>
        <p:nvPicPr>
          <p:cNvPr id="2" name="Picture 1">
            <a:extLst>
              <a:ext uri="{FF2B5EF4-FFF2-40B4-BE49-F238E27FC236}">
                <a16:creationId xmlns:a16="http://schemas.microsoft.com/office/drawing/2014/main" id="{678F4E6F-B9AB-0941-B117-2F51DDA2D162}"/>
              </a:ext>
            </a:extLst>
          </p:cNvPr>
          <p:cNvPicPr>
            <a:picLocks noChangeAspect="1"/>
          </p:cNvPicPr>
          <p:nvPr/>
        </p:nvPicPr>
        <p:blipFill>
          <a:blip r:embed="rId3"/>
          <a:stretch>
            <a:fillRect/>
          </a:stretch>
        </p:blipFill>
        <p:spPr>
          <a:xfrm>
            <a:off x="1806534" y="1790862"/>
            <a:ext cx="2397891" cy="1308564"/>
          </a:xfrm>
          <a:prstGeom prst="rect">
            <a:avLst/>
          </a:prstGeom>
        </p:spPr>
      </p:pic>
      <p:pic>
        <p:nvPicPr>
          <p:cNvPr id="9" name="Picture 8">
            <a:extLst>
              <a:ext uri="{FF2B5EF4-FFF2-40B4-BE49-F238E27FC236}">
                <a16:creationId xmlns:a16="http://schemas.microsoft.com/office/drawing/2014/main" id="{CA2198D7-3070-2541-A330-ADB1DCB2BA22}"/>
              </a:ext>
            </a:extLst>
          </p:cNvPr>
          <p:cNvPicPr>
            <a:picLocks noChangeAspect="1"/>
          </p:cNvPicPr>
          <p:nvPr/>
        </p:nvPicPr>
        <p:blipFill>
          <a:blip r:embed="rId4"/>
          <a:stretch>
            <a:fillRect/>
          </a:stretch>
        </p:blipFill>
        <p:spPr>
          <a:xfrm>
            <a:off x="1584840" y="4271441"/>
            <a:ext cx="2619585" cy="932901"/>
          </a:xfrm>
          <a:prstGeom prst="rect">
            <a:avLst/>
          </a:prstGeom>
        </p:spPr>
      </p:pic>
      <p:pic>
        <p:nvPicPr>
          <p:cNvPr id="10" name="Picture 9">
            <a:extLst>
              <a:ext uri="{FF2B5EF4-FFF2-40B4-BE49-F238E27FC236}">
                <a16:creationId xmlns:a16="http://schemas.microsoft.com/office/drawing/2014/main" id="{443C0238-938F-1644-B53D-EFFCEE33BFC3}"/>
              </a:ext>
            </a:extLst>
          </p:cNvPr>
          <p:cNvPicPr>
            <a:picLocks noChangeAspect="1"/>
          </p:cNvPicPr>
          <p:nvPr/>
        </p:nvPicPr>
        <p:blipFill>
          <a:blip r:embed="rId5"/>
          <a:stretch>
            <a:fillRect/>
          </a:stretch>
        </p:blipFill>
        <p:spPr>
          <a:xfrm>
            <a:off x="5241104" y="1916832"/>
            <a:ext cx="1661140" cy="982646"/>
          </a:xfrm>
          <a:prstGeom prst="rect">
            <a:avLst/>
          </a:prstGeom>
        </p:spPr>
      </p:pic>
      <p:pic>
        <p:nvPicPr>
          <p:cNvPr id="11" name="Picture 10">
            <a:extLst>
              <a:ext uri="{FF2B5EF4-FFF2-40B4-BE49-F238E27FC236}">
                <a16:creationId xmlns:a16="http://schemas.microsoft.com/office/drawing/2014/main" id="{F2073270-DD99-B645-9315-39A28E85606D}"/>
              </a:ext>
            </a:extLst>
          </p:cNvPr>
          <p:cNvPicPr>
            <a:picLocks noChangeAspect="1"/>
          </p:cNvPicPr>
          <p:nvPr/>
        </p:nvPicPr>
        <p:blipFill>
          <a:blip r:embed="rId6"/>
          <a:stretch>
            <a:fillRect/>
          </a:stretch>
        </p:blipFill>
        <p:spPr>
          <a:xfrm>
            <a:off x="1153383" y="3063961"/>
            <a:ext cx="3796533" cy="985176"/>
          </a:xfrm>
          <a:prstGeom prst="rect">
            <a:avLst/>
          </a:prstGeom>
        </p:spPr>
      </p:pic>
      <p:pic>
        <p:nvPicPr>
          <p:cNvPr id="7" name="Picture 6">
            <a:extLst>
              <a:ext uri="{FF2B5EF4-FFF2-40B4-BE49-F238E27FC236}">
                <a16:creationId xmlns:a16="http://schemas.microsoft.com/office/drawing/2014/main" id="{588C6655-CE2D-E941-9366-98A449A5B902}"/>
              </a:ext>
            </a:extLst>
          </p:cNvPr>
          <p:cNvPicPr>
            <a:picLocks noChangeAspect="1"/>
          </p:cNvPicPr>
          <p:nvPr/>
        </p:nvPicPr>
        <p:blipFill>
          <a:blip r:embed="rId7"/>
          <a:stretch>
            <a:fillRect/>
          </a:stretch>
        </p:blipFill>
        <p:spPr>
          <a:xfrm>
            <a:off x="5630734" y="2867373"/>
            <a:ext cx="1661140" cy="1467069"/>
          </a:xfrm>
          <a:prstGeom prst="rect">
            <a:avLst/>
          </a:prstGeom>
        </p:spPr>
      </p:pic>
      <p:pic>
        <p:nvPicPr>
          <p:cNvPr id="4" name="Picture 4">
            <a:extLst>
              <a:ext uri="{FF2B5EF4-FFF2-40B4-BE49-F238E27FC236}">
                <a16:creationId xmlns:a16="http://schemas.microsoft.com/office/drawing/2014/main" id="{660E5D6D-5886-4B99-B738-C3F3AF6C184A}"/>
              </a:ext>
            </a:extLst>
          </p:cNvPr>
          <p:cNvPicPr>
            <a:picLocks noChangeAspect="1"/>
          </p:cNvPicPr>
          <p:nvPr/>
        </p:nvPicPr>
        <p:blipFill>
          <a:blip r:embed="rId8"/>
          <a:stretch>
            <a:fillRect/>
          </a:stretch>
        </p:blipFill>
        <p:spPr>
          <a:xfrm>
            <a:off x="5241104" y="4731193"/>
            <a:ext cx="2139208" cy="818773"/>
          </a:xfrm>
          <a:prstGeom prst="rect">
            <a:avLst/>
          </a:prstGeom>
        </p:spPr>
      </p:pic>
    </p:spTree>
    <p:extLst>
      <p:ext uri="{BB962C8B-B14F-4D97-AF65-F5344CB8AC3E}">
        <p14:creationId xmlns:p14="http://schemas.microsoft.com/office/powerpoint/2010/main" val="1326551810"/>
      </p:ext>
    </p:extLst>
  </p:cSld>
  <p:clrMapOvr>
    <a:masterClrMapping/>
  </p:clrMapOvr>
  <mc:AlternateContent xmlns:mc="http://schemas.openxmlformats.org/markup-compatibility/2006" xmlns:p14="http://schemas.microsoft.com/office/powerpoint/2010/main">
    <mc:Choice Requires="p14">
      <p:transition p14:dur="0" advTm="1037"/>
    </mc:Choice>
    <mc:Fallback xmlns="">
      <p:transition advTm="103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1B9EF4-0698-47AE-AE3F-E402AF9076BB}"/>
              </a:ext>
            </a:extLst>
          </p:cNvPr>
          <p:cNvPicPr>
            <a:picLocks noGrp="1" noChangeAspect="1"/>
          </p:cNvPicPr>
          <p:nvPr>
            <p:ph idx="4294967295"/>
          </p:nvPr>
        </p:nvPicPr>
        <p:blipFill rotWithShape="1">
          <a:blip r:embed="rId2"/>
          <a:srcRect t="2402"/>
          <a:stretch/>
        </p:blipFill>
        <p:spPr>
          <a:xfrm>
            <a:off x="0" y="1200150"/>
            <a:ext cx="8458200" cy="4457700"/>
          </a:xfrm>
          <a:prstGeom prst="rect">
            <a:avLst/>
          </a:prstGeom>
        </p:spPr>
      </p:pic>
    </p:spTree>
    <p:extLst>
      <p:ext uri="{BB962C8B-B14F-4D97-AF65-F5344CB8AC3E}">
        <p14:creationId xmlns:p14="http://schemas.microsoft.com/office/powerpoint/2010/main" val="209222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grpSp>
        <p:nvGrpSpPr>
          <p:cNvPr id="15" name="Group 14">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26" y="2646077"/>
            <a:ext cx="430568" cy="1565847"/>
            <a:chOff x="209668" y="2857422"/>
            <a:chExt cx="463662" cy="2087796"/>
          </a:xfrm>
        </p:grpSpPr>
        <p:sp>
          <p:nvSpPr>
            <p:cNvPr id="16" name="Rectangle 15">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cxnSp>
          <p:nvCxnSpPr>
            <p:cNvPr id="17" name="Straight Connector 16">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1331075"/>
            <a:ext cx="8333797" cy="431430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7" name="Title 6">
            <a:extLst>
              <a:ext uri="{FF2B5EF4-FFF2-40B4-BE49-F238E27FC236}">
                <a16:creationId xmlns:a16="http://schemas.microsoft.com/office/drawing/2014/main" id="{4ACAE4EA-2C2D-44F6-A474-3BBBC04AD61D}"/>
              </a:ext>
            </a:extLst>
          </p:cNvPr>
          <p:cNvSpPr>
            <a:spLocks noGrp="1"/>
          </p:cNvSpPr>
          <p:nvPr>
            <p:ph type="title"/>
          </p:nvPr>
        </p:nvSpPr>
        <p:spPr>
          <a:xfrm>
            <a:off x="865213" y="1787196"/>
            <a:ext cx="3006440" cy="3510437"/>
          </a:xfrm>
        </p:spPr>
        <p:txBody>
          <a:bodyPr vert="horz" lIns="68580" tIns="34290" rIns="68580" bIns="34290" rtlCol="0" anchor="ctr">
            <a:normAutofit/>
          </a:bodyPr>
          <a:lstStyle/>
          <a:p>
            <a:r>
              <a:rPr lang="en-US" sz="3900"/>
              <a:t>Mosaic’s foundational pillars</a:t>
            </a:r>
          </a:p>
        </p:txBody>
      </p:sp>
      <p:sp>
        <p:nvSpPr>
          <p:cNvPr id="8" name="Rectangle 7">
            <a:extLst>
              <a:ext uri="{FF2B5EF4-FFF2-40B4-BE49-F238E27FC236}">
                <a16:creationId xmlns:a16="http://schemas.microsoft.com/office/drawing/2014/main" id="{EB5DCAD7-E243-4FBC-9B5F-C71FCE864EF7}"/>
              </a:ext>
            </a:extLst>
          </p:cNvPr>
          <p:cNvSpPr/>
          <p:nvPr/>
        </p:nvSpPr>
        <p:spPr>
          <a:xfrm>
            <a:off x="4718942" y="1787196"/>
            <a:ext cx="3728868" cy="3510437"/>
          </a:xfrm>
          <a:prstGeom prst="rect">
            <a:avLst/>
          </a:prstGeom>
        </p:spPr>
        <p:txBody>
          <a:bodyPr vert="horz" lIns="68580" tIns="34290" rIns="68580" bIns="34290" rtlCol="0" anchor="ctr">
            <a:normAutofit/>
          </a:bodyPr>
          <a:lstStyle/>
          <a:p>
            <a:pPr marL="342900" lvl="1" indent="-171450" defTabSz="685800" eaLnBrk="1" fontAlgn="auto" hangingPunct="1">
              <a:lnSpc>
                <a:spcPct val="90000"/>
              </a:lnSpc>
              <a:spcBef>
                <a:spcPct val="20000"/>
              </a:spcBef>
              <a:spcAft>
                <a:spcPts val="450"/>
              </a:spcAft>
              <a:buClr>
                <a:srgbClr val="ED7D31"/>
              </a:buClr>
              <a:buSzPct val="92000"/>
              <a:buFont typeface="Arial" panose="020B0604020202020204" pitchFamily="34" charset="0"/>
              <a:buChar char="•"/>
            </a:pPr>
            <a:r>
              <a:rPr lang="en-US" sz="1425" dirty="0">
                <a:solidFill>
                  <a:prstClr val="black"/>
                </a:solidFill>
                <a:latin typeface="Calibri" panose="020F0502020204030204"/>
                <a:ea typeface="+mn-ea"/>
              </a:rPr>
              <a:t>CEO COMMITMENT Visual and vocal commitment to diversity and inclusion work. </a:t>
            </a:r>
          </a:p>
          <a:p>
            <a:pPr marL="342900" lvl="1" indent="-171450" defTabSz="685800" eaLnBrk="1" fontAlgn="auto" hangingPunct="1">
              <a:lnSpc>
                <a:spcPct val="90000"/>
              </a:lnSpc>
              <a:spcBef>
                <a:spcPct val="20000"/>
              </a:spcBef>
              <a:spcAft>
                <a:spcPts val="450"/>
              </a:spcAft>
              <a:buClr>
                <a:srgbClr val="ED7D31"/>
              </a:buClr>
              <a:buSzPct val="92000"/>
              <a:buFont typeface="Arial" panose="020B0604020202020204" pitchFamily="34" charset="0"/>
              <a:buChar char="•"/>
            </a:pPr>
            <a:r>
              <a:rPr lang="en-US" sz="1425" dirty="0">
                <a:solidFill>
                  <a:prstClr val="black"/>
                </a:solidFill>
                <a:latin typeface="Calibri" panose="020F0502020204030204"/>
                <a:ea typeface="+mn-ea"/>
              </a:rPr>
              <a:t>DIVERSE SUPPLIERS Written diversity supplier statement, policies and procedures. </a:t>
            </a:r>
          </a:p>
          <a:p>
            <a:pPr marL="342900" lvl="1" indent="-171450" defTabSz="685800" eaLnBrk="1" fontAlgn="auto" hangingPunct="1">
              <a:lnSpc>
                <a:spcPct val="90000"/>
              </a:lnSpc>
              <a:spcBef>
                <a:spcPct val="20000"/>
              </a:spcBef>
              <a:spcAft>
                <a:spcPts val="450"/>
              </a:spcAft>
              <a:buClr>
                <a:srgbClr val="ED7D31"/>
              </a:buClr>
              <a:buSzPct val="92000"/>
              <a:buFont typeface="Arial" panose="020B0604020202020204" pitchFamily="34" charset="0"/>
              <a:buChar char="•"/>
            </a:pPr>
            <a:r>
              <a:rPr lang="en-US" sz="1425" dirty="0">
                <a:solidFill>
                  <a:prstClr val="black"/>
                </a:solidFill>
                <a:latin typeface="Calibri" panose="020F0502020204030204"/>
                <a:ea typeface="+mn-ea"/>
              </a:rPr>
              <a:t>PEOPLE Recruit, train, develop, support and promote diverse candidates and employees. </a:t>
            </a:r>
          </a:p>
          <a:p>
            <a:pPr marL="342900" lvl="1" indent="-171450" defTabSz="685800" eaLnBrk="1" fontAlgn="auto" hangingPunct="1">
              <a:lnSpc>
                <a:spcPct val="90000"/>
              </a:lnSpc>
              <a:spcBef>
                <a:spcPct val="20000"/>
              </a:spcBef>
              <a:spcAft>
                <a:spcPts val="450"/>
              </a:spcAft>
              <a:buClr>
                <a:srgbClr val="ED7D31"/>
              </a:buClr>
              <a:buSzPct val="92000"/>
              <a:buFont typeface="Arial" panose="020B0604020202020204" pitchFamily="34" charset="0"/>
              <a:buChar char="•"/>
            </a:pPr>
            <a:r>
              <a:rPr lang="en-US" sz="1425" dirty="0">
                <a:solidFill>
                  <a:prstClr val="black"/>
                </a:solidFill>
                <a:latin typeface="Calibri" panose="020F0502020204030204"/>
                <a:ea typeface="+mn-ea"/>
              </a:rPr>
              <a:t>INTERNAL POLICY Supports and creates equity for full employment base around race, religion, sexual orientation, etc. </a:t>
            </a:r>
          </a:p>
          <a:p>
            <a:pPr marL="342900" lvl="1" indent="-171450" defTabSz="685800" eaLnBrk="1" fontAlgn="auto" hangingPunct="1">
              <a:lnSpc>
                <a:spcPct val="90000"/>
              </a:lnSpc>
              <a:spcBef>
                <a:spcPct val="20000"/>
              </a:spcBef>
              <a:spcAft>
                <a:spcPts val="450"/>
              </a:spcAft>
              <a:buClr>
                <a:srgbClr val="ED7D31"/>
              </a:buClr>
              <a:buSzPct val="92000"/>
              <a:buFont typeface="Arial" panose="020B0604020202020204" pitchFamily="34" charset="0"/>
              <a:buChar char="•"/>
            </a:pPr>
            <a:r>
              <a:rPr lang="en-US" sz="1425" dirty="0">
                <a:solidFill>
                  <a:prstClr val="black"/>
                </a:solidFill>
                <a:latin typeface="Calibri" panose="020F0502020204030204"/>
                <a:ea typeface="+mn-ea"/>
              </a:rPr>
              <a:t>COMMUNITY OUTREACH Publicly supports diverse groups, organizations and programs in their community.</a:t>
            </a:r>
          </a:p>
        </p:txBody>
      </p:sp>
    </p:spTree>
    <p:extLst>
      <p:ext uri="{BB962C8B-B14F-4D97-AF65-F5344CB8AC3E}">
        <p14:creationId xmlns:p14="http://schemas.microsoft.com/office/powerpoint/2010/main" val="117321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45758" y="2370341"/>
            <a:ext cx="3962601" cy="3499028"/>
          </a:xfrm>
        </p:spPr>
        <p:txBody>
          <a:bodyPr>
            <a:noAutofit/>
          </a:bodyPr>
          <a:lstStyle/>
          <a:p>
            <a:pPr marL="0" indent="0">
              <a:buNone/>
            </a:pPr>
            <a:r>
              <a:rPr lang="en-US" sz="3000" b="1" dirty="0">
                <a:solidFill>
                  <a:schemeClr val="accent1"/>
                </a:solidFill>
                <a:latin typeface="+mj-lt"/>
              </a:rPr>
              <a:t>Partnership</a:t>
            </a:r>
          </a:p>
          <a:p>
            <a:pPr marL="0" indent="0">
              <a:buNone/>
            </a:pPr>
            <a:r>
              <a:rPr lang="en-US" sz="1800" dirty="0">
                <a:latin typeface="+mj-lt"/>
              </a:rPr>
              <a:t>Mosaic supports visual &amp; vocal commitment to diversity, equity &amp; inclusion from the top down within organizations and between organizations.</a:t>
            </a:r>
          </a:p>
          <a:p>
            <a:pPr marL="0" indent="0">
              <a:buNone/>
            </a:pPr>
            <a:r>
              <a:rPr lang="en-US" sz="3000" b="1" dirty="0">
                <a:solidFill>
                  <a:schemeClr val="accent1"/>
                </a:solidFill>
                <a:latin typeface="+mj-lt"/>
              </a:rPr>
              <a:t>Engagement</a:t>
            </a:r>
          </a:p>
          <a:p>
            <a:pPr marL="0" indent="0">
              <a:buNone/>
            </a:pPr>
            <a:r>
              <a:rPr lang="en-US" sz="1800" dirty="0">
                <a:latin typeface="+mj-lt"/>
              </a:rPr>
              <a:t>Mosaic promotes engagement with groups, organizations and initiatives that support inclusivity within the community.</a:t>
            </a:r>
          </a:p>
          <a:p>
            <a:endParaRPr lang="en-US" dirty="0"/>
          </a:p>
        </p:txBody>
      </p:sp>
      <p:sp>
        <p:nvSpPr>
          <p:cNvPr id="5" name="Content Placeholder 4"/>
          <p:cNvSpPr>
            <a:spLocks noGrp="1"/>
          </p:cNvSpPr>
          <p:nvPr>
            <p:ph sz="quarter" idx="4"/>
          </p:nvPr>
        </p:nvSpPr>
        <p:spPr>
          <a:xfrm>
            <a:off x="5079510" y="2370340"/>
            <a:ext cx="3896969" cy="3378566"/>
          </a:xfrm>
        </p:spPr>
        <p:txBody>
          <a:bodyPr>
            <a:noAutofit/>
          </a:bodyPr>
          <a:lstStyle/>
          <a:p>
            <a:pPr marL="0" indent="0">
              <a:buNone/>
            </a:pPr>
            <a:r>
              <a:rPr lang="en-US" sz="3000" b="1" dirty="0">
                <a:solidFill>
                  <a:schemeClr val="accent1"/>
                </a:solidFill>
                <a:latin typeface="+mj-lt"/>
              </a:rPr>
              <a:t>Resources</a:t>
            </a:r>
          </a:p>
          <a:p>
            <a:pPr marL="0" indent="0">
              <a:buNone/>
            </a:pPr>
            <a:r>
              <a:rPr lang="en-US" sz="1800" dirty="0">
                <a:latin typeface="+mj-lt"/>
              </a:rPr>
              <a:t>Mosaic promotes best practices that help recruit, train and develop diverse and inclusive candidates and employees.</a:t>
            </a:r>
          </a:p>
          <a:p>
            <a:pPr marL="0" indent="0">
              <a:buNone/>
            </a:pPr>
            <a:r>
              <a:rPr lang="en-US" sz="3000" b="1" dirty="0">
                <a:solidFill>
                  <a:schemeClr val="accent1"/>
                </a:solidFill>
                <a:latin typeface="+mj-lt"/>
              </a:rPr>
              <a:t>Knowledge</a:t>
            </a:r>
          </a:p>
          <a:p>
            <a:pPr marL="0" indent="0">
              <a:buNone/>
            </a:pPr>
            <a:r>
              <a:rPr lang="en-US" sz="1800" dirty="0">
                <a:latin typeface="+mj-lt"/>
              </a:rPr>
              <a:t>Supports and creates equity for full employment base around race, religion, sexual orientation, etc.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597" y="857251"/>
            <a:ext cx="3788966" cy="1392701"/>
          </a:xfrm>
          <a:prstGeom prst="rect">
            <a:avLst/>
          </a:prstGeom>
        </p:spPr>
      </p:pic>
      <p:sp>
        <p:nvSpPr>
          <p:cNvPr id="8" name="TextBox 7"/>
          <p:cNvSpPr txBox="1"/>
          <p:nvPr/>
        </p:nvSpPr>
        <p:spPr>
          <a:xfrm>
            <a:off x="534510" y="1381341"/>
            <a:ext cx="4465980" cy="830997"/>
          </a:xfrm>
          <a:prstGeom prst="rect">
            <a:avLst/>
          </a:prstGeom>
          <a:noFill/>
        </p:spPr>
        <p:txBody>
          <a:bodyPr wrap="square" rtlCol="0">
            <a:spAutoFit/>
          </a:bodyPr>
          <a:lstStyle/>
          <a:p>
            <a:pPr algn="ctr"/>
            <a:r>
              <a:rPr lang="en-US" sz="3000" dirty="0">
                <a:solidFill>
                  <a:schemeClr val="bg1"/>
                </a:solidFill>
                <a:latin typeface="+mj-lt"/>
              </a:rPr>
              <a:t>Mosaic’s PERKs</a:t>
            </a:r>
          </a:p>
          <a:p>
            <a:pPr algn="ctr"/>
            <a:r>
              <a:rPr lang="en-US" sz="1800" dirty="0">
                <a:solidFill>
                  <a:schemeClr val="bg1"/>
                </a:solidFill>
                <a:latin typeface="+mj-lt"/>
              </a:rPr>
              <a:t>Membership has its perks!</a:t>
            </a:r>
          </a:p>
        </p:txBody>
      </p:sp>
      <p:sp>
        <p:nvSpPr>
          <p:cNvPr id="9" name="TextBox 8">
            <a:extLst>
              <a:ext uri="{FF2B5EF4-FFF2-40B4-BE49-F238E27FC236}">
                <a16:creationId xmlns:a16="http://schemas.microsoft.com/office/drawing/2014/main" id="{32EB9C2E-40C6-410F-826B-37C5145E92CC}"/>
              </a:ext>
            </a:extLst>
          </p:cNvPr>
          <p:cNvSpPr txBox="1"/>
          <p:nvPr/>
        </p:nvSpPr>
        <p:spPr>
          <a:xfrm>
            <a:off x="106020" y="1036805"/>
            <a:ext cx="4465980" cy="830997"/>
          </a:xfrm>
          <a:prstGeom prst="rect">
            <a:avLst/>
          </a:prstGeom>
          <a:noFill/>
        </p:spPr>
        <p:txBody>
          <a:bodyPr wrap="square" rtlCol="0">
            <a:spAutoFit/>
          </a:bodyPr>
          <a:lstStyle/>
          <a:p>
            <a:pPr algn="ctr"/>
            <a:r>
              <a:rPr lang="en-US" sz="3000" b="1" dirty="0">
                <a:latin typeface="+mj-lt"/>
              </a:rPr>
              <a:t>Mosaic’s PERKs</a:t>
            </a:r>
          </a:p>
          <a:p>
            <a:pPr algn="ctr"/>
            <a:r>
              <a:rPr lang="en-US" sz="1800" b="1" dirty="0">
                <a:latin typeface="+mj-lt"/>
              </a:rPr>
              <a:t>Membership has its perks!</a:t>
            </a:r>
          </a:p>
        </p:txBody>
      </p:sp>
    </p:spTree>
    <p:extLst>
      <p:ext uri="{BB962C8B-B14F-4D97-AF65-F5344CB8AC3E}">
        <p14:creationId xmlns:p14="http://schemas.microsoft.com/office/powerpoint/2010/main" val="1328135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737" y="857250"/>
            <a:ext cx="2301240" cy="2827697"/>
          </a:xfrm>
          <a:prstGeom prst="rect">
            <a:avLst/>
          </a:prstGeom>
        </p:spPr>
        <p:txBody>
          <a:bodyPr vert="horz" wrap="square" lIns="0" tIns="209550" rIns="0" bIns="0" rtlCol="0">
            <a:spAutoFit/>
          </a:bodyPr>
          <a:lstStyle/>
          <a:p>
            <a:pPr marL="6350" marR="2540">
              <a:lnSpc>
                <a:spcPts val="6815"/>
              </a:lnSpc>
              <a:spcBef>
                <a:spcPts val="1650"/>
              </a:spcBef>
            </a:pPr>
            <a:r>
              <a:rPr spc="217" dirty="0"/>
              <a:t>HOW  </a:t>
            </a:r>
            <a:r>
              <a:rPr spc="160" dirty="0"/>
              <a:t>WE  </a:t>
            </a:r>
            <a:r>
              <a:rPr spc="197" dirty="0"/>
              <a:t>H</a:t>
            </a:r>
            <a:r>
              <a:rPr spc="-493" dirty="0"/>
              <a:t>E</a:t>
            </a:r>
            <a:r>
              <a:rPr spc="-160" dirty="0"/>
              <a:t>L</a:t>
            </a:r>
            <a:r>
              <a:rPr spc="-330" dirty="0"/>
              <a:t>P</a:t>
            </a:r>
          </a:p>
        </p:txBody>
      </p:sp>
      <p:sp>
        <p:nvSpPr>
          <p:cNvPr id="3" name="object 3"/>
          <p:cNvSpPr/>
          <p:nvPr/>
        </p:nvSpPr>
        <p:spPr>
          <a:xfrm>
            <a:off x="109138" y="3785804"/>
            <a:ext cx="1899602" cy="97790"/>
          </a:xfrm>
          <a:custGeom>
            <a:avLst/>
            <a:gdLst/>
            <a:ahLst/>
            <a:cxnLst/>
            <a:rect l="l" t="t" r="r" b="b"/>
            <a:pathLst>
              <a:path w="3799204" h="195579">
                <a:moveTo>
                  <a:pt x="3799204" y="195265"/>
                </a:moveTo>
                <a:lnTo>
                  <a:pt x="0" y="195265"/>
                </a:lnTo>
                <a:lnTo>
                  <a:pt x="0" y="0"/>
                </a:lnTo>
                <a:lnTo>
                  <a:pt x="2985334" y="0"/>
                </a:lnTo>
                <a:lnTo>
                  <a:pt x="3799204" y="0"/>
                </a:lnTo>
                <a:lnTo>
                  <a:pt x="3799204" y="195265"/>
                </a:lnTo>
                <a:close/>
              </a:path>
            </a:pathLst>
          </a:custGeom>
          <a:solidFill>
            <a:srgbClr val="8FB42F"/>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4" name="object 4"/>
          <p:cNvSpPr/>
          <p:nvPr/>
        </p:nvSpPr>
        <p:spPr>
          <a:xfrm>
            <a:off x="2847667" y="968728"/>
            <a:ext cx="97790" cy="1899602"/>
          </a:xfrm>
          <a:custGeom>
            <a:avLst/>
            <a:gdLst/>
            <a:ahLst/>
            <a:cxnLst/>
            <a:rect l="l" t="t" r="r" b="b"/>
            <a:pathLst>
              <a:path w="195579" h="3799204">
                <a:moveTo>
                  <a:pt x="0" y="3799204"/>
                </a:moveTo>
                <a:lnTo>
                  <a:pt x="0" y="0"/>
                </a:lnTo>
                <a:lnTo>
                  <a:pt x="195265" y="0"/>
                </a:lnTo>
                <a:lnTo>
                  <a:pt x="195265" y="2985334"/>
                </a:lnTo>
                <a:lnTo>
                  <a:pt x="195265" y="3799204"/>
                </a:lnTo>
                <a:lnTo>
                  <a:pt x="0" y="3799204"/>
                </a:lnTo>
                <a:close/>
              </a:path>
            </a:pathLst>
          </a:custGeom>
          <a:solidFill>
            <a:srgbClr val="8FB42F"/>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5" name="object 5"/>
          <p:cNvSpPr txBox="1"/>
          <p:nvPr/>
        </p:nvSpPr>
        <p:spPr>
          <a:xfrm>
            <a:off x="72029" y="4288684"/>
            <a:ext cx="4451985" cy="1377235"/>
          </a:xfrm>
          <a:prstGeom prst="rect">
            <a:avLst/>
          </a:prstGeom>
        </p:spPr>
        <p:txBody>
          <a:bodyPr vert="horz" wrap="square" lIns="0" tIns="6032" rIns="0" bIns="0" rtlCol="0">
            <a:spAutoFit/>
          </a:bodyPr>
          <a:lstStyle/>
          <a:p>
            <a:pPr marL="6350" marR="2540" indent="242582" defTabSz="457223" eaLnBrk="1" fontAlgn="auto" hangingPunct="1">
              <a:lnSpc>
                <a:spcPct val="116900"/>
              </a:lnSpc>
              <a:spcBef>
                <a:spcPts val="47"/>
              </a:spcBef>
              <a:spcAft>
                <a:spcPts val="0"/>
              </a:spcAft>
            </a:pPr>
            <a:r>
              <a:rPr sz="1550" b="1" spc="8" dirty="0">
                <a:solidFill>
                  <a:srgbClr val="FFFFFF"/>
                </a:solidFill>
                <a:latin typeface="Raleway"/>
                <a:ea typeface="+mn-ea"/>
                <a:cs typeface="Raleway"/>
                <a:sym typeface="Arial"/>
              </a:rPr>
              <a:t>Immigrant and Refugee Specific Services:  </a:t>
            </a:r>
            <a:r>
              <a:rPr sz="1550" spc="8" dirty="0">
                <a:solidFill>
                  <a:srgbClr val="FFFFFF"/>
                </a:solidFill>
                <a:latin typeface="Raleway"/>
                <a:ea typeface="+mn-ea"/>
                <a:cs typeface="Raleway"/>
                <a:sym typeface="Arial"/>
              </a:rPr>
              <a:t>Workforce Tulsa connects you with our</a:t>
            </a:r>
            <a:r>
              <a:rPr sz="1550" spc="-30" dirty="0">
                <a:solidFill>
                  <a:srgbClr val="FFFFFF"/>
                </a:solidFill>
                <a:latin typeface="Raleway"/>
                <a:ea typeface="+mn-ea"/>
                <a:cs typeface="Raleway"/>
                <a:sym typeface="Arial"/>
              </a:rPr>
              <a:t> </a:t>
            </a:r>
            <a:r>
              <a:rPr sz="1550" spc="8" dirty="0">
                <a:solidFill>
                  <a:srgbClr val="FFFFFF"/>
                </a:solidFill>
                <a:latin typeface="Raleway"/>
                <a:ea typeface="+mn-ea"/>
                <a:cs typeface="Raleway"/>
                <a:sym typeface="Arial"/>
              </a:rPr>
              <a:t>partners  </a:t>
            </a:r>
            <a:r>
              <a:rPr sz="1550" spc="5" dirty="0">
                <a:solidFill>
                  <a:srgbClr val="FFFFFF"/>
                </a:solidFill>
                <a:latin typeface="Raleway"/>
                <a:ea typeface="+mn-ea"/>
                <a:cs typeface="Raleway"/>
                <a:sym typeface="Arial"/>
              </a:rPr>
              <a:t>like </a:t>
            </a:r>
            <a:r>
              <a:rPr sz="1550" spc="8" dirty="0">
                <a:solidFill>
                  <a:srgbClr val="FFFFFF"/>
                </a:solidFill>
                <a:latin typeface="Raleway"/>
                <a:ea typeface="+mn-ea"/>
                <a:cs typeface="Raleway"/>
                <a:sym typeface="Arial"/>
              </a:rPr>
              <a:t>the </a:t>
            </a:r>
            <a:r>
              <a:rPr sz="1550" b="1" spc="8" dirty="0">
                <a:solidFill>
                  <a:srgbClr val="FFFFFF"/>
                </a:solidFill>
                <a:latin typeface="Raleway"/>
                <a:ea typeface="+mn-ea"/>
                <a:cs typeface="Raleway"/>
                <a:sym typeface="Arial"/>
              </a:rPr>
              <a:t>Oklahoma Successful Adulthood  (OKSA) </a:t>
            </a:r>
            <a:r>
              <a:rPr sz="1550" spc="8" dirty="0">
                <a:solidFill>
                  <a:srgbClr val="FFFFFF"/>
                </a:solidFill>
                <a:latin typeface="Raleway"/>
                <a:ea typeface="+mn-ea"/>
                <a:cs typeface="Raleway"/>
                <a:sym typeface="Arial"/>
              </a:rPr>
              <a:t>program and the </a:t>
            </a:r>
            <a:r>
              <a:rPr sz="1550" b="1" spc="8" dirty="0">
                <a:solidFill>
                  <a:srgbClr val="FFFFFF"/>
                </a:solidFill>
                <a:latin typeface="Raleway"/>
                <a:ea typeface="+mn-ea"/>
                <a:cs typeface="Raleway"/>
                <a:sym typeface="Arial"/>
              </a:rPr>
              <a:t>Tulsa </a:t>
            </a:r>
            <a:r>
              <a:rPr sz="1550" b="1" spc="10" dirty="0">
                <a:solidFill>
                  <a:srgbClr val="FFFFFF"/>
                </a:solidFill>
                <a:latin typeface="Raleway"/>
                <a:ea typeface="+mn-ea"/>
                <a:cs typeface="Raleway"/>
                <a:sym typeface="Arial"/>
              </a:rPr>
              <a:t>Dream </a:t>
            </a:r>
            <a:r>
              <a:rPr sz="1550" b="1" spc="8" dirty="0">
                <a:solidFill>
                  <a:srgbClr val="FFFFFF"/>
                </a:solidFill>
                <a:latin typeface="Raleway"/>
                <a:ea typeface="+mn-ea"/>
                <a:cs typeface="Raleway"/>
                <a:sym typeface="Arial"/>
              </a:rPr>
              <a:t>Center</a:t>
            </a:r>
            <a:r>
              <a:rPr sz="1550" b="1" spc="-40" dirty="0">
                <a:solidFill>
                  <a:srgbClr val="FFFFFF"/>
                </a:solidFill>
                <a:latin typeface="Raleway"/>
                <a:ea typeface="+mn-ea"/>
                <a:cs typeface="Raleway"/>
                <a:sym typeface="Arial"/>
              </a:rPr>
              <a:t> </a:t>
            </a:r>
            <a:r>
              <a:rPr sz="1550" spc="5" dirty="0">
                <a:solidFill>
                  <a:srgbClr val="FFFFFF"/>
                </a:solidFill>
                <a:latin typeface="Raleway"/>
                <a:ea typeface="+mn-ea"/>
                <a:cs typeface="Raleway"/>
                <a:sym typeface="Arial"/>
              </a:rPr>
              <a:t>to  </a:t>
            </a:r>
            <a:r>
              <a:rPr sz="1550" spc="8" dirty="0">
                <a:solidFill>
                  <a:srgbClr val="FFFFFF"/>
                </a:solidFill>
                <a:latin typeface="Raleway"/>
                <a:ea typeface="+mn-ea"/>
                <a:cs typeface="Raleway"/>
                <a:sym typeface="Arial"/>
              </a:rPr>
              <a:t>help </a:t>
            </a:r>
            <a:r>
              <a:rPr sz="1550" spc="10" dirty="0">
                <a:solidFill>
                  <a:srgbClr val="FFFFFF"/>
                </a:solidFill>
                <a:latin typeface="Raleway"/>
                <a:ea typeface="+mn-ea"/>
                <a:cs typeface="Raleway"/>
                <a:sym typeface="Arial"/>
              </a:rPr>
              <a:t>address </a:t>
            </a:r>
            <a:r>
              <a:rPr sz="1550" spc="8" dirty="0">
                <a:solidFill>
                  <a:srgbClr val="FFFFFF"/>
                </a:solidFill>
                <a:latin typeface="Raleway"/>
                <a:ea typeface="+mn-ea"/>
                <a:cs typeface="Raleway"/>
                <a:sym typeface="Arial"/>
              </a:rPr>
              <a:t>your</a:t>
            </a:r>
            <a:r>
              <a:rPr sz="1550" spc="-13" dirty="0">
                <a:solidFill>
                  <a:srgbClr val="FFFFFF"/>
                </a:solidFill>
                <a:latin typeface="Raleway"/>
                <a:ea typeface="+mn-ea"/>
                <a:cs typeface="Raleway"/>
                <a:sym typeface="Arial"/>
              </a:rPr>
              <a:t> </a:t>
            </a:r>
            <a:r>
              <a:rPr sz="1550" spc="8" dirty="0">
                <a:solidFill>
                  <a:srgbClr val="FFFFFF"/>
                </a:solidFill>
                <a:latin typeface="Raleway"/>
                <a:ea typeface="+mn-ea"/>
                <a:cs typeface="Raleway"/>
                <a:sym typeface="Arial"/>
              </a:rPr>
              <a:t>needs.</a:t>
            </a:r>
            <a:endParaRPr sz="1550">
              <a:solidFill>
                <a:prstClr val="black"/>
              </a:solidFill>
              <a:latin typeface="Raleway"/>
              <a:ea typeface="+mn-ea"/>
              <a:cs typeface="Raleway"/>
              <a:sym typeface="Arial"/>
            </a:endParaRPr>
          </a:p>
        </p:txBody>
      </p:sp>
      <p:sp>
        <p:nvSpPr>
          <p:cNvPr id="6" name="object 6"/>
          <p:cNvSpPr/>
          <p:nvPr/>
        </p:nvSpPr>
        <p:spPr>
          <a:xfrm>
            <a:off x="6305923" y="2963382"/>
            <a:ext cx="63106" cy="63106"/>
          </a:xfrm>
          <a:prstGeom prst="rect">
            <a:avLst/>
          </a:prstGeom>
          <a:blipFill>
            <a:blip r:embed="rId2"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7" name="object 7"/>
          <p:cNvSpPr/>
          <p:nvPr/>
        </p:nvSpPr>
        <p:spPr>
          <a:xfrm>
            <a:off x="6305923" y="3241623"/>
            <a:ext cx="63106" cy="63106"/>
          </a:xfrm>
          <a:prstGeom prst="rect">
            <a:avLst/>
          </a:prstGeom>
          <a:blipFill>
            <a:blip r:embed="rId2"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8" name="object 8"/>
          <p:cNvSpPr/>
          <p:nvPr/>
        </p:nvSpPr>
        <p:spPr>
          <a:xfrm>
            <a:off x="6305923" y="3519865"/>
            <a:ext cx="63106" cy="63106"/>
          </a:xfrm>
          <a:prstGeom prst="rect">
            <a:avLst/>
          </a:prstGeom>
          <a:blipFill>
            <a:blip r:embed="rId2"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grpSp>
        <p:nvGrpSpPr>
          <p:cNvPr id="9" name="object 9"/>
          <p:cNvGrpSpPr/>
          <p:nvPr/>
        </p:nvGrpSpPr>
        <p:grpSpPr>
          <a:xfrm>
            <a:off x="4572092" y="4228696"/>
            <a:ext cx="4572000" cy="1772285"/>
            <a:chOff x="9144183" y="6742892"/>
            <a:chExt cx="9144000" cy="3544570"/>
          </a:xfrm>
        </p:grpSpPr>
        <p:sp>
          <p:nvSpPr>
            <p:cNvPr id="10" name="object 10"/>
            <p:cNvSpPr/>
            <p:nvPr/>
          </p:nvSpPr>
          <p:spPr>
            <a:xfrm>
              <a:off x="9144183" y="6742892"/>
              <a:ext cx="9144000" cy="3544570"/>
            </a:xfrm>
            <a:custGeom>
              <a:avLst/>
              <a:gdLst/>
              <a:ahLst/>
              <a:cxnLst/>
              <a:rect l="l" t="t" r="r" b="b"/>
              <a:pathLst>
                <a:path w="9144000" h="3544570">
                  <a:moveTo>
                    <a:pt x="0" y="0"/>
                  </a:moveTo>
                  <a:lnTo>
                    <a:pt x="9143816" y="0"/>
                  </a:lnTo>
                  <a:lnTo>
                    <a:pt x="9143816" y="3544107"/>
                  </a:lnTo>
                  <a:lnTo>
                    <a:pt x="0" y="3544107"/>
                  </a:lnTo>
                  <a:lnTo>
                    <a:pt x="0" y="0"/>
                  </a:lnTo>
                  <a:close/>
                </a:path>
              </a:pathLst>
            </a:custGeom>
            <a:solidFill>
              <a:srgbClr val="8FB42F"/>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1" name="object 11"/>
            <p:cNvSpPr/>
            <p:nvPr/>
          </p:nvSpPr>
          <p:spPr>
            <a:xfrm>
              <a:off x="9426105" y="6938301"/>
              <a:ext cx="8379459" cy="3100705"/>
            </a:xfrm>
            <a:custGeom>
              <a:avLst/>
              <a:gdLst/>
              <a:ahLst/>
              <a:cxnLst/>
              <a:rect l="l" t="t" r="r" b="b"/>
              <a:pathLst>
                <a:path w="8379459" h="3100704">
                  <a:moveTo>
                    <a:pt x="92659" y="419188"/>
                  </a:moveTo>
                  <a:lnTo>
                    <a:pt x="0" y="419188"/>
                  </a:lnTo>
                  <a:lnTo>
                    <a:pt x="0" y="804519"/>
                  </a:lnTo>
                  <a:lnTo>
                    <a:pt x="0" y="3100565"/>
                  </a:lnTo>
                  <a:lnTo>
                    <a:pt x="92659" y="3100565"/>
                  </a:lnTo>
                  <a:lnTo>
                    <a:pt x="92659" y="419188"/>
                  </a:lnTo>
                  <a:close/>
                </a:path>
                <a:path w="8379459" h="3100704">
                  <a:moveTo>
                    <a:pt x="8379104" y="0"/>
                  </a:moveTo>
                  <a:lnTo>
                    <a:pt x="7993405" y="0"/>
                  </a:lnTo>
                  <a:lnTo>
                    <a:pt x="418693" y="0"/>
                  </a:lnTo>
                  <a:lnTo>
                    <a:pt x="418693" y="92557"/>
                  </a:lnTo>
                  <a:lnTo>
                    <a:pt x="8379104" y="92557"/>
                  </a:lnTo>
                  <a:lnTo>
                    <a:pt x="8379104" y="0"/>
                  </a:lnTo>
                  <a:close/>
                </a:path>
              </a:pathLst>
            </a:custGeom>
            <a:solidFill>
              <a:srgbClr val="0089B9"/>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2" name="object 12"/>
            <p:cNvSpPr/>
            <p:nvPr/>
          </p:nvSpPr>
          <p:spPr>
            <a:xfrm>
              <a:off x="11221878" y="9258299"/>
              <a:ext cx="967740" cy="967740"/>
            </a:xfrm>
            <a:custGeom>
              <a:avLst/>
              <a:gdLst/>
              <a:ahLst/>
              <a:cxnLst/>
              <a:rect l="l" t="t" r="r" b="b"/>
              <a:pathLst>
                <a:path w="967740" h="967740">
                  <a:moveTo>
                    <a:pt x="914218" y="967625"/>
                  </a:moveTo>
                  <a:lnTo>
                    <a:pt x="53405" y="967625"/>
                  </a:lnTo>
                  <a:lnTo>
                    <a:pt x="32613" y="963428"/>
                  </a:lnTo>
                  <a:lnTo>
                    <a:pt x="15638" y="951982"/>
                  </a:lnTo>
                  <a:lnTo>
                    <a:pt x="4195" y="935006"/>
                  </a:lnTo>
                  <a:lnTo>
                    <a:pt x="0" y="914218"/>
                  </a:lnTo>
                  <a:lnTo>
                    <a:pt x="0" y="53405"/>
                  </a:lnTo>
                  <a:lnTo>
                    <a:pt x="4195" y="32615"/>
                  </a:lnTo>
                  <a:lnTo>
                    <a:pt x="15638" y="15640"/>
                  </a:lnTo>
                  <a:lnTo>
                    <a:pt x="32613" y="4196"/>
                  </a:lnTo>
                  <a:lnTo>
                    <a:pt x="53405" y="0"/>
                  </a:lnTo>
                  <a:lnTo>
                    <a:pt x="914218" y="0"/>
                  </a:lnTo>
                  <a:lnTo>
                    <a:pt x="935003" y="4196"/>
                  </a:lnTo>
                  <a:lnTo>
                    <a:pt x="951977" y="15640"/>
                  </a:lnTo>
                  <a:lnTo>
                    <a:pt x="963422" y="32615"/>
                  </a:lnTo>
                  <a:lnTo>
                    <a:pt x="967619" y="53405"/>
                  </a:lnTo>
                  <a:lnTo>
                    <a:pt x="967619" y="914218"/>
                  </a:lnTo>
                  <a:lnTo>
                    <a:pt x="963422" y="935006"/>
                  </a:lnTo>
                  <a:lnTo>
                    <a:pt x="951977" y="951983"/>
                  </a:lnTo>
                  <a:lnTo>
                    <a:pt x="935002" y="963428"/>
                  </a:lnTo>
                  <a:lnTo>
                    <a:pt x="914218" y="967625"/>
                  </a:lnTo>
                  <a:close/>
                </a:path>
              </a:pathLst>
            </a:custGeom>
            <a:solidFill>
              <a:srgbClr val="3C5998"/>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3" name="object 13"/>
            <p:cNvSpPr/>
            <p:nvPr/>
          </p:nvSpPr>
          <p:spPr>
            <a:xfrm>
              <a:off x="11612616" y="9404444"/>
              <a:ext cx="426720" cy="821690"/>
            </a:xfrm>
            <a:custGeom>
              <a:avLst/>
              <a:gdLst/>
              <a:ahLst/>
              <a:cxnLst/>
              <a:rect l="l" t="t" r="r" b="b"/>
              <a:pathLst>
                <a:path w="426720" h="821690">
                  <a:moveTo>
                    <a:pt x="276903" y="821478"/>
                  </a:moveTo>
                  <a:lnTo>
                    <a:pt x="126098" y="821478"/>
                  </a:lnTo>
                  <a:lnTo>
                    <a:pt x="126098" y="446763"/>
                  </a:lnTo>
                  <a:lnTo>
                    <a:pt x="0" y="446763"/>
                  </a:lnTo>
                  <a:lnTo>
                    <a:pt x="0" y="300729"/>
                  </a:lnTo>
                  <a:lnTo>
                    <a:pt x="126100" y="300729"/>
                  </a:lnTo>
                  <a:lnTo>
                    <a:pt x="126100" y="193034"/>
                  </a:lnTo>
                  <a:lnTo>
                    <a:pt x="130653" y="142989"/>
                  </a:lnTo>
                  <a:lnTo>
                    <a:pt x="143832" y="100109"/>
                  </a:lnTo>
                  <a:lnTo>
                    <a:pt x="164918" y="64588"/>
                  </a:lnTo>
                  <a:lnTo>
                    <a:pt x="193190" y="36623"/>
                  </a:lnTo>
                  <a:lnTo>
                    <a:pt x="227929" y="16406"/>
                  </a:lnTo>
                  <a:lnTo>
                    <a:pt x="268413" y="4134"/>
                  </a:lnTo>
                  <a:lnTo>
                    <a:pt x="313923" y="0"/>
                  </a:lnTo>
                  <a:lnTo>
                    <a:pt x="352178" y="649"/>
                  </a:lnTo>
                  <a:lnTo>
                    <a:pt x="385275" y="2210"/>
                  </a:lnTo>
                  <a:lnTo>
                    <a:pt x="410866" y="4105"/>
                  </a:lnTo>
                  <a:lnTo>
                    <a:pt x="426605" y="5754"/>
                  </a:lnTo>
                  <a:lnTo>
                    <a:pt x="426605" y="136365"/>
                  </a:lnTo>
                  <a:lnTo>
                    <a:pt x="349275" y="136400"/>
                  </a:lnTo>
                  <a:lnTo>
                    <a:pt x="312387" y="141563"/>
                  </a:lnTo>
                  <a:lnTo>
                    <a:pt x="290352" y="156092"/>
                  </a:lnTo>
                  <a:lnTo>
                    <a:pt x="279685" y="178549"/>
                  </a:lnTo>
                  <a:lnTo>
                    <a:pt x="276903" y="207494"/>
                  </a:lnTo>
                  <a:lnTo>
                    <a:pt x="276903" y="300731"/>
                  </a:lnTo>
                  <a:lnTo>
                    <a:pt x="421513" y="300731"/>
                  </a:lnTo>
                  <a:lnTo>
                    <a:pt x="402678" y="446765"/>
                  </a:lnTo>
                  <a:lnTo>
                    <a:pt x="276903" y="446765"/>
                  </a:lnTo>
                  <a:lnTo>
                    <a:pt x="276903" y="821478"/>
                  </a:lnTo>
                  <a:close/>
                </a:path>
              </a:pathLst>
            </a:custGeom>
            <a:solidFill>
              <a:srgbClr val="FFFFFF"/>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4" name="object 14"/>
            <p:cNvSpPr/>
            <p:nvPr/>
          </p:nvSpPr>
          <p:spPr>
            <a:xfrm>
              <a:off x="12612967" y="9258299"/>
              <a:ext cx="1006090" cy="1006090"/>
            </a:xfrm>
            <a:prstGeom prst="rect">
              <a:avLst/>
            </a:prstGeom>
            <a:blipFill>
              <a:blip r:embed="rId3"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5" name="object 15"/>
            <p:cNvSpPr/>
            <p:nvPr/>
          </p:nvSpPr>
          <p:spPr>
            <a:xfrm>
              <a:off x="14032763" y="9258474"/>
              <a:ext cx="1006475" cy="1005840"/>
            </a:xfrm>
            <a:custGeom>
              <a:avLst/>
              <a:gdLst/>
              <a:ahLst/>
              <a:cxnLst/>
              <a:rect l="l" t="t" r="r" b="b"/>
              <a:pathLst>
                <a:path w="1006475" h="1005840">
                  <a:moveTo>
                    <a:pt x="853335" y="1005741"/>
                  </a:moveTo>
                  <a:lnTo>
                    <a:pt x="152755" y="1005741"/>
                  </a:lnTo>
                  <a:lnTo>
                    <a:pt x="104489" y="997949"/>
                  </a:lnTo>
                  <a:lnTo>
                    <a:pt x="62558" y="976256"/>
                  </a:lnTo>
                  <a:lnTo>
                    <a:pt x="29485" y="943182"/>
                  </a:lnTo>
                  <a:lnTo>
                    <a:pt x="7791" y="901252"/>
                  </a:lnTo>
                  <a:lnTo>
                    <a:pt x="0" y="852986"/>
                  </a:lnTo>
                  <a:lnTo>
                    <a:pt x="0" y="152755"/>
                  </a:lnTo>
                  <a:lnTo>
                    <a:pt x="7791" y="104489"/>
                  </a:lnTo>
                  <a:lnTo>
                    <a:pt x="29485" y="62558"/>
                  </a:lnTo>
                  <a:lnTo>
                    <a:pt x="62558" y="29485"/>
                  </a:lnTo>
                  <a:lnTo>
                    <a:pt x="104489" y="7791"/>
                  </a:lnTo>
                  <a:lnTo>
                    <a:pt x="152755" y="0"/>
                  </a:lnTo>
                  <a:lnTo>
                    <a:pt x="852986" y="0"/>
                  </a:lnTo>
                  <a:lnTo>
                    <a:pt x="901252" y="7791"/>
                  </a:lnTo>
                  <a:lnTo>
                    <a:pt x="943182" y="29485"/>
                  </a:lnTo>
                  <a:lnTo>
                    <a:pt x="976256" y="62558"/>
                  </a:lnTo>
                  <a:lnTo>
                    <a:pt x="997949" y="104489"/>
                  </a:lnTo>
                  <a:lnTo>
                    <a:pt x="1005741" y="152755"/>
                  </a:lnTo>
                  <a:lnTo>
                    <a:pt x="1005741" y="852986"/>
                  </a:lnTo>
                  <a:lnTo>
                    <a:pt x="1006090" y="852986"/>
                  </a:lnTo>
                  <a:lnTo>
                    <a:pt x="998299" y="901252"/>
                  </a:lnTo>
                  <a:lnTo>
                    <a:pt x="976605" y="943182"/>
                  </a:lnTo>
                  <a:lnTo>
                    <a:pt x="943531" y="976256"/>
                  </a:lnTo>
                  <a:lnTo>
                    <a:pt x="901601" y="997949"/>
                  </a:lnTo>
                  <a:lnTo>
                    <a:pt x="853335" y="1005741"/>
                  </a:lnTo>
                  <a:close/>
                </a:path>
              </a:pathLst>
            </a:custGeom>
            <a:solidFill>
              <a:srgbClr val="3FC6ED"/>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6" name="object 16"/>
            <p:cNvSpPr/>
            <p:nvPr/>
          </p:nvSpPr>
          <p:spPr>
            <a:xfrm>
              <a:off x="14252906" y="9515278"/>
              <a:ext cx="642620" cy="522605"/>
            </a:xfrm>
            <a:custGeom>
              <a:avLst/>
              <a:gdLst/>
              <a:ahLst/>
              <a:cxnLst/>
              <a:rect l="l" t="t" r="r" b="b"/>
              <a:pathLst>
                <a:path w="642619" h="522604">
                  <a:moveTo>
                    <a:pt x="201986" y="521987"/>
                  </a:moveTo>
                  <a:lnTo>
                    <a:pt x="147275" y="517993"/>
                  </a:lnTo>
                  <a:lnTo>
                    <a:pt x="95035" y="506405"/>
                  </a:lnTo>
                  <a:lnTo>
                    <a:pt x="45774" y="487813"/>
                  </a:lnTo>
                  <a:lnTo>
                    <a:pt x="0" y="462805"/>
                  </a:lnTo>
                  <a:lnTo>
                    <a:pt x="7757" y="463620"/>
                  </a:lnTo>
                  <a:lnTo>
                    <a:pt x="15581" y="464223"/>
                  </a:lnTo>
                  <a:lnTo>
                    <a:pt x="23469" y="464597"/>
                  </a:lnTo>
                  <a:lnTo>
                    <a:pt x="31423" y="464725"/>
                  </a:lnTo>
                  <a:lnTo>
                    <a:pt x="76721" y="460873"/>
                  </a:lnTo>
                  <a:lnTo>
                    <a:pt x="119498" y="449755"/>
                  </a:lnTo>
                  <a:lnTo>
                    <a:pt x="159132" y="432025"/>
                  </a:lnTo>
                  <a:lnTo>
                    <a:pt x="195003" y="408337"/>
                  </a:lnTo>
                  <a:lnTo>
                    <a:pt x="153824" y="400966"/>
                  </a:lnTo>
                  <a:lnTo>
                    <a:pt x="118145" y="381844"/>
                  </a:lnTo>
                  <a:lnTo>
                    <a:pt x="90125" y="353099"/>
                  </a:lnTo>
                  <a:lnTo>
                    <a:pt x="71925" y="316858"/>
                  </a:lnTo>
                  <a:lnTo>
                    <a:pt x="79956" y="318429"/>
                  </a:lnTo>
                  <a:lnTo>
                    <a:pt x="88161" y="319302"/>
                  </a:lnTo>
                  <a:lnTo>
                    <a:pt x="96715" y="319302"/>
                  </a:lnTo>
                  <a:lnTo>
                    <a:pt x="105679" y="319010"/>
                  </a:lnTo>
                  <a:lnTo>
                    <a:pt x="114479" y="318145"/>
                  </a:lnTo>
                  <a:lnTo>
                    <a:pt x="123082" y="316724"/>
                  </a:lnTo>
                  <a:lnTo>
                    <a:pt x="131456" y="314763"/>
                  </a:lnTo>
                  <a:lnTo>
                    <a:pt x="89517" y="298380"/>
                  </a:lnTo>
                  <a:lnTo>
                    <a:pt x="55973" y="269460"/>
                  </a:lnTo>
                  <a:lnTo>
                    <a:pt x="33723" y="230851"/>
                  </a:lnTo>
                  <a:lnTo>
                    <a:pt x="25662" y="185401"/>
                  </a:lnTo>
                  <a:lnTo>
                    <a:pt x="25662" y="183655"/>
                  </a:lnTo>
                  <a:lnTo>
                    <a:pt x="39459" y="190245"/>
                  </a:lnTo>
                  <a:lnTo>
                    <a:pt x="54075" y="195265"/>
                  </a:lnTo>
                  <a:lnTo>
                    <a:pt x="69410" y="198582"/>
                  </a:lnTo>
                  <a:lnTo>
                    <a:pt x="85368" y="200065"/>
                  </a:lnTo>
                  <a:lnTo>
                    <a:pt x="61252" y="179323"/>
                  </a:lnTo>
                  <a:lnTo>
                    <a:pt x="42749" y="153410"/>
                  </a:lnTo>
                  <a:lnTo>
                    <a:pt x="30892" y="123371"/>
                  </a:lnTo>
                  <a:lnTo>
                    <a:pt x="26710" y="90256"/>
                  </a:lnTo>
                  <a:lnTo>
                    <a:pt x="27921" y="72476"/>
                  </a:lnTo>
                  <a:lnTo>
                    <a:pt x="31423" y="55384"/>
                  </a:lnTo>
                  <a:lnTo>
                    <a:pt x="37021" y="39143"/>
                  </a:lnTo>
                  <a:lnTo>
                    <a:pt x="44517" y="23917"/>
                  </a:lnTo>
                  <a:lnTo>
                    <a:pt x="79647" y="61446"/>
                  </a:lnTo>
                  <a:lnTo>
                    <a:pt x="119559" y="93883"/>
                  </a:lnTo>
                  <a:lnTo>
                    <a:pt x="163710" y="120676"/>
                  </a:lnTo>
                  <a:lnTo>
                    <a:pt x="211555" y="141272"/>
                  </a:lnTo>
                  <a:lnTo>
                    <a:pt x="262553" y="155117"/>
                  </a:lnTo>
                  <a:lnTo>
                    <a:pt x="316160" y="161658"/>
                  </a:lnTo>
                  <a:lnTo>
                    <a:pt x="314758" y="154490"/>
                  </a:lnTo>
                  <a:lnTo>
                    <a:pt x="313715" y="147125"/>
                  </a:lnTo>
                  <a:lnTo>
                    <a:pt x="313066" y="139563"/>
                  </a:lnTo>
                  <a:lnTo>
                    <a:pt x="312843" y="131806"/>
                  </a:lnTo>
                  <a:lnTo>
                    <a:pt x="319562" y="90143"/>
                  </a:lnTo>
                  <a:lnTo>
                    <a:pt x="338272" y="53961"/>
                  </a:lnTo>
                  <a:lnTo>
                    <a:pt x="366804" y="25429"/>
                  </a:lnTo>
                  <a:lnTo>
                    <a:pt x="402986" y="6719"/>
                  </a:lnTo>
                  <a:lnTo>
                    <a:pt x="444649" y="0"/>
                  </a:lnTo>
                  <a:lnTo>
                    <a:pt x="472199" y="2907"/>
                  </a:lnTo>
                  <a:lnTo>
                    <a:pt x="497851" y="11216"/>
                  </a:lnTo>
                  <a:lnTo>
                    <a:pt x="520950" y="24304"/>
                  </a:lnTo>
                  <a:lnTo>
                    <a:pt x="540841" y="41549"/>
                  </a:lnTo>
                  <a:lnTo>
                    <a:pt x="563116" y="36189"/>
                  </a:lnTo>
                  <a:lnTo>
                    <a:pt x="584573" y="29045"/>
                  </a:lnTo>
                  <a:lnTo>
                    <a:pt x="605113" y="20166"/>
                  </a:lnTo>
                  <a:lnTo>
                    <a:pt x="624638" y="9601"/>
                  </a:lnTo>
                  <a:lnTo>
                    <a:pt x="615287" y="31683"/>
                  </a:lnTo>
                  <a:lnTo>
                    <a:pt x="602205" y="51522"/>
                  </a:lnTo>
                  <a:lnTo>
                    <a:pt x="585849" y="68644"/>
                  </a:lnTo>
                  <a:lnTo>
                    <a:pt x="566678" y="82575"/>
                  </a:lnTo>
                  <a:lnTo>
                    <a:pt x="586346" y="79476"/>
                  </a:lnTo>
                  <a:lnTo>
                    <a:pt x="605522" y="74937"/>
                  </a:lnTo>
                  <a:lnTo>
                    <a:pt x="624174" y="69023"/>
                  </a:lnTo>
                  <a:lnTo>
                    <a:pt x="642270" y="61800"/>
                  </a:lnTo>
                  <a:lnTo>
                    <a:pt x="628086" y="81129"/>
                  </a:lnTo>
                  <a:lnTo>
                    <a:pt x="612330" y="98985"/>
                  </a:lnTo>
                  <a:lnTo>
                    <a:pt x="595135" y="115270"/>
                  </a:lnTo>
                  <a:lnTo>
                    <a:pt x="576629" y="129885"/>
                  </a:lnTo>
                  <a:lnTo>
                    <a:pt x="576979" y="141407"/>
                  </a:lnTo>
                  <a:lnTo>
                    <a:pt x="576979" y="146994"/>
                  </a:lnTo>
                  <a:lnTo>
                    <a:pt x="574634" y="187568"/>
                  </a:lnTo>
                  <a:lnTo>
                    <a:pt x="567641" y="228463"/>
                  </a:lnTo>
                  <a:lnTo>
                    <a:pt x="556064" y="269060"/>
                  </a:lnTo>
                  <a:lnTo>
                    <a:pt x="539966" y="308735"/>
                  </a:lnTo>
                  <a:lnTo>
                    <a:pt x="519408" y="346870"/>
                  </a:lnTo>
                  <a:lnTo>
                    <a:pt x="494455" y="382844"/>
                  </a:lnTo>
                  <a:lnTo>
                    <a:pt x="465169" y="416035"/>
                  </a:lnTo>
                  <a:lnTo>
                    <a:pt x="431613" y="445822"/>
                  </a:lnTo>
                  <a:lnTo>
                    <a:pt x="393850" y="471586"/>
                  </a:lnTo>
                  <a:lnTo>
                    <a:pt x="351943" y="492705"/>
                  </a:lnTo>
                  <a:lnTo>
                    <a:pt x="305954" y="508559"/>
                  </a:lnTo>
                  <a:lnTo>
                    <a:pt x="255948" y="518526"/>
                  </a:lnTo>
                  <a:lnTo>
                    <a:pt x="201986" y="521987"/>
                  </a:lnTo>
                  <a:close/>
                </a:path>
              </a:pathLst>
            </a:custGeom>
            <a:solidFill>
              <a:srgbClr val="FFFFFF"/>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7" name="object 17"/>
            <p:cNvSpPr/>
            <p:nvPr/>
          </p:nvSpPr>
          <p:spPr>
            <a:xfrm>
              <a:off x="15435982" y="9258299"/>
              <a:ext cx="990600" cy="990600"/>
            </a:xfrm>
            <a:custGeom>
              <a:avLst/>
              <a:gdLst/>
              <a:ahLst/>
              <a:cxnLst/>
              <a:rect l="l" t="t" r="r" b="b"/>
              <a:pathLst>
                <a:path w="990600" h="990600">
                  <a:moveTo>
                    <a:pt x="883483" y="990600"/>
                  </a:moveTo>
                  <a:lnTo>
                    <a:pt x="111901" y="990600"/>
                  </a:lnTo>
                  <a:lnTo>
                    <a:pt x="105965" y="988957"/>
                  </a:lnTo>
                  <a:lnTo>
                    <a:pt x="66356" y="970222"/>
                  </a:lnTo>
                  <a:lnTo>
                    <a:pt x="33889" y="940798"/>
                  </a:lnTo>
                  <a:lnTo>
                    <a:pt x="11364" y="903215"/>
                  </a:lnTo>
                  <a:lnTo>
                    <a:pt x="716" y="860712"/>
                  </a:lnTo>
                  <a:lnTo>
                    <a:pt x="0" y="149285"/>
                  </a:lnTo>
                  <a:lnTo>
                    <a:pt x="178" y="141972"/>
                  </a:lnTo>
                  <a:lnTo>
                    <a:pt x="8723" y="99015"/>
                  </a:lnTo>
                  <a:lnTo>
                    <a:pt x="29386" y="60357"/>
                  </a:lnTo>
                  <a:lnTo>
                    <a:pt x="60356" y="29386"/>
                  </a:lnTo>
                  <a:lnTo>
                    <a:pt x="99015" y="8723"/>
                  </a:lnTo>
                  <a:lnTo>
                    <a:pt x="141972" y="179"/>
                  </a:lnTo>
                  <a:lnTo>
                    <a:pt x="846085" y="0"/>
                  </a:lnTo>
                  <a:lnTo>
                    <a:pt x="853412" y="179"/>
                  </a:lnTo>
                  <a:lnTo>
                    <a:pt x="896369" y="8723"/>
                  </a:lnTo>
                  <a:lnTo>
                    <a:pt x="935027" y="29386"/>
                  </a:lnTo>
                  <a:lnTo>
                    <a:pt x="965997" y="60357"/>
                  </a:lnTo>
                  <a:lnTo>
                    <a:pt x="986660" y="99015"/>
                  </a:lnTo>
                  <a:lnTo>
                    <a:pt x="990600" y="111902"/>
                  </a:lnTo>
                  <a:lnTo>
                    <a:pt x="990600" y="883482"/>
                  </a:lnTo>
                  <a:lnTo>
                    <a:pt x="974148" y="922829"/>
                  </a:lnTo>
                  <a:lnTo>
                    <a:pt x="946340" y="956713"/>
                  </a:lnTo>
                  <a:lnTo>
                    <a:pt x="909922" y="981047"/>
                  </a:lnTo>
                  <a:lnTo>
                    <a:pt x="883483" y="990600"/>
                  </a:lnTo>
                  <a:close/>
                </a:path>
              </a:pathLst>
            </a:custGeom>
            <a:solidFill>
              <a:srgbClr val="0077B4"/>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8" name="object 18"/>
            <p:cNvSpPr/>
            <p:nvPr/>
          </p:nvSpPr>
          <p:spPr>
            <a:xfrm>
              <a:off x="15640113" y="9454655"/>
              <a:ext cx="143864" cy="143864"/>
            </a:xfrm>
            <a:prstGeom prst="rect">
              <a:avLst/>
            </a:prstGeom>
            <a:blipFill>
              <a:blip r:embed="rId4"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19" name="object 19"/>
            <p:cNvSpPr/>
            <p:nvPr/>
          </p:nvSpPr>
          <p:spPr>
            <a:xfrm>
              <a:off x="15647885" y="9635464"/>
              <a:ext cx="327025" cy="385445"/>
            </a:xfrm>
            <a:custGeom>
              <a:avLst/>
              <a:gdLst/>
              <a:ahLst/>
              <a:cxnLst/>
              <a:rect l="l" t="t" r="r" b="b"/>
              <a:pathLst>
                <a:path w="327025" h="385445">
                  <a:moveTo>
                    <a:pt x="128308" y="0"/>
                  </a:moveTo>
                  <a:lnTo>
                    <a:pt x="0" y="0"/>
                  </a:lnTo>
                  <a:lnTo>
                    <a:pt x="0" y="384937"/>
                  </a:lnTo>
                  <a:lnTo>
                    <a:pt x="128308" y="384937"/>
                  </a:lnTo>
                  <a:lnTo>
                    <a:pt x="128308" y="0"/>
                  </a:lnTo>
                  <a:close/>
                </a:path>
                <a:path w="327025" h="385445">
                  <a:moveTo>
                    <a:pt x="326605" y="0"/>
                  </a:moveTo>
                  <a:lnTo>
                    <a:pt x="198297" y="0"/>
                  </a:lnTo>
                  <a:lnTo>
                    <a:pt x="198297" y="384937"/>
                  </a:lnTo>
                  <a:lnTo>
                    <a:pt x="326605" y="384937"/>
                  </a:lnTo>
                  <a:lnTo>
                    <a:pt x="326605" y="0"/>
                  </a:lnTo>
                  <a:close/>
                </a:path>
              </a:pathLst>
            </a:custGeom>
            <a:solidFill>
              <a:srgbClr val="FFFFFF"/>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20" name="object 20"/>
            <p:cNvSpPr/>
            <p:nvPr/>
          </p:nvSpPr>
          <p:spPr>
            <a:xfrm>
              <a:off x="15972556" y="9627680"/>
              <a:ext cx="262890" cy="393065"/>
            </a:xfrm>
            <a:custGeom>
              <a:avLst/>
              <a:gdLst/>
              <a:ahLst/>
              <a:cxnLst/>
              <a:rect l="l" t="t" r="r" b="b"/>
              <a:pathLst>
                <a:path w="262890" h="393065">
                  <a:moveTo>
                    <a:pt x="262455" y="392710"/>
                  </a:moveTo>
                  <a:lnTo>
                    <a:pt x="134143" y="392710"/>
                  </a:lnTo>
                  <a:lnTo>
                    <a:pt x="134143" y="188578"/>
                  </a:lnTo>
                  <a:lnTo>
                    <a:pt x="130680" y="152764"/>
                  </a:lnTo>
                  <a:lnTo>
                    <a:pt x="119562" y="125152"/>
                  </a:lnTo>
                  <a:lnTo>
                    <a:pt x="99696" y="107381"/>
                  </a:lnTo>
                  <a:lnTo>
                    <a:pt x="69988" y="101093"/>
                  </a:lnTo>
                  <a:lnTo>
                    <a:pt x="40188" y="107776"/>
                  </a:lnTo>
                  <a:lnTo>
                    <a:pt x="18226" y="125395"/>
                  </a:lnTo>
                  <a:lnTo>
                    <a:pt x="4647" y="150304"/>
                  </a:lnTo>
                  <a:lnTo>
                    <a:pt x="0" y="178858"/>
                  </a:lnTo>
                  <a:lnTo>
                    <a:pt x="0" y="62211"/>
                  </a:lnTo>
                  <a:lnTo>
                    <a:pt x="15188" y="41828"/>
                  </a:lnTo>
                  <a:lnTo>
                    <a:pt x="38396" y="21628"/>
                  </a:lnTo>
                  <a:lnTo>
                    <a:pt x="71081" y="6166"/>
                  </a:lnTo>
                  <a:lnTo>
                    <a:pt x="114702" y="0"/>
                  </a:lnTo>
                  <a:lnTo>
                    <a:pt x="155348" y="4581"/>
                  </a:lnTo>
                  <a:lnTo>
                    <a:pt x="191027" y="18505"/>
                  </a:lnTo>
                  <a:lnTo>
                    <a:pt x="243158" y="75460"/>
                  </a:lnTo>
                  <a:lnTo>
                    <a:pt x="257450" y="119031"/>
                  </a:lnTo>
                  <a:lnTo>
                    <a:pt x="262455" y="173026"/>
                  </a:lnTo>
                  <a:lnTo>
                    <a:pt x="262455" y="392710"/>
                  </a:lnTo>
                  <a:close/>
                </a:path>
              </a:pathLst>
            </a:custGeom>
            <a:solidFill>
              <a:srgbClr val="FFFFFF"/>
            </a:solid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grpSp>
      <p:sp>
        <p:nvSpPr>
          <p:cNvPr id="21" name="object 21"/>
          <p:cNvSpPr txBox="1"/>
          <p:nvPr/>
        </p:nvSpPr>
        <p:spPr>
          <a:xfrm>
            <a:off x="6442593" y="2532114"/>
            <a:ext cx="2500630" cy="1127232"/>
          </a:xfrm>
          <a:prstGeom prst="rect">
            <a:avLst/>
          </a:prstGeom>
        </p:spPr>
        <p:txBody>
          <a:bodyPr vert="horz" wrap="square" lIns="0" tIns="5715" rIns="0" bIns="0" rtlCol="0">
            <a:spAutoFit/>
          </a:bodyPr>
          <a:lstStyle/>
          <a:p>
            <a:pPr marL="6350" marR="2540" indent="501040" defTabSz="457223" eaLnBrk="1" fontAlgn="auto" hangingPunct="1">
              <a:lnSpc>
                <a:spcPct val="117800"/>
              </a:lnSpc>
              <a:spcBef>
                <a:spcPts val="45"/>
              </a:spcBef>
              <a:spcAft>
                <a:spcPts val="0"/>
              </a:spcAft>
            </a:pPr>
            <a:r>
              <a:rPr sz="1550" b="1" spc="8" dirty="0">
                <a:solidFill>
                  <a:srgbClr val="FFFFFF"/>
                </a:solidFill>
                <a:latin typeface="Raleway"/>
                <a:ea typeface="+mn-ea"/>
                <a:cs typeface="Raleway"/>
                <a:sym typeface="Arial"/>
              </a:rPr>
              <a:t>Job </a:t>
            </a:r>
            <a:r>
              <a:rPr sz="1550" b="1" spc="5" dirty="0">
                <a:solidFill>
                  <a:srgbClr val="FFFFFF"/>
                </a:solidFill>
                <a:latin typeface="Raleway"/>
                <a:ea typeface="+mn-ea"/>
                <a:cs typeface="Raleway"/>
                <a:sym typeface="Arial"/>
              </a:rPr>
              <a:t>Placement:  </a:t>
            </a:r>
            <a:r>
              <a:rPr sz="1550" spc="5" dirty="0">
                <a:solidFill>
                  <a:srgbClr val="FFFFFF"/>
                </a:solidFill>
                <a:latin typeface="Raleway"/>
                <a:ea typeface="+mn-ea"/>
                <a:cs typeface="Raleway"/>
                <a:sym typeface="Arial"/>
              </a:rPr>
              <a:t>Trainings </a:t>
            </a:r>
            <a:r>
              <a:rPr sz="1550" spc="8" dirty="0">
                <a:solidFill>
                  <a:srgbClr val="FFFFFF"/>
                </a:solidFill>
                <a:latin typeface="Raleway"/>
                <a:ea typeface="+mn-ea"/>
                <a:cs typeface="Raleway"/>
                <a:sym typeface="Arial"/>
              </a:rPr>
              <a:t>and </a:t>
            </a:r>
            <a:r>
              <a:rPr sz="1550" spc="5" dirty="0">
                <a:solidFill>
                  <a:srgbClr val="FFFFFF"/>
                </a:solidFill>
                <a:latin typeface="Raleway"/>
                <a:ea typeface="+mn-ea"/>
                <a:cs typeface="Raleway"/>
                <a:sym typeface="Arial"/>
              </a:rPr>
              <a:t>Certifications  </a:t>
            </a:r>
            <a:r>
              <a:rPr sz="1550" spc="8" dirty="0">
                <a:solidFill>
                  <a:srgbClr val="FFFFFF"/>
                </a:solidFill>
                <a:latin typeface="Raleway"/>
                <a:ea typeface="+mn-ea"/>
                <a:cs typeface="Raleway"/>
                <a:sym typeface="Arial"/>
              </a:rPr>
              <a:t>Work</a:t>
            </a:r>
            <a:r>
              <a:rPr sz="1550" dirty="0">
                <a:solidFill>
                  <a:srgbClr val="FFFFFF"/>
                </a:solidFill>
                <a:latin typeface="Raleway"/>
                <a:ea typeface="+mn-ea"/>
                <a:cs typeface="Raleway"/>
                <a:sym typeface="Arial"/>
              </a:rPr>
              <a:t> </a:t>
            </a:r>
            <a:r>
              <a:rPr sz="1550" spc="5" dirty="0">
                <a:solidFill>
                  <a:srgbClr val="FFFFFF"/>
                </a:solidFill>
                <a:latin typeface="Raleway"/>
                <a:ea typeface="+mn-ea"/>
                <a:cs typeface="Raleway"/>
                <a:sym typeface="Arial"/>
              </a:rPr>
              <a:t>Experiences</a:t>
            </a:r>
            <a:endParaRPr sz="1550">
              <a:solidFill>
                <a:prstClr val="black"/>
              </a:solidFill>
              <a:latin typeface="Raleway"/>
              <a:ea typeface="+mn-ea"/>
              <a:cs typeface="Raleway"/>
              <a:sym typeface="Arial"/>
            </a:endParaRPr>
          </a:p>
          <a:p>
            <a:pPr marL="6350" defTabSz="457223" eaLnBrk="1" fontAlgn="auto" hangingPunct="1">
              <a:spcBef>
                <a:spcPts val="332"/>
              </a:spcBef>
              <a:spcAft>
                <a:spcPts val="0"/>
              </a:spcAft>
            </a:pPr>
            <a:r>
              <a:rPr sz="1550" spc="8" dirty="0">
                <a:solidFill>
                  <a:srgbClr val="FFFFFF"/>
                </a:solidFill>
                <a:latin typeface="Raleway"/>
                <a:ea typeface="+mn-ea"/>
                <a:cs typeface="Raleway"/>
                <a:sym typeface="Arial"/>
              </a:rPr>
              <a:t>On </a:t>
            </a:r>
            <a:r>
              <a:rPr sz="1550" spc="5" dirty="0">
                <a:solidFill>
                  <a:srgbClr val="FFFFFF"/>
                </a:solidFill>
                <a:latin typeface="Raleway"/>
                <a:ea typeface="+mn-ea"/>
                <a:cs typeface="Raleway"/>
                <a:sym typeface="Arial"/>
              </a:rPr>
              <a:t>the </a:t>
            </a:r>
            <a:r>
              <a:rPr sz="1550" spc="8" dirty="0">
                <a:solidFill>
                  <a:srgbClr val="FFFFFF"/>
                </a:solidFill>
                <a:latin typeface="Raleway"/>
                <a:ea typeface="+mn-ea"/>
                <a:cs typeface="Raleway"/>
                <a:sym typeface="Arial"/>
              </a:rPr>
              <a:t>Job</a:t>
            </a:r>
            <a:r>
              <a:rPr sz="1550" spc="-10" dirty="0">
                <a:solidFill>
                  <a:srgbClr val="FFFFFF"/>
                </a:solidFill>
                <a:latin typeface="Raleway"/>
                <a:ea typeface="+mn-ea"/>
                <a:cs typeface="Raleway"/>
                <a:sym typeface="Arial"/>
              </a:rPr>
              <a:t> </a:t>
            </a:r>
            <a:r>
              <a:rPr sz="1550" spc="5" dirty="0">
                <a:solidFill>
                  <a:srgbClr val="FFFFFF"/>
                </a:solidFill>
                <a:latin typeface="Raleway"/>
                <a:ea typeface="+mn-ea"/>
                <a:cs typeface="Raleway"/>
                <a:sym typeface="Arial"/>
              </a:rPr>
              <a:t>Trainings</a:t>
            </a:r>
            <a:endParaRPr sz="1550">
              <a:solidFill>
                <a:prstClr val="black"/>
              </a:solidFill>
              <a:latin typeface="Raleway"/>
              <a:ea typeface="+mn-ea"/>
              <a:cs typeface="Raleway"/>
              <a:sym typeface="Arial"/>
            </a:endParaRPr>
          </a:p>
        </p:txBody>
      </p:sp>
      <p:sp>
        <p:nvSpPr>
          <p:cNvPr id="22" name="object 22"/>
          <p:cNvSpPr txBox="1"/>
          <p:nvPr/>
        </p:nvSpPr>
        <p:spPr>
          <a:xfrm>
            <a:off x="4533632" y="1382359"/>
            <a:ext cx="4352925" cy="1119217"/>
          </a:xfrm>
          <a:prstGeom prst="rect">
            <a:avLst/>
          </a:prstGeom>
        </p:spPr>
        <p:txBody>
          <a:bodyPr vert="horz" wrap="square" lIns="0" tIns="171133" rIns="0" bIns="0" rtlCol="0">
            <a:spAutoFit/>
          </a:bodyPr>
          <a:lstStyle/>
          <a:p>
            <a:pPr marL="6350" defTabSz="457223" eaLnBrk="1" fontAlgn="auto" hangingPunct="1">
              <a:spcBef>
                <a:spcPts val="1348"/>
              </a:spcBef>
              <a:spcAft>
                <a:spcPts val="0"/>
              </a:spcAft>
            </a:pPr>
            <a:r>
              <a:rPr sz="2300" b="1" spc="40" dirty="0">
                <a:solidFill>
                  <a:srgbClr val="FFFFFF"/>
                </a:solidFill>
                <a:latin typeface="Arial"/>
                <a:ea typeface="+mn-ea"/>
                <a:cs typeface="Arial"/>
                <a:sym typeface="Arial"/>
              </a:rPr>
              <a:t>Creek</a:t>
            </a:r>
            <a:r>
              <a:rPr sz="2300" b="1" spc="-127" dirty="0">
                <a:solidFill>
                  <a:srgbClr val="FFFFFF"/>
                </a:solidFill>
                <a:latin typeface="Arial"/>
                <a:ea typeface="+mn-ea"/>
                <a:cs typeface="Arial"/>
                <a:sym typeface="Arial"/>
              </a:rPr>
              <a:t> </a:t>
            </a:r>
            <a:r>
              <a:rPr sz="2300" b="1" spc="-5" dirty="0">
                <a:solidFill>
                  <a:srgbClr val="FFFFFF"/>
                </a:solidFill>
                <a:latin typeface="Arial"/>
                <a:ea typeface="+mn-ea"/>
                <a:cs typeface="Arial"/>
                <a:sym typeface="Arial"/>
              </a:rPr>
              <a:t>|</a:t>
            </a:r>
            <a:r>
              <a:rPr sz="2300" b="1" spc="-125" dirty="0">
                <a:solidFill>
                  <a:srgbClr val="FFFFFF"/>
                </a:solidFill>
                <a:latin typeface="Arial"/>
                <a:ea typeface="+mn-ea"/>
                <a:cs typeface="Arial"/>
                <a:sym typeface="Arial"/>
              </a:rPr>
              <a:t> </a:t>
            </a:r>
            <a:r>
              <a:rPr sz="2300" b="1" spc="25" dirty="0">
                <a:solidFill>
                  <a:srgbClr val="FFFFFF"/>
                </a:solidFill>
                <a:latin typeface="Arial"/>
                <a:ea typeface="+mn-ea"/>
                <a:cs typeface="Arial"/>
                <a:sym typeface="Arial"/>
              </a:rPr>
              <a:t>Osage</a:t>
            </a:r>
            <a:r>
              <a:rPr sz="2300" b="1" spc="-125" dirty="0">
                <a:solidFill>
                  <a:srgbClr val="FFFFFF"/>
                </a:solidFill>
                <a:latin typeface="Arial"/>
                <a:ea typeface="+mn-ea"/>
                <a:cs typeface="Arial"/>
                <a:sym typeface="Arial"/>
              </a:rPr>
              <a:t> </a:t>
            </a:r>
            <a:r>
              <a:rPr sz="2300" b="1" spc="-5" dirty="0">
                <a:solidFill>
                  <a:srgbClr val="FFFFFF"/>
                </a:solidFill>
                <a:latin typeface="Arial"/>
                <a:ea typeface="+mn-ea"/>
                <a:cs typeface="Arial"/>
                <a:sym typeface="Arial"/>
              </a:rPr>
              <a:t>|</a:t>
            </a:r>
            <a:r>
              <a:rPr sz="2300" b="1" spc="-125" dirty="0">
                <a:solidFill>
                  <a:srgbClr val="FFFFFF"/>
                </a:solidFill>
                <a:latin typeface="Arial"/>
                <a:ea typeface="+mn-ea"/>
                <a:cs typeface="Arial"/>
                <a:sym typeface="Arial"/>
              </a:rPr>
              <a:t> </a:t>
            </a:r>
            <a:r>
              <a:rPr sz="2300" b="1" spc="77" dirty="0">
                <a:solidFill>
                  <a:srgbClr val="FFFFFF"/>
                </a:solidFill>
                <a:latin typeface="Arial"/>
                <a:ea typeface="+mn-ea"/>
                <a:cs typeface="Arial"/>
                <a:sym typeface="Arial"/>
              </a:rPr>
              <a:t>Pawnee</a:t>
            </a:r>
            <a:r>
              <a:rPr sz="2300" b="1" spc="-127" dirty="0">
                <a:solidFill>
                  <a:srgbClr val="FFFFFF"/>
                </a:solidFill>
                <a:latin typeface="Arial"/>
                <a:ea typeface="+mn-ea"/>
                <a:cs typeface="Arial"/>
                <a:sym typeface="Arial"/>
              </a:rPr>
              <a:t> </a:t>
            </a:r>
            <a:r>
              <a:rPr sz="2300" b="1" spc="-5" dirty="0">
                <a:solidFill>
                  <a:srgbClr val="FFFFFF"/>
                </a:solidFill>
                <a:latin typeface="Arial"/>
                <a:ea typeface="+mn-ea"/>
                <a:cs typeface="Arial"/>
                <a:sym typeface="Arial"/>
              </a:rPr>
              <a:t>|</a:t>
            </a:r>
            <a:r>
              <a:rPr sz="2300" b="1" spc="-125" dirty="0">
                <a:solidFill>
                  <a:srgbClr val="FFFFFF"/>
                </a:solidFill>
                <a:latin typeface="Arial"/>
                <a:ea typeface="+mn-ea"/>
                <a:cs typeface="Arial"/>
                <a:sym typeface="Arial"/>
              </a:rPr>
              <a:t> </a:t>
            </a:r>
            <a:r>
              <a:rPr sz="2300" b="1" spc="68" dirty="0">
                <a:solidFill>
                  <a:srgbClr val="FFFFFF"/>
                </a:solidFill>
                <a:latin typeface="Arial"/>
                <a:ea typeface="+mn-ea"/>
                <a:cs typeface="Arial"/>
                <a:sym typeface="Arial"/>
              </a:rPr>
              <a:t>Tulsa</a:t>
            </a:r>
            <a:endParaRPr sz="2300">
              <a:solidFill>
                <a:prstClr val="black"/>
              </a:solidFill>
              <a:latin typeface="Arial"/>
              <a:ea typeface="+mn-ea"/>
              <a:cs typeface="Arial"/>
              <a:sym typeface="Arial"/>
            </a:endParaRPr>
          </a:p>
          <a:p>
            <a:pPr marR="588040" algn="ctr" defTabSz="457223" eaLnBrk="1" fontAlgn="auto" hangingPunct="1">
              <a:spcBef>
                <a:spcPts val="1468"/>
              </a:spcBef>
              <a:spcAft>
                <a:spcPts val="0"/>
              </a:spcAft>
            </a:pPr>
            <a:r>
              <a:rPr sz="2600" b="1" spc="-2" dirty="0">
                <a:solidFill>
                  <a:srgbClr val="0089B9"/>
                </a:solidFill>
                <a:latin typeface="Raleway"/>
                <a:ea typeface="+mn-ea"/>
                <a:cs typeface="Raleway"/>
                <a:sym typeface="Arial"/>
              </a:rPr>
              <a:t>Our</a:t>
            </a:r>
            <a:r>
              <a:rPr sz="2600" b="1" spc="-8" dirty="0">
                <a:solidFill>
                  <a:srgbClr val="0089B9"/>
                </a:solidFill>
                <a:latin typeface="Raleway"/>
                <a:ea typeface="+mn-ea"/>
                <a:cs typeface="Raleway"/>
                <a:sym typeface="Arial"/>
              </a:rPr>
              <a:t> </a:t>
            </a:r>
            <a:r>
              <a:rPr sz="2600" b="1" spc="-2" dirty="0">
                <a:solidFill>
                  <a:srgbClr val="0089B9"/>
                </a:solidFill>
                <a:latin typeface="Raleway"/>
                <a:ea typeface="+mn-ea"/>
                <a:cs typeface="Raleway"/>
                <a:sym typeface="Arial"/>
              </a:rPr>
              <a:t>Services:</a:t>
            </a:r>
            <a:endParaRPr sz="2600">
              <a:solidFill>
                <a:prstClr val="black"/>
              </a:solidFill>
              <a:latin typeface="Raleway"/>
              <a:ea typeface="+mn-ea"/>
              <a:cs typeface="Raleway"/>
              <a:sym typeface="Arial"/>
            </a:endParaRPr>
          </a:p>
        </p:txBody>
      </p:sp>
      <p:sp>
        <p:nvSpPr>
          <p:cNvPr id="23" name="object 23"/>
          <p:cNvSpPr/>
          <p:nvPr/>
        </p:nvSpPr>
        <p:spPr>
          <a:xfrm>
            <a:off x="3907119" y="2963382"/>
            <a:ext cx="63106" cy="63106"/>
          </a:xfrm>
          <a:prstGeom prst="rect">
            <a:avLst/>
          </a:prstGeom>
          <a:blipFill>
            <a:blip r:embed="rId5"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24" name="object 24"/>
          <p:cNvSpPr/>
          <p:nvPr/>
        </p:nvSpPr>
        <p:spPr>
          <a:xfrm>
            <a:off x="3907119" y="3241623"/>
            <a:ext cx="63106" cy="63106"/>
          </a:xfrm>
          <a:prstGeom prst="rect">
            <a:avLst/>
          </a:prstGeom>
          <a:blipFill>
            <a:blip r:embed="rId5"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25" name="object 25"/>
          <p:cNvSpPr/>
          <p:nvPr/>
        </p:nvSpPr>
        <p:spPr>
          <a:xfrm>
            <a:off x="3907119" y="3519865"/>
            <a:ext cx="63106" cy="63106"/>
          </a:xfrm>
          <a:prstGeom prst="rect">
            <a:avLst/>
          </a:prstGeom>
          <a:blipFill>
            <a:blip r:embed="rId5" cstate="print"/>
            <a:stretch>
              <a:fillRect/>
            </a:stretch>
          </a:blipFill>
        </p:spPr>
        <p:txBody>
          <a:bodyPr wrap="square" lIns="0" tIns="0" rIns="0" bIns="0" rtlCol="0"/>
          <a:lstStyle/>
          <a:p>
            <a:pPr defTabSz="457223" eaLnBrk="1" fontAlgn="auto" hangingPunct="1">
              <a:spcBef>
                <a:spcPts val="0"/>
              </a:spcBef>
              <a:spcAft>
                <a:spcPts val="0"/>
              </a:spcAft>
            </a:pPr>
            <a:endParaRPr sz="900">
              <a:solidFill>
                <a:prstClr val="black"/>
              </a:solidFill>
              <a:latin typeface="Calibri"/>
              <a:ea typeface="+mn-ea"/>
              <a:cs typeface="Arial"/>
              <a:sym typeface="Arial"/>
            </a:endParaRPr>
          </a:p>
        </p:txBody>
      </p:sp>
      <p:sp>
        <p:nvSpPr>
          <p:cNvPr id="26" name="object 26"/>
          <p:cNvSpPr txBox="1"/>
          <p:nvPr/>
        </p:nvSpPr>
        <p:spPr>
          <a:xfrm>
            <a:off x="4043788" y="2532115"/>
            <a:ext cx="2073593" cy="1107034"/>
          </a:xfrm>
          <a:prstGeom prst="rect">
            <a:avLst/>
          </a:prstGeom>
        </p:spPr>
        <p:txBody>
          <a:bodyPr vert="horz" wrap="square" lIns="0" tIns="5715" rIns="0" bIns="0" rtlCol="0">
            <a:spAutoFit/>
          </a:bodyPr>
          <a:lstStyle/>
          <a:p>
            <a:pPr marL="6350" marR="2540" indent="149867" defTabSz="457223" eaLnBrk="1" fontAlgn="auto" hangingPunct="1">
              <a:lnSpc>
                <a:spcPct val="117800"/>
              </a:lnSpc>
              <a:spcBef>
                <a:spcPts val="45"/>
              </a:spcBef>
              <a:spcAft>
                <a:spcPts val="0"/>
              </a:spcAft>
            </a:pPr>
            <a:r>
              <a:rPr sz="1550" b="1" spc="8" dirty="0">
                <a:solidFill>
                  <a:srgbClr val="FFFFFF"/>
                </a:solidFill>
                <a:latin typeface="Raleway"/>
                <a:ea typeface="+mn-ea"/>
                <a:cs typeface="Raleway"/>
                <a:sym typeface="Arial"/>
              </a:rPr>
              <a:t>Job Readiness:  </a:t>
            </a:r>
            <a:r>
              <a:rPr sz="1550" spc="8" dirty="0">
                <a:solidFill>
                  <a:srgbClr val="FFFFFF"/>
                </a:solidFill>
                <a:latin typeface="Raleway"/>
                <a:ea typeface="+mn-ea"/>
                <a:cs typeface="Raleway"/>
                <a:sym typeface="Arial"/>
              </a:rPr>
              <a:t>Resume Workshops  </a:t>
            </a:r>
            <a:r>
              <a:rPr sz="1550" spc="5" dirty="0">
                <a:solidFill>
                  <a:srgbClr val="FFFFFF"/>
                </a:solidFill>
                <a:latin typeface="Raleway"/>
                <a:ea typeface="+mn-ea"/>
                <a:cs typeface="Raleway"/>
                <a:sym typeface="Arial"/>
              </a:rPr>
              <a:t>Social </a:t>
            </a:r>
            <a:r>
              <a:rPr sz="1550" spc="8" dirty="0">
                <a:solidFill>
                  <a:srgbClr val="FFFFFF"/>
                </a:solidFill>
                <a:latin typeface="Raleway"/>
                <a:ea typeface="+mn-ea"/>
                <a:cs typeface="Raleway"/>
                <a:sym typeface="Arial"/>
              </a:rPr>
              <a:t>Media</a:t>
            </a:r>
            <a:r>
              <a:rPr sz="1550" spc="-28" dirty="0">
                <a:solidFill>
                  <a:srgbClr val="FFFFFF"/>
                </a:solidFill>
                <a:latin typeface="Raleway"/>
                <a:ea typeface="+mn-ea"/>
                <a:cs typeface="Raleway"/>
                <a:sym typeface="Arial"/>
              </a:rPr>
              <a:t> </a:t>
            </a:r>
            <a:r>
              <a:rPr sz="1550" spc="5" dirty="0">
                <a:solidFill>
                  <a:srgbClr val="FFFFFF"/>
                </a:solidFill>
                <a:latin typeface="Raleway"/>
                <a:ea typeface="+mn-ea"/>
                <a:cs typeface="Raleway"/>
                <a:sym typeface="Arial"/>
              </a:rPr>
              <a:t>Etiquette  Interview</a:t>
            </a:r>
            <a:r>
              <a:rPr sz="1550" dirty="0">
                <a:solidFill>
                  <a:srgbClr val="FFFFFF"/>
                </a:solidFill>
                <a:latin typeface="Raleway"/>
                <a:ea typeface="+mn-ea"/>
                <a:cs typeface="Raleway"/>
                <a:sym typeface="Arial"/>
              </a:rPr>
              <a:t> </a:t>
            </a:r>
            <a:r>
              <a:rPr sz="1550" spc="5" dirty="0">
                <a:solidFill>
                  <a:srgbClr val="FFFFFF"/>
                </a:solidFill>
                <a:latin typeface="Raleway"/>
                <a:ea typeface="+mn-ea"/>
                <a:cs typeface="Raleway"/>
                <a:sym typeface="Arial"/>
              </a:rPr>
              <a:t>Prep</a:t>
            </a:r>
            <a:endParaRPr sz="1550">
              <a:solidFill>
                <a:prstClr val="black"/>
              </a:solidFill>
              <a:latin typeface="Raleway"/>
              <a:ea typeface="+mn-ea"/>
              <a:cs typeface="Raleway"/>
              <a:sym typeface="Arial"/>
            </a:endParaRPr>
          </a:p>
        </p:txBody>
      </p:sp>
      <p:sp>
        <p:nvSpPr>
          <p:cNvPr id="27" name="object 27"/>
          <p:cNvSpPr txBox="1"/>
          <p:nvPr/>
        </p:nvSpPr>
        <p:spPr>
          <a:xfrm>
            <a:off x="4062611" y="3808563"/>
            <a:ext cx="4525645" cy="246862"/>
          </a:xfrm>
          <a:prstGeom prst="rect">
            <a:avLst/>
          </a:prstGeom>
        </p:spPr>
        <p:txBody>
          <a:bodyPr vert="horz" wrap="square" lIns="0" tIns="8255" rIns="0" bIns="0" rtlCol="0">
            <a:spAutoFit/>
          </a:bodyPr>
          <a:lstStyle/>
          <a:p>
            <a:pPr marL="6350" defTabSz="457223" eaLnBrk="1" fontAlgn="auto" hangingPunct="1">
              <a:spcBef>
                <a:spcPts val="65"/>
              </a:spcBef>
              <a:spcAft>
                <a:spcPts val="0"/>
              </a:spcAft>
            </a:pPr>
            <a:r>
              <a:rPr sz="1550" b="1" spc="8" dirty="0">
                <a:solidFill>
                  <a:srgbClr val="FFFFFF"/>
                </a:solidFill>
                <a:latin typeface="Raleway"/>
                <a:ea typeface="+mn-ea"/>
                <a:cs typeface="Raleway"/>
                <a:sym typeface="Arial"/>
              </a:rPr>
              <a:t>Youth Programing, Support Services, and</a:t>
            </a:r>
            <a:r>
              <a:rPr sz="1550" b="1" spc="-30" dirty="0">
                <a:solidFill>
                  <a:srgbClr val="FFFFFF"/>
                </a:solidFill>
                <a:latin typeface="Raleway"/>
                <a:ea typeface="+mn-ea"/>
                <a:cs typeface="Raleway"/>
                <a:sym typeface="Arial"/>
              </a:rPr>
              <a:t> </a:t>
            </a:r>
            <a:r>
              <a:rPr sz="1550" b="1" spc="8" dirty="0">
                <a:solidFill>
                  <a:srgbClr val="FFFFFF"/>
                </a:solidFill>
                <a:latin typeface="Raleway"/>
                <a:ea typeface="+mn-ea"/>
                <a:cs typeface="Raleway"/>
                <a:sym typeface="Arial"/>
              </a:rPr>
              <a:t>More!</a:t>
            </a:r>
            <a:endParaRPr sz="1550">
              <a:solidFill>
                <a:prstClr val="black"/>
              </a:solidFill>
              <a:latin typeface="Raleway"/>
              <a:ea typeface="+mn-ea"/>
              <a:cs typeface="Raleway"/>
              <a:sym typeface="Arial"/>
            </a:endParaRPr>
          </a:p>
        </p:txBody>
      </p:sp>
      <p:sp>
        <p:nvSpPr>
          <p:cNvPr id="28" name="object 28"/>
          <p:cNvSpPr txBox="1"/>
          <p:nvPr/>
        </p:nvSpPr>
        <p:spPr>
          <a:xfrm>
            <a:off x="5205813" y="4320961"/>
            <a:ext cx="3407410" cy="1040990"/>
          </a:xfrm>
          <a:prstGeom prst="rect">
            <a:avLst/>
          </a:prstGeom>
        </p:spPr>
        <p:txBody>
          <a:bodyPr vert="horz" wrap="square" lIns="0" tIns="26352" rIns="0" bIns="0" rtlCol="0">
            <a:spAutoFit/>
          </a:bodyPr>
          <a:lstStyle/>
          <a:p>
            <a:pPr marL="213371" defTabSz="457223" eaLnBrk="1" fontAlgn="auto" hangingPunct="1">
              <a:spcBef>
                <a:spcPts val="207"/>
              </a:spcBef>
              <a:spcAft>
                <a:spcPts val="0"/>
              </a:spcAft>
            </a:pPr>
            <a:r>
              <a:rPr sz="2425" b="1" spc="-60" dirty="0">
                <a:solidFill>
                  <a:srgbClr val="050544"/>
                </a:solidFill>
                <a:latin typeface="Arial"/>
                <a:ea typeface="+mn-ea"/>
                <a:cs typeface="Arial"/>
                <a:sym typeface="Arial"/>
              </a:rPr>
              <a:t>CONNECT </a:t>
            </a:r>
            <a:r>
              <a:rPr sz="2425" b="1" spc="120" dirty="0">
                <a:solidFill>
                  <a:srgbClr val="050544"/>
                </a:solidFill>
                <a:latin typeface="Arial"/>
                <a:ea typeface="+mn-ea"/>
                <a:cs typeface="Arial"/>
                <a:sym typeface="Arial"/>
              </a:rPr>
              <a:t>WITH</a:t>
            </a:r>
            <a:r>
              <a:rPr sz="2425" b="1" spc="-208" dirty="0">
                <a:solidFill>
                  <a:srgbClr val="050544"/>
                </a:solidFill>
                <a:latin typeface="Arial"/>
                <a:ea typeface="+mn-ea"/>
                <a:cs typeface="Arial"/>
                <a:sym typeface="Arial"/>
              </a:rPr>
              <a:t> </a:t>
            </a:r>
            <a:r>
              <a:rPr sz="2425" b="1" spc="-35" dirty="0">
                <a:solidFill>
                  <a:srgbClr val="050544"/>
                </a:solidFill>
                <a:latin typeface="Arial"/>
                <a:ea typeface="+mn-ea"/>
                <a:cs typeface="Arial"/>
                <a:sym typeface="Arial"/>
              </a:rPr>
              <a:t>US</a:t>
            </a:r>
            <a:endParaRPr sz="2425">
              <a:solidFill>
                <a:prstClr val="black"/>
              </a:solidFill>
              <a:latin typeface="Arial"/>
              <a:ea typeface="+mn-ea"/>
              <a:cs typeface="Arial"/>
              <a:sym typeface="Arial"/>
            </a:endParaRPr>
          </a:p>
          <a:p>
            <a:pPr marL="821731" marR="2540" indent="-815698" defTabSz="457223" eaLnBrk="1" fontAlgn="auto" hangingPunct="1">
              <a:lnSpc>
                <a:spcPts val="2290"/>
              </a:lnSpc>
              <a:spcBef>
                <a:spcPts val="365"/>
              </a:spcBef>
              <a:spcAft>
                <a:spcPts val="0"/>
              </a:spcAft>
            </a:pPr>
            <a:r>
              <a:rPr sz="2050" b="1" spc="88" dirty="0">
                <a:solidFill>
                  <a:srgbClr val="050544"/>
                </a:solidFill>
                <a:latin typeface="Arial"/>
                <a:ea typeface="+mn-ea"/>
                <a:cs typeface="Arial"/>
                <a:sym typeface="Arial"/>
                <a:hlinkClick r:id="rId6"/>
              </a:rPr>
              <a:t>www.workforcetulsa.com </a:t>
            </a:r>
            <a:r>
              <a:rPr sz="2050" b="1" spc="88" dirty="0">
                <a:solidFill>
                  <a:srgbClr val="050544"/>
                </a:solidFill>
                <a:latin typeface="Arial"/>
                <a:ea typeface="+mn-ea"/>
                <a:cs typeface="Arial"/>
                <a:sym typeface="Arial"/>
              </a:rPr>
              <a:t> </a:t>
            </a:r>
            <a:r>
              <a:rPr sz="2050" b="1" spc="95" dirty="0">
                <a:solidFill>
                  <a:srgbClr val="050544"/>
                </a:solidFill>
                <a:latin typeface="Arial"/>
                <a:ea typeface="+mn-ea"/>
                <a:cs typeface="Arial"/>
                <a:sym typeface="Arial"/>
              </a:rPr>
              <a:t>918-796-1200</a:t>
            </a:r>
            <a:endParaRPr sz="2050">
              <a:solidFill>
                <a:prstClr val="black"/>
              </a:solidFill>
              <a:latin typeface="Arial"/>
              <a:ea typeface="+mn-ea"/>
              <a:cs typeface="Arial"/>
              <a:sym typeface="Arial"/>
            </a:endParaRPr>
          </a:p>
        </p:txBody>
      </p:sp>
    </p:spTree>
    <p:extLst>
      <p:ext uri="{BB962C8B-B14F-4D97-AF65-F5344CB8AC3E}">
        <p14:creationId xmlns:p14="http://schemas.microsoft.com/office/powerpoint/2010/main" val="80422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679" y="1836965"/>
            <a:ext cx="6429375" cy="476250"/>
          </a:xfrm>
        </p:spPr>
        <p:txBody>
          <a:bodyPr>
            <a:noAutofit/>
          </a:bodyPr>
          <a:lstStyle/>
          <a:p>
            <a:r>
              <a:rPr lang="en-US" sz="2850" b="1" dirty="0"/>
              <a:t>The ESL Office at NEC provides services across all TCC campuses</a:t>
            </a:r>
          </a:p>
        </p:txBody>
      </p:sp>
      <p:pic>
        <p:nvPicPr>
          <p:cNvPr id="4" name="Content Placeholder 3"/>
          <p:cNvPicPr>
            <a:picLocks noChangeAspect="1"/>
          </p:cNvPicPr>
          <p:nvPr/>
        </p:nvPicPr>
        <p:blipFill>
          <a:blip r:embed="rId3"/>
          <a:stretch>
            <a:fillRect/>
          </a:stretch>
        </p:blipFill>
        <p:spPr>
          <a:xfrm>
            <a:off x="2164251" y="2610153"/>
            <a:ext cx="4686231" cy="3275286"/>
          </a:xfrm>
          <a:prstGeom prst="rect">
            <a:avLst/>
          </a:prstGeom>
        </p:spPr>
      </p:pic>
    </p:spTree>
    <p:extLst>
      <p:ext uri="{BB962C8B-B14F-4D97-AF65-F5344CB8AC3E}">
        <p14:creationId xmlns:p14="http://schemas.microsoft.com/office/powerpoint/2010/main" val="965374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91" y="1687350"/>
            <a:ext cx="7039979" cy="476250"/>
          </a:xfrm>
        </p:spPr>
        <p:txBody>
          <a:bodyPr>
            <a:noAutofit/>
          </a:bodyPr>
          <a:lstStyle/>
          <a:p>
            <a:pPr algn="l"/>
            <a:r>
              <a:rPr lang="en-US" sz="2400" b="1" dirty="0"/>
              <a:t>English as a Second Language Program (ESL)</a:t>
            </a:r>
          </a:p>
        </p:txBody>
      </p:sp>
      <p:sp>
        <p:nvSpPr>
          <p:cNvPr id="3" name="Content Placeholder 2"/>
          <p:cNvSpPr>
            <a:spLocks noGrp="1"/>
          </p:cNvSpPr>
          <p:nvPr>
            <p:ph idx="1"/>
          </p:nvPr>
        </p:nvSpPr>
        <p:spPr>
          <a:xfrm>
            <a:off x="1292682" y="2280109"/>
            <a:ext cx="6429374" cy="3535419"/>
          </a:xfrm>
        </p:spPr>
        <p:txBody>
          <a:bodyPr>
            <a:normAutofit lnSpcReduction="10000"/>
          </a:bodyPr>
          <a:lstStyle/>
          <a:p>
            <a:r>
              <a:rPr lang="en-US" sz="1800" dirty="0"/>
              <a:t>The ESL office at Northeast Campus provides services across all TCC campuses.</a:t>
            </a:r>
          </a:p>
          <a:p>
            <a:endParaRPr lang="en-US" sz="1800" dirty="0"/>
          </a:p>
          <a:p>
            <a:r>
              <a:rPr lang="en-US" sz="1800" dirty="0"/>
              <a:t>It is a diverse program welcoming students from 35 countries and 15 different language groups.</a:t>
            </a:r>
          </a:p>
          <a:p>
            <a:pPr marL="0" indent="0">
              <a:buNone/>
            </a:pPr>
            <a:endParaRPr lang="en-US" sz="1800" dirty="0"/>
          </a:p>
          <a:p>
            <a:r>
              <a:rPr lang="en-US" sz="1800" dirty="0"/>
              <a:t>The program provides pathways to college through completion of the Intensive English Program (Bridge to College) or passing the TOEFL, Duolingo, or IELTS English proficiency exam.</a:t>
            </a:r>
          </a:p>
          <a:p>
            <a:pPr marL="0" indent="0">
              <a:buNone/>
            </a:pPr>
            <a:endParaRPr lang="en-US" sz="1800" dirty="0"/>
          </a:p>
          <a:p>
            <a:r>
              <a:rPr lang="en-US" sz="1800" dirty="0"/>
              <a:t>ESL blended and online courses prepare students to succeed academically and in the workplace.</a:t>
            </a:r>
          </a:p>
          <a:p>
            <a:endParaRPr lang="en-US" dirty="0"/>
          </a:p>
        </p:txBody>
      </p:sp>
    </p:spTree>
    <p:extLst>
      <p:ext uri="{BB962C8B-B14F-4D97-AF65-F5344CB8AC3E}">
        <p14:creationId xmlns:p14="http://schemas.microsoft.com/office/powerpoint/2010/main" val="960900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E7A93B-323F-439D-A8AA-729F1C8B4388}"/>
              </a:ext>
            </a:extLst>
          </p:cNvPr>
          <p:cNvSpPr>
            <a:spLocks noGrp="1"/>
          </p:cNvSpPr>
          <p:nvPr>
            <p:ph type="ctrTitle"/>
          </p:nvPr>
        </p:nvSpPr>
        <p:spPr>
          <a:xfrm>
            <a:off x="1271405" y="1937139"/>
            <a:ext cx="3153180" cy="3254132"/>
          </a:xfrm>
          <a:noFill/>
        </p:spPr>
        <p:txBody>
          <a:bodyPr>
            <a:noAutofit/>
          </a:bodyPr>
          <a:lstStyle/>
          <a:p>
            <a:pPr algn="l"/>
            <a:r>
              <a:rPr lang="en-US" sz="3000" b="1" dirty="0">
                <a:solidFill>
                  <a:srgbClr val="0070C0"/>
                </a:solidFill>
                <a:latin typeface="+mn-lt"/>
              </a:rPr>
              <a:t>SUCCESS</a:t>
            </a:r>
            <a:r>
              <a:rPr lang="en-US" sz="3000" b="1" dirty="0">
                <a:solidFill>
                  <a:srgbClr val="0070C0"/>
                </a:solidFill>
              </a:rPr>
              <a:t> is..</a:t>
            </a:r>
            <a:r>
              <a:rPr lang="en-US" sz="3750" b="1" dirty="0">
                <a:solidFill>
                  <a:srgbClr val="0070C0"/>
                </a:solidFill>
              </a:rPr>
              <a:t> </a:t>
            </a:r>
            <a:br>
              <a:rPr lang="en-US" sz="3750" b="1" dirty="0">
                <a:solidFill>
                  <a:srgbClr val="0070C0"/>
                </a:solidFill>
                <a:cs typeface="Calibri"/>
              </a:rPr>
            </a:br>
            <a:r>
              <a:rPr lang="en-US" sz="1875" dirty="0">
                <a:solidFill>
                  <a:srgbClr val="0070C0"/>
                </a:solidFill>
              </a:rPr>
              <a:t>"receiving what you need for your life. </a:t>
            </a:r>
            <a:br>
              <a:rPr lang="en-US" sz="1875" dirty="0">
                <a:solidFill>
                  <a:srgbClr val="0070C0"/>
                </a:solidFill>
                <a:cs typeface="Calibri"/>
              </a:rPr>
            </a:br>
            <a:r>
              <a:rPr lang="en-US" sz="1875" dirty="0">
                <a:solidFill>
                  <a:srgbClr val="0070C0"/>
                </a:solidFill>
              </a:rPr>
              <a:t> </a:t>
            </a:r>
            <a:br>
              <a:rPr lang="en-US" sz="1875" dirty="0">
                <a:solidFill>
                  <a:srgbClr val="0070C0"/>
                </a:solidFill>
                <a:cs typeface="Calibri"/>
              </a:rPr>
            </a:br>
            <a:r>
              <a:rPr lang="en-US" sz="1875" dirty="0">
                <a:solidFill>
                  <a:srgbClr val="0070C0"/>
                </a:solidFill>
              </a:rPr>
              <a:t>English has helped me have the confidence to move forward for the future.  </a:t>
            </a:r>
            <a:br>
              <a:rPr lang="en-US" sz="1875" dirty="0">
                <a:solidFill>
                  <a:srgbClr val="0070C0"/>
                </a:solidFill>
                <a:cs typeface="Calibri"/>
              </a:rPr>
            </a:br>
            <a:r>
              <a:rPr lang="en-US" sz="1875" dirty="0">
                <a:solidFill>
                  <a:srgbClr val="0070C0"/>
                </a:solidFill>
                <a:cs typeface="Calibri"/>
              </a:rPr>
              <a:t> </a:t>
            </a:r>
            <a:br>
              <a:rPr lang="en-US" sz="1875" dirty="0">
                <a:solidFill>
                  <a:srgbClr val="0070C0"/>
                </a:solidFill>
                <a:cs typeface="Calibri"/>
              </a:rPr>
            </a:br>
            <a:r>
              <a:rPr lang="en-US" sz="1875" dirty="0">
                <a:solidFill>
                  <a:srgbClr val="0070C0"/>
                </a:solidFill>
              </a:rPr>
              <a:t>I want a professional job and happy life."  </a:t>
            </a:r>
            <a:endParaRPr lang="en-US" sz="1875" dirty="0">
              <a:cs typeface="Calibri"/>
            </a:endParaRPr>
          </a:p>
        </p:txBody>
      </p:sp>
      <p:pic>
        <p:nvPicPr>
          <p:cNvPr id="5" name="Picture 4">
            <a:extLst>
              <a:ext uri="{FF2B5EF4-FFF2-40B4-BE49-F238E27FC236}">
                <a16:creationId xmlns:a16="http://schemas.microsoft.com/office/drawing/2014/main" id="{FE42C80D-1736-4BED-A51F-AAEDE6405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03" r="11823" b="2"/>
          <a:stretch/>
        </p:blipFill>
        <p:spPr>
          <a:xfrm rot="16200000">
            <a:off x="4183059" y="1721273"/>
            <a:ext cx="4201325" cy="3434431"/>
          </a:xfrm>
          <a:prstGeom prst="rect">
            <a:avLst/>
          </a:prstGeom>
        </p:spPr>
      </p:pic>
      <p:sp>
        <p:nvSpPr>
          <p:cNvPr id="2" name="Footer Placeholder 1">
            <a:extLst>
              <a:ext uri="{FF2B5EF4-FFF2-40B4-BE49-F238E27FC236}">
                <a16:creationId xmlns:a16="http://schemas.microsoft.com/office/drawing/2014/main" id="{5033FEC3-F412-4E78-9EBB-FDC9A13BBC1F}"/>
              </a:ext>
            </a:extLst>
          </p:cNvPr>
          <p:cNvSpPr>
            <a:spLocks noGrp="1"/>
          </p:cNvSpPr>
          <p:nvPr>
            <p:ph type="ftr" sz="quarter" idx="11"/>
          </p:nvPr>
        </p:nvSpPr>
        <p:spPr>
          <a:xfrm>
            <a:off x="1515890" y="5555109"/>
            <a:ext cx="2314575" cy="205383"/>
          </a:xfrm>
        </p:spPr>
        <p:txBody>
          <a:bodyPr/>
          <a:lstStyle/>
          <a:p>
            <a:pPr defTabSz="342900" eaLnBrk="1" fontAlgn="auto" hangingPunct="1">
              <a:spcBef>
                <a:spcPts val="0"/>
              </a:spcBef>
              <a:spcAft>
                <a:spcPts val="0"/>
              </a:spcAft>
              <a:defRPr/>
            </a:pPr>
            <a:r>
              <a:rPr lang="en-US" sz="2250" b="1" dirty="0">
                <a:solidFill>
                  <a:srgbClr val="0070C0"/>
                </a:solidFill>
                <a:latin typeface="Calibri"/>
                <a:ea typeface="+mn-ea"/>
                <a:cs typeface="Arial"/>
                <a:sym typeface="Arial"/>
              </a:rPr>
              <a:t>SARAH DIM</a:t>
            </a:r>
          </a:p>
          <a:p>
            <a:pPr defTabSz="342900" eaLnBrk="1" fontAlgn="auto" hangingPunct="1">
              <a:spcBef>
                <a:spcPts val="0"/>
              </a:spcBef>
              <a:spcAft>
                <a:spcPts val="0"/>
              </a:spcAft>
              <a:defRPr/>
            </a:pPr>
            <a:endParaRPr lang="en-US" dirty="0">
              <a:solidFill>
                <a:prstClr val="black">
                  <a:tint val="75000"/>
                </a:prstClr>
              </a:solidFill>
              <a:latin typeface="Calibri"/>
              <a:ea typeface="+mn-ea"/>
              <a:cs typeface="Arial"/>
              <a:sym typeface="Arial"/>
            </a:endParaRPr>
          </a:p>
        </p:txBody>
      </p:sp>
    </p:spTree>
    <p:extLst>
      <p:ext uri="{BB962C8B-B14F-4D97-AF65-F5344CB8AC3E}">
        <p14:creationId xmlns:p14="http://schemas.microsoft.com/office/powerpoint/2010/main" val="299355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3925-2BBE-A748-B13B-C0071A9D94A9}"/>
              </a:ext>
            </a:extLst>
          </p:cNvPr>
          <p:cNvSpPr>
            <a:spLocks noGrp="1"/>
          </p:cNvSpPr>
          <p:nvPr>
            <p:ph type="title"/>
          </p:nvPr>
        </p:nvSpPr>
        <p:spPr>
          <a:xfrm>
            <a:off x="611560" y="2348880"/>
            <a:ext cx="6934200" cy="3384376"/>
          </a:xfrm>
        </p:spPr>
        <p:txBody>
          <a:bodyPr/>
          <a:lstStyle/>
          <a:p>
            <a:pPr>
              <a:spcBef>
                <a:spcPts val="0"/>
              </a:spcBef>
            </a:pPr>
            <a:r>
              <a:rPr lang="en-US" sz="2000" dirty="0">
                <a:latin typeface="Verdana" panose="020B0604030504040204" pitchFamily="34" charset="0"/>
                <a:ea typeface="Verdana" panose="020B0604030504040204" pitchFamily="34" charset="0"/>
                <a:cs typeface="Verdana" panose="020B0604030504040204" pitchFamily="34" charset="0"/>
              </a:rPr>
              <a:t>I. Welcome &amp; Introductions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City of Tulsa Mission, Vision, Values</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	Resilient Tulsa</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	New Tulsans Initiative</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	Flourish Tulsa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	Partners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	WES Global Talent Bridge</a:t>
            </a:r>
            <a:br>
              <a:rPr lang="en-US" sz="16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II. Skilled Immigrants and Refugees in the U.S.</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III. Credential Evaluation and Recognition</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IV. Resources</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V. Q&amp;A</a:t>
            </a:r>
          </a:p>
        </p:txBody>
      </p:sp>
    </p:spTree>
    <p:extLst>
      <p:ext uri="{BB962C8B-B14F-4D97-AF65-F5344CB8AC3E}">
        <p14:creationId xmlns:p14="http://schemas.microsoft.com/office/powerpoint/2010/main" val="167851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2000" t="4000" r="2000" b="4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843004-FEF5-40FC-8F96-A7DD1A94DD98}"/>
              </a:ext>
            </a:extLst>
          </p:cNvPr>
          <p:cNvSpPr>
            <a:spLocks noGrp="1"/>
          </p:cNvSpPr>
          <p:nvPr>
            <p:ph idx="1"/>
          </p:nvPr>
        </p:nvSpPr>
        <p:spPr>
          <a:xfrm>
            <a:off x="190500" y="304800"/>
            <a:ext cx="8763000" cy="6324600"/>
          </a:xfrm>
        </p:spPr>
        <p:txBody>
          <a:bodyPr>
            <a:normAutofit/>
          </a:bodyPr>
          <a:lstStyle/>
          <a:p>
            <a:pPr marL="0" indent="0" algn="ctr">
              <a:buNone/>
            </a:pPr>
            <a:r>
              <a:rPr lang="en-US" sz="2000" b="1" u="sng" dirty="0">
                <a:latin typeface="Arial" panose="020B0604020202020204" pitchFamily="34" charset="0"/>
                <a:cs typeface="Arial" panose="020B0604020202020204" pitchFamily="34" charset="0"/>
              </a:rPr>
              <a:t>OUR SERVICES</a:t>
            </a:r>
          </a:p>
          <a:p>
            <a:r>
              <a:rPr lang="en-US" sz="1800" b="1" dirty="0">
                <a:latin typeface="Arial" panose="020B0604020202020204" pitchFamily="34" charset="0"/>
                <a:cs typeface="Arial" panose="020B0604020202020204" pitchFamily="34" charset="0"/>
              </a:rPr>
              <a:t>Immigration and Refugee Services</a:t>
            </a:r>
          </a:p>
          <a:p>
            <a:pPr lvl="1">
              <a:buFont typeface="Wingdings" panose="05000000000000000000" pitchFamily="2" charset="2"/>
              <a:buChar char="v"/>
            </a:pPr>
            <a:r>
              <a:rPr lang="en-US" sz="1600" u="sng" dirty="0">
                <a:latin typeface="Arial" panose="020B0604020202020204" pitchFamily="34" charset="0"/>
                <a:cs typeface="Arial" panose="020B0604020202020204" pitchFamily="34" charset="0"/>
              </a:rPr>
              <a:t>Citizenship Services</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Citizenship Classes</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Citizenship Legal Services</a:t>
            </a:r>
          </a:p>
          <a:p>
            <a:pPr lvl="1">
              <a:buFont typeface="Wingdings" panose="05000000000000000000" pitchFamily="2" charset="2"/>
              <a:buChar char="v"/>
            </a:pPr>
            <a:r>
              <a:rPr lang="en-US" sz="1600" u="sng" dirty="0">
                <a:latin typeface="Arial" panose="020B0604020202020204" pitchFamily="34" charset="0"/>
                <a:cs typeface="Arial" panose="020B0604020202020204" pitchFamily="34" charset="0"/>
              </a:rPr>
              <a:t>Legal Services</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Consultation to identify eligibility and Legal Representation for eligible cases</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Translation of documents and notarization</a:t>
            </a:r>
          </a:p>
          <a:p>
            <a:pPr lvl="1">
              <a:buFont typeface="Wingdings" panose="05000000000000000000" pitchFamily="2" charset="2"/>
              <a:buChar char="v"/>
            </a:pPr>
            <a:r>
              <a:rPr lang="en-US" sz="1600" u="sng" dirty="0">
                <a:latin typeface="Arial" panose="020B0604020202020204" pitchFamily="34" charset="0"/>
                <a:cs typeface="Arial" panose="020B0604020202020204" pitchFamily="34" charset="0"/>
              </a:rPr>
              <a:t>Refugee and Asylee Services</a:t>
            </a:r>
            <a:r>
              <a:rPr lang="en-US" sz="1600" dirty="0">
                <a:latin typeface="Arial" panose="020B0604020202020204" pitchFamily="34" charset="0"/>
                <a:cs typeface="Arial" panose="020B0604020202020204" pitchFamily="34" charset="0"/>
              </a:rPr>
              <a:t> </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Social Services</a:t>
            </a:r>
          </a:p>
          <a:p>
            <a:pPr lvl="1">
              <a:buFont typeface="Wingdings" panose="05000000000000000000" pitchFamily="2" charset="2"/>
              <a:buChar char="v"/>
            </a:pPr>
            <a:r>
              <a:rPr lang="en-US" sz="1600" u="sng" dirty="0">
                <a:latin typeface="Arial" panose="020B0604020202020204" pitchFamily="34" charset="0"/>
                <a:cs typeface="Arial" panose="020B0604020202020204" pitchFamily="34" charset="0"/>
              </a:rPr>
              <a:t>Adult and Family Education</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ESL classes</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Classes for young children during the adult classes (not during COVID)</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In school and after school tutoring in partnership with schools </a:t>
            </a:r>
          </a:p>
          <a:p>
            <a:pPr lvl="1">
              <a:buFont typeface="Wingdings" panose="05000000000000000000" pitchFamily="2" charset="2"/>
              <a:buChar char="v"/>
            </a:pPr>
            <a:r>
              <a:rPr lang="en-US" sz="1600" u="sng" dirty="0">
                <a:latin typeface="Arial" panose="020B0604020202020204" pitchFamily="34" charset="0"/>
                <a:cs typeface="Arial" panose="020B0604020202020204" pitchFamily="34" charset="0"/>
              </a:rPr>
              <a:t>Employment Services </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Partnership with employers to place immigrants and refugees in employment </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Career Pathway guidance</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Job preparation</a:t>
            </a:r>
          </a:p>
          <a:p>
            <a:pPr lvl="1">
              <a:buFont typeface="Wingdings" panose="05000000000000000000" pitchFamily="2" charset="2"/>
              <a:buChar char="v"/>
            </a:pPr>
            <a:r>
              <a:rPr lang="en-US" sz="1600" u="sng" dirty="0">
                <a:latin typeface="Arial" panose="020B0604020202020204" pitchFamily="34" charset="0"/>
                <a:cs typeface="Arial" panose="020B0604020202020204" pitchFamily="34" charset="0"/>
              </a:rPr>
              <a:t>Translation and Interpretation Services</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Community, Medical, Legal, etc.</a:t>
            </a:r>
          </a:p>
          <a:p>
            <a:pPr lvl="2">
              <a:buFont typeface="Wingdings" panose="05000000000000000000" pitchFamily="2" charset="2"/>
              <a:buChar char="Ø"/>
            </a:pPr>
            <a:r>
              <a:rPr lang="en-US" sz="1200" dirty="0">
                <a:latin typeface="Arial" panose="020B0604020202020204" pitchFamily="34" charset="0"/>
                <a:cs typeface="Arial" panose="020B0604020202020204" pitchFamily="34" charset="0"/>
              </a:rPr>
              <a:t>Current languages include Arabic, Burmese, French, Hmong, Russian, Spanish and Zomi.</a:t>
            </a:r>
          </a:p>
          <a:p>
            <a:pPr lvl="1"/>
            <a:r>
              <a:rPr lang="en-US" sz="1800" b="1" dirty="0">
                <a:latin typeface="Arial" panose="020B0604020202020204" pitchFamily="34" charset="0"/>
                <a:cs typeface="Arial" panose="020B0604020202020204" pitchFamily="34" charset="0"/>
              </a:rPr>
              <a:t>Health and Wellness Services</a:t>
            </a:r>
          </a:p>
          <a:p>
            <a:pPr lvl="2">
              <a:lnSpc>
                <a:spcPct val="100000"/>
              </a:lnSpc>
              <a:buFont typeface="Wingdings" panose="05000000000000000000" pitchFamily="2" charset="2"/>
              <a:buChar char="Ø"/>
            </a:pPr>
            <a:r>
              <a:rPr lang="en-US" sz="1200" dirty="0">
                <a:latin typeface="Arial" panose="020B0604020202020204" pitchFamily="34" charset="0"/>
                <a:cs typeface="Arial" panose="020B0604020202020204" pitchFamily="34" charset="0"/>
              </a:rPr>
              <a:t>Gym and fitness classes</a:t>
            </a:r>
            <a:endParaRPr lang="en-US" sz="14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117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843004-FEF5-40FC-8F96-A7DD1A94DD98}"/>
              </a:ext>
            </a:extLst>
          </p:cNvPr>
          <p:cNvSpPr>
            <a:spLocks noGrp="1"/>
          </p:cNvSpPr>
          <p:nvPr>
            <p:ph idx="1"/>
          </p:nvPr>
        </p:nvSpPr>
        <p:spPr>
          <a:xfrm>
            <a:off x="190500" y="304800"/>
            <a:ext cx="8763000" cy="6324600"/>
          </a:xfrm>
        </p:spPr>
        <p:txBody>
          <a:bodyPr>
            <a:normAutofit/>
          </a:bodyPr>
          <a:lstStyle/>
          <a:p>
            <a:pPr marL="0" indent="0" algn="ctr">
              <a:buNone/>
            </a:pPr>
            <a:r>
              <a:rPr lang="en-US" sz="2000" b="1" u="sng" dirty="0">
                <a:latin typeface="Arial" panose="020B0604020202020204" pitchFamily="34" charset="0"/>
                <a:cs typeface="Arial" panose="020B0604020202020204" pitchFamily="34" charset="0"/>
              </a:rPr>
              <a:t>NUESTROS SERVICIOS</a:t>
            </a:r>
          </a:p>
          <a:p>
            <a:r>
              <a:rPr lang="en-US" sz="1800" b="1" dirty="0" err="1">
                <a:latin typeface="Arial" panose="020B0604020202020204" pitchFamily="34" charset="0"/>
                <a:cs typeface="Arial" panose="020B0604020202020204" pitchFamily="34" charset="0"/>
              </a:rPr>
              <a:t>Servicios</a:t>
            </a:r>
            <a:r>
              <a:rPr lang="en-US" sz="1800" b="1" dirty="0">
                <a:latin typeface="Arial" panose="020B0604020202020204" pitchFamily="34" charset="0"/>
                <a:cs typeface="Arial" panose="020B0604020202020204" pitchFamily="34" charset="0"/>
              </a:rPr>
              <a:t> para </a:t>
            </a:r>
            <a:r>
              <a:rPr lang="en-US" sz="1800" b="1" dirty="0" err="1">
                <a:latin typeface="Arial" panose="020B0604020202020204" pitchFamily="34" charset="0"/>
                <a:cs typeface="Arial" panose="020B0604020202020204" pitchFamily="34" charset="0"/>
              </a:rPr>
              <a:t>Inmigración</a:t>
            </a:r>
            <a:r>
              <a:rPr lang="en-US" sz="1800" b="1" dirty="0">
                <a:latin typeface="Arial" panose="020B0604020202020204" pitchFamily="34" charset="0"/>
                <a:cs typeface="Arial" panose="020B0604020202020204" pitchFamily="34" charset="0"/>
              </a:rPr>
              <a:t> Y </a:t>
            </a:r>
            <a:r>
              <a:rPr lang="en-US" sz="1800" b="1" dirty="0" err="1">
                <a:latin typeface="Arial" panose="020B0604020202020204" pitchFamily="34" charset="0"/>
                <a:cs typeface="Arial" panose="020B0604020202020204" pitchFamily="34" charset="0"/>
              </a:rPr>
              <a:t>Refugiados</a:t>
            </a:r>
            <a:endParaRPr lang="en-US" sz="1800" b="1"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1600" u="sng" dirty="0" err="1">
                <a:latin typeface="Arial" panose="020B0604020202020204" pitchFamily="34" charset="0"/>
                <a:cs typeface="Arial" panose="020B0604020202020204" pitchFamily="34" charset="0"/>
              </a:rPr>
              <a:t>Servicios</a:t>
            </a:r>
            <a:r>
              <a:rPr lang="en-US" sz="1600" u="sng" dirty="0">
                <a:latin typeface="Arial" panose="020B0604020202020204" pitchFamily="34" charset="0"/>
                <a:cs typeface="Arial" panose="020B0604020202020204" pitchFamily="34" charset="0"/>
              </a:rPr>
              <a:t> de </a:t>
            </a:r>
            <a:r>
              <a:rPr lang="en-US" sz="1600" u="sng" dirty="0" err="1">
                <a:latin typeface="Arial" panose="020B0604020202020204" pitchFamily="34" charset="0"/>
                <a:cs typeface="Arial" panose="020B0604020202020204" pitchFamily="34" charset="0"/>
              </a:rPr>
              <a:t>Ciudadanía</a:t>
            </a:r>
            <a:endParaRPr lang="en-US" sz="1600" u="sng"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Clases</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Ciudadanía</a:t>
            </a:r>
            <a:endParaRPr lang="en-US" sz="1200"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Servicios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Legales</a:t>
            </a:r>
            <a:r>
              <a:rPr lang="en-US" sz="1200" dirty="0">
                <a:latin typeface="Arial" panose="020B0604020202020204" pitchFamily="34" charset="0"/>
                <a:cs typeface="Arial" panose="020B0604020202020204" pitchFamily="34" charset="0"/>
              </a:rPr>
              <a:t> para </a:t>
            </a:r>
            <a:r>
              <a:rPr lang="en-US" sz="1200" dirty="0" err="1">
                <a:latin typeface="Arial" panose="020B0604020202020204" pitchFamily="34" charset="0"/>
                <a:cs typeface="Arial" panose="020B0604020202020204" pitchFamily="34" charset="0"/>
              </a:rPr>
              <a:t>Ciudadanía</a:t>
            </a:r>
            <a:endParaRPr lang="en-US" sz="1200"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1600" u="sng" dirty="0" err="1">
                <a:latin typeface="Arial" panose="020B0604020202020204" pitchFamily="34" charset="0"/>
                <a:cs typeface="Arial" panose="020B0604020202020204" pitchFamily="34" charset="0"/>
              </a:rPr>
              <a:t>Servicios</a:t>
            </a:r>
            <a:r>
              <a:rPr lang="en-US" sz="1600" u="sng" dirty="0">
                <a:latin typeface="Arial" panose="020B0604020202020204" pitchFamily="34" charset="0"/>
                <a:cs typeface="Arial" panose="020B0604020202020204" pitchFamily="34" charset="0"/>
              </a:rPr>
              <a:t> </a:t>
            </a:r>
            <a:r>
              <a:rPr lang="en-US" sz="1600" u="sng" dirty="0" err="1">
                <a:latin typeface="Arial" panose="020B0604020202020204" pitchFamily="34" charset="0"/>
                <a:cs typeface="Arial" panose="020B0604020202020204" pitchFamily="34" charset="0"/>
              </a:rPr>
              <a:t>Legales</a:t>
            </a:r>
            <a:endParaRPr lang="en-US" sz="1600" u="sng"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Consultas</a:t>
            </a:r>
            <a:r>
              <a:rPr lang="en-US" sz="1200" dirty="0">
                <a:latin typeface="Arial" panose="020B0604020202020204" pitchFamily="34" charset="0"/>
                <a:cs typeface="Arial" panose="020B0604020202020204" pitchFamily="34" charset="0"/>
              </a:rPr>
              <a:t> para </a:t>
            </a:r>
            <a:r>
              <a:rPr lang="en-US" sz="1200" dirty="0" err="1">
                <a:latin typeface="Arial" panose="020B0604020202020204" pitchFamily="34" charset="0"/>
                <a:cs typeface="Arial" panose="020B0604020202020204" pitchFamily="34" charset="0"/>
              </a:rPr>
              <a:t>identificar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Eligibilidad</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represetacion</a:t>
            </a:r>
            <a:r>
              <a:rPr lang="en-US" sz="1200" dirty="0">
                <a:latin typeface="Arial" panose="020B0604020202020204" pitchFamily="34" charset="0"/>
                <a:cs typeface="Arial" panose="020B0604020202020204" pitchFamily="34" charset="0"/>
              </a:rPr>
              <a:t> legal para los </a:t>
            </a:r>
            <a:r>
              <a:rPr lang="en-US" sz="1200" dirty="0" err="1">
                <a:latin typeface="Arial" panose="020B0604020202020204" pitchFamily="34" charset="0"/>
                <a:cs typeface="Arial" panose="020B0604020202020204" pitchFamily="34" charset="0"/>
              </a:rPr>
              <a:t>casos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eleginles</a:t>
            </a:r>
            <a:endParaRPr lang="en-US" sz="1200"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Traducción</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documentos</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notrización</a:t>
            </a:r>
            <a:endParaRPr lang="en-US" sz="1200"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1600" u="sng" dirty="0" err="1">
                <a:latin typeface="Arial" panose="020B0604020202020204" pitchFamily="34" charset="0"/>
                <a:cs typeface="Arial" panose="020B0604020202020204" pitchFamily="34" charset="0"/>
              </a:rPr>
              <a:t>Servicios</a:t>
            </a:r>
            <a:r>
              <a:rPr lang="en-US" sz="1600" u="sng" dirty="0">
                <a:latin typeface="Arial" panose="020B0604020202020204" pitchFamily="34" charset="0"/>
                <a:cs typeface="Arial" panose="020B0604020202020204" pitchFamily="34" charset="0"/>
              </a:rPr>
              <a:t> para </a:t>
            </a:r>
            <a:r>
              <a:rPr lang="en-US" sz="1600" u="sng" dirty="0" err="1">
                <a:latin typeface="Arial" panose="020B0604020202020204" pitchFamily="34" charset="0"/>
                <a:cs typeface="Arial" panose="020B0604020202020204" pitchFamily="34" charset="0"/>
              </a:rPr>
              <a:t>Refugiados</a:t>
            </a:r>
            <a:r>
              <a:rPr lang="en-US" sz="1600" u="sng" dirty="0">
                <a:latin typeface="Arial" panose="020B0604020202020204" pitchFamily="34" charset="0"/>
                <a:cs typeface="Arial" panose="020B0604020202020204" pitchFamily="34" charset="0"/>
              </a:rPr>
              <a:t> y </a:t>
            </a:r>
            <a:r>
              <a:rPr lang="en-US" sz="1600" u="sng" dirty="0" err="1">
                <a:latin typeface="Arial" panose="020B0604020202020204" pitchFamily="34" charset="0"/>
                <a:cs typeface="Arial" panose="020B0604020202020204" pitchFamily="34" charset="0"/>
              </a:rPr>
              <a:t>Asilados</a:t>
            </a:r>
            <a:endParaRPr lang="en-US" sz="1600" u="sng"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Servicios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Sociales</a:t>
            </a:r>
            <a:r>
              <a:rPr lang="en-US" sz="1200" dirty="0">
                <a:latin typeface="Arial" panose="020B0604020202020204" pitchFamily="34" charset="0"/>
                <a:cs typeface="Arial" panose="020B0604020202020204" pitchFamily="34" charset="0"/>
              </a:rPr>
              <a:t> </a:t>
            </a:r>
          </a:p>
          <a:p>
            <a:pPr lvl="1">
              <a:buFont typeface="Wingdings" panose="05000000000000000000" pitchFamily="2" charset="2"/>
              <a:buChar char="v"/>
            </a:pPr>
            <a:r>
              <a:rPr lang="en-US" sz="1600" u="sng" dirty="0" err="1">
                <a:latin typeface="Arial" panose="020B0604020202020204" pitchFamily="34" charset="0"/>
                <a:cs typeface="Arial" panose="020B0604020202020204" pitchFamily="34" charset="0"/>
              </a:rPr>
              <a:t>Educación</a:t>
            </a:r>
            <a:r>
              <a:rPr lang="en-US" sz="1600" u="sng" dirty="0">
                <a:latin typeface="Arial" panose="020B0604020202020204" pitchFamily="34" charset="0"/>
                <a:cs typeface="Arial" panose="020B0604020202020204" pitchFamily="34" charset="0"/>
              </a:rPr>
              <a:t> para </a:t>
            </a:r>
            <a:r>
              <a:rPr lang="en-US" sz="1600" u="sng" dirty="0" err="1">
                <a:latin typeface="Arial" panose="020B0604020202020204" pitchFamily="34" charset="0"/>
                <a:cs typeface="Arial" panose="020B0604020202020204" pitchFamily="34" charset="0"/>
              </a:rPr>
              <a:t>Adultos</a:t>
            </a:r>
            <a:r>
              <a:rPr lang="en-US" sz="1600" u="sng" dirty="0">
                <a:latin typeface="Arial" panose="020B0604020202020204" pitchFamily="34" charset="0"/>
                <a:cs typeface="Arial" panose="020B0604020202020204" pitchFamily="34" charset="0"/>
              </a:rPr>
              <a:t> y </a:t>
            </a:r>
            <a:r>
              <a:rPr lang="en-US" sz="1600" u="sng" dirty="0" err="1">
                <a:latin typeface="Arial" panose="020B0604020202020204" pitchFamily="34" charset="0"/>
                <a:cs typeface="Arial" panose="020B0604020202020204" pitchFamily="34" charset="0"/>
              </a:rPr>
              <a:t>Familias</a:t>
            </a:r>
            <a:endParaRPr lang="en-US" sz="1600" u="sng"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Clases</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Inglés</a:t>
            </a:r>
            <a:endParaRPr lang="en-US" sz="1200"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Clases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infantiles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durtante</a:t>
            </a:r>
            <a:r>
              <a:rPr lang="en-US" sz="1200" dirty="0">
                <a:latin typeface="Arial" panose="020B0604020202020204" pitchFamily="34" charset="0"/>
                <a:cs typeface="Arial" panose="020B0604020202020204" pitchFamily="34" charset="0"/>
              </a:rPr>
              <a:t> las </a:t>
            </a:r>
            <a:r>
              <a:rPr lang="en-US" sz="1200" dirty="0" err="1">
                <a:latin typeface="Arial" panose="020B0604020202020204" pitchFamily="34" charset="0"/>
                <a:cs typeface="Arial" panose="020B0604020202020204" pitchFamily="34" charset="0"/>
              </a:rPr>
              <a:t>clases</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adultos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suspendidas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debido</a:t>
            </a:r>
            <a:r>
              <a:rPr lang="en-US" sz="1200" dirty="0">
                <a:latin typeface="Arial" panose="020B0604020202020204" pitchFamily="34" charset="0"/>
                <a:cs typeface="Arial" panose="020B0604020202020204" pitchFamily="34" charset="0"/>
              </a:rPr>
              <a:t> al COVID)</a:t>
            </a: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Tutoria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escuelas</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fuera</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escuelas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conjunto con las </a:t>
            </a:r>
            <a:r>
              <a:rPr lang="en-US" sz="1200">
                <a:latin typeface="Arial" panose="020B0604020202020204" pitchFamily="34" charset="0"/>
                <a:cs typeface="Arial" panose="020B0604020202020204" pitchFamily="34" charset="0"/>
              </a:rPr>
              <a:t>escuelas</a:t>
            </a:r>
            <a:endParaRPr lang="en-US" sz="1200"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1600" u="sng" dirty="0" err="1">
                <a:latin typeface="Arial" panose="020B0604020202020204" pitchFamily="34" charset="0"/>
                <a:cs typeface="Arial" panose="020B0604020202020204" pitchFamily="34" charset="0"/>
              </a:rPr>
              <a:t>Servicios</a:t>
            </a:r>
            <a:r>
              <a:rPr lang="en-US" sz="1600" u="sng" dirty="0">
                <a:latin typeface="Arial" panose="020B0604020202020204" pitchFamily="34" charset="0"/>
                <a:cs typeface="Arial" panose="020B0604020202020204" pitchFamily="34" charset="0"/>
              </a:rPr>
              <a:t> </a:t>
            </a:r>
            <a:r>
              <a:rPr lang="en-US" sz="1600" u="sng" dirty="0" err="1">
                <a:latin typeface="Arial" panose="020B0604020202020204" pitchFamily="34" charset="0"/>
                <a:cs typeface="Arial" panose="020B0604020202020204" pitchFamily="34" charset="0"/>
              </a:rPr>
              <a:t>relacionados</a:t>
            </a:r>
            <a:r>
              <a:rPr lang="en-US" sz="1600" u="sng" dirty="0">
                <a:latin typeface="Arial" panose="020B0604020202020204" pitchFamily="34" charset="0"/>
                <a:cs typeface="Arial" panose="020B0604020202020204" pitchFamily="34" charset="0"/>
              </a:rPr>
              <a:t> a </a:t>
            </a:r>
            <a:r>
              <a:rPr lang="en-US" sz="1600" u="sng" dirty="0" err="1">
                <a:latin typeface="Arial" panose="020B0604020202020204" pitchFamily="34" charset="0"/>
                <a:cs typeface="Arial" panose="020B0604020202020204" pitchFamily="34" charset="0"/>
              </a:rPr>
              <a:t>Empleo</a:t>
            </a:r>
            <a:endParaRPr lang="en-US" sz="1600" u="sng"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Cooperación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conjunta</a:t>
            </a:r>
            <a:r>
              <a:rPr lang="en-US" sz="1200" dirty="0">
                <a:latin typeface="Arial" panose="020B0604020202020204" pitchFamily="34" charset="0"/>
                <a:cs typeface="Arial" panose="020B0604020202020204" pitchFamily="34" charset="0"/>
              </a:rPr>
              <a:t> con </a:t>
            </a:r>
            <a:r>
              <a:rPr lang="en-US" sz="1200" dirty="0" err="1">
                <a:latin typeface="Arial" panose="020B0604020202020204" pitchFamily="34" charset="0"/>
                <a:cs typeface="Arial" panose="020B0604020202020204" pitchFamily="34" charset="0"/>
              </a:rPr>
              <a:t>empleadores</a:t>
            </a:r>
            <a:r>
              <a:rPr lang="en-US" sz="1200" dirty="0">
                <a:latin typeface="Arial" panose="020B0604020202020204" pitchFamily="34" charset="0"/>
                <a:cs typeface="Arial" panose="020B0604020202020204" pitchFamily="34" charset="0"/>
              </a:rPr>
              <a:t> para </a:t>
            </a:r>
            <a:r>
              <a:rPr lang="en-US" sz="1200" dirty="0" err="1">
                <a:latin typeface="Arial" panose="020B0604020202020204" pitchFamily="34" charset="0"/>
                <a:cs typeface="Arial" panose="020B0604020202020204" pitchFamily="34" charset="0"/>
              </a:rPr>
              <a:t>promover</a:t>
            </a:r>
            <a:r>
              <a:rPr lang="en-US" sz="1200" dirty="0">
                <a:latin typeface="Arial" panose="020B0604020202020204" pitchFamily="34" charset="0"/>
                <a:cs typeface="Arial" panose="020B0604020202020204" pitchFamily="34" charset="0"/>
              </a:rPr>
              <a:t> plazas de </a:t>
            </a:r>
            <a:r>
              <a:rPr lang="en-US" sz="1200" dirty="0" err="1">
                <a:latin typeface="Arial" panose="020B0604020202020204" pitchFamily="34" charset="0"/>
                <a:cs typeface="Arial" panose="020B0604020202020204" pitchFamily="34" charset="0"/>
              </a:rPr>
              <a:t>trabajo</a:t>
            </a:r>
            <a:r>
              <a:rPr lang="en-US" sz="1200" dirty="0">
                <a:latin typeface="Arial" panose="020B0604020202020204" pitchFamily="34" charset="0"/>
                <a:cs typeface="Arial" panose="020B0604020202020204" pitchFamily="34" charset="0"/>
              </a:rPr>
              <a:t> para la </a:t>
            </a:r>
            <a:r>
              <a:rPr lang="en-US" sz="1200" dirty="0" err="1">
                <a:latin typeface="Arial" panose="020B0604020202020204" pitchFamily="34" charset="0"/>
                <a:cs typeface="Arial" panose="020B0604020202020204" pitchFamily="34" charset="0"/>
              </a:rPr>
              <a:t>comunidad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inmigrante</a:t>
            </a:r>
            <a:endParaRPr lang="en-US" sz="1200"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Guía</a:t>
            </a:r>
            <a:r>
              <a:rPr lang="en-US" sz="1200" dirty="0">
                <a:latin typeface="Arial" panose="020B0604020202020204" pitchFamily="34" charset="0"/>
                <a:cs typeface="Arial" panose="020B0604020202020204" pitchFamily="34" charset="0"/>
              </a:rPr>
              <a:t> para la </a:t>
            </a:r>
            <a:r>
              <a:rPr lang="en-US" sz="1200" dirty="0" err="1">
                <a:latin typeface="Arial" panose="020B0604020202020204" pitchFamily="34" charset="0"/>
                <a:cs typeface="Arial" panose="020B0604020202020204" pitchFamily="34" charset="0"/>
              </a:rPr>
              <a:t>trayectoria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profesional</a:t>
            </a:r>
            <a:endParaRPr lang="en-US" sz="1200"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Preparación</a:t>
            </a:r>
            <a:r>
              <a:rPr lang="en-US" sz="1200" dirty="0">
                <a:latin typeface="Arial" panose="020B0604020202020204" pitchFamily="34" charset="0"/>
                <a:cs typeface="Arial" panose="020B0604020202020204" pitchFamily="34" charset="0"/>
              </a:rPr>
              <a:t> para la </a:t>
            </a:r>
            <a:r>
              <a:rPr lang="en-US" sz="1200" dirty="0" err="1">
                <a:latin typeface="Arial" panose="020B0604020202020204" pitchFamily="34" charset="0"/>
                <a:cs typeface="Arial" panose="020B0604020202020204" pitchFamily="34" charset="0"/>
              </a:rPr>
              <a:t>aplicación</a:t>
            </a:r>
            <a:r>
              <a:rPr lang="en-US" sz="1200" dirty="0">
                <a:latin typeface="Arial" panose="020B0604020202020204" pitchFamily="34" charset="0"/>
                <a:cs typeface="Arial" panose="020B0604020202020204" pitchFamily="34" charset="0"/>
              </a:rPr>
              <a:t> a </a:t>
            </a:r>
            <a:r>
              <a:rPr lang="en-US" sz="1200" dirty="0" err="1">
                <a:latin typeface="Arial" panose="020B0604020202020204" pitchFamily="34" charset="0"/>
                <a:cs typeface="Arial" panose="020B0604020202020204" pitchFamily="34" charset="0"/>
              </a:rPr>
              <a:t>empleos</a:t>
            </a:r>
            <a:endParaRPr lang="en-US" sz="1200"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1600" u="sng" dirty="0" err="1">
                <a:latin typeface="Arial" panose="020B0604020202020204" pitchFamily="34" charset="0"/>
                <a:cs typeface="Arial" panose="020B0604020202020204" pitchFamily="34" charset="0"/>
              </a:rPr>
              <a:t>Servicios</a:t>
            </a:r>
            <a:r>
              <a:rPr lang="en-US" sz="1600" u="sng" dirty="0">
                <a:latin typeface="Arial" panose="020B0604020202020204" pitchFamily="34" charset="0"/>
                <a:cs typeface="Arial" panose="020B0604020202020204" pitchFamily="34" charset="0"/>
              </a:rPr>
              <a:t> de </a:t>
            </a:r>
            <a:r>
              <a:rPr lang="en-US" sz="1600" u="sng" dirty="0" err="1">
                <a:latin typeface="Arial" panose="020B0604020202020204" pitchFamily="34" charset="0"/>
                <a:cs typeface="Arial" panose="020B0604020202020204" pitchFamily="34" charset="0"/>
              </a:rPr>
              <a:t>Interpretación</a:t>
            </a:r>
            <a:r>
              <a:rPr lang="en-US" sz="1600" u="sng" dirty="0">
                <a:latin typeface="Arial" panose="020B0604020202020204" pitchFamily="34" charset="0"/>
                <a:cs typeface="Arial" panose="020B0604020202020204" pitchFamily="34" charset="0"/>
              </a:rPr>
              <a:t> y </a:t>
            </a:r>
            <a:r>
              <a:rPr lang="en-US" sz="1600" u="sng" dirty="0" err="1">
                <a:latin typeface="Arial" panose="020B0604020202020204" pitchFamily="34" charset="0"/>
                <a:cs typeface="Arial" panose="020B0604020202020204" pitchFamily="34" charset="0"/>
              </a:rPr>
              <a:t>Traducción</a:t>
            </a:r>
            <a:endParaRPr lang="en-US" sz="1600" u="sng"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Interpretaci</a:t>
            </a:r>
            <a:r>
              <a:rPr lang="en-US" sz="1200" dirty="0">
                <a:latin typeface="Arial" panose="020B0604020202020204" pitchFamily="34" charset="0"/>
                <a:cs typeface="Arial" panose="020B0604020202020204" pitchFamily="34" charset="0"/>
              </a:rPr>
              <a:t>{on y </a:t>
            </a:r>
            <a:r>
              <a:rPr lang="en-US" sz="1200" dirty="0" err="1">
                <a:latin typeface="Arial" panose="020B0604020202020204" pitchFamily="34" charset="0"/>
                <a:cs typeface="Arial" panose="020B0604020202020204" pitchFamily="34" charset="0"/>
              </a:rPr>
              <a:t>traducción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comunitaria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médica</a:t>
            </a:r>
            <a:r>
              <a:rPr lang="en-US" sz="1200" dirty="0">
                <a:latin typeface="Arial" panose="020B0604020202020204" pitchFamily="34" charset="0"/>
                <a:cs typeface="Arial" panose="020B0604020202020204" pitchFamily="34" charset="0"/>
              </a:rPr>
              <a:t>, legal, etc.</a:t>
            </a:r>
          </a:p>
          <a:p>
            <a:pPr lvl="2">
              <a:buFont typeface="Wingdings" panose="05000000000000000000" pitchFamily="2" charset="2"/>
              <a:buChar char="Ø"/>
            </a:pPr>
            <a:r>
              <a:rPr lang="en-US" sz="1200" dirty="0" err="1">
                <a:latin typeface="Arial" panose="020B0604020202020204" pitchFamily="34" charset="0"/>
                <a:cs typeface="Arial" panose="020B0604020202020204" pitchFamily="34" charset="0"/>
              </a:rPr>
              <a:t>Idiomas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Árabe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Birmano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Francés</a:t>
            </a:r>
            <a:r>
              <a:rPr lang="en-US" sz="1200" dirty="0">
                <a:latin typeface="Arial" panose="020B0604020202020204" pitchFamily="34" charset="0"/>
                <a:cs typeface="Arial" panose="020B0604020202020204" pitchFamily="34" charset="0"/>
              </a:rPr>
              <a:t>, Hmong, </a:t>
            </a:r>
            <a:r>
              <a:rPr lang="en-US" sz="1200" dirty="0" err="1">
                <a:latin typeface="Arial" panose="020B0604020202020204" pitchFamily="34" charset="0"/>
                <a:cs typeface="Arial" panose="020B0604020202020204" pitchFamily="34" charset="0"/>
              </a:rPr>
              <a:t>Ruso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Español</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Zomi</a:t>
            </a:r>
            <a:endParaRPr lang="en-US" sz="1200" dirty="0">
              <a:latin typeface="Arial" panose="020B0604020202020204" pitchFamily="34" charset="0"/>
              <a:cs typeface="Arial" panose="020B0604020202020204" pitchFamily="34" charset="0"/>
            </a:endParaRPr>
          </a:p>
          <a:p>
            <a:r>
              <a:rPr lang="en-US" sz="1800" b="1" dirty="0" err="1">
                <a:latin typeface="Arial" panose="020B0604020202020204" pitchFamily="34" charset="0"/>
                <a:cs typeface="Arial" panose="020B0604020202020204" pitchFamily="34" charset="0"/>
              </a:rPr>
              <a:t>Servicio</a:t>
            </a:r>
            <a:r>
              <a:rPr lang="en-US" sz="1800" b="1" dirty="0">
                <a:latin typeface="Arial" panose="020B0604020202020204" pitchFamily="34" charset="0"/>
                <a:cs typeface="Arial" panose="020B0604020202020204" pitchFamily="34" charset="0"/>
              </a:rPr>
              <a:t> de </a:t>
            </a:r>
            <a:r>
              <a:rPr lang="en-US" sz="1800" b="1" dirty="0" err="1">
                <a:latin typeface="Arial" panose="020B0604020202020204" pitchFamily="34" charset="0"/>
                <a:cs typeface="Arial" panose="020B0604020202020204" pitchFamily="34" charset="0"/>
              </a:rPr>
              <a:t>Salud</a:t>
            </a:r>
            <a:r>
              <a:rPr lang="en-US" sz="1800" b="1" dirty="0">
                <a:latin typeface="Arial" panose="020B0604020202020204" pitchFamily="34" charset="0"/>
                <a:cs typeface="Arial" panose="020B0604020202020204" pitchFamily="34" charset="0"/>
              </a:rPr>
              <a:t> y </a:t>
            </a:r>
            <a:r>
              <a:rPr lang="en-US" sz="1800" b="1" dirty="0" err="1">
                <a:latin typeface="Arial" panose="020B0604020202020204" pitchFamily="34" charset="0"/>
                <a:cs typeface="Arial" panose="020B0604020202020204" pitchFamily="34" charset="0"/>
              </a:rPr>
              <a:t>Bienestar</a:t>
            </a:r>
            <a:endParaRPr lang="en-US" sz="1800" b="1"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1200" dirty="0" err="1"/>
              <a:t>Gimnasio</a:t>
            </a:r>
            <a:r>
              <a:rPr lang="en-US" sz="1200" dirty="0"/>
              <a:t> y </a:t>
            </a:r>
            <a:r>
              <a:rPr lang="en-US" sz="1200" dirty="0" err="1"/>
              <a:t>clases</a:t>
            </a:r>
            <a:r>
              <a:rPr lang="en-US" sz="1200" dirty="0"/>
              <a:t> de </a:t>
            </a:r>
            <a:r>
              <a:rPr lang="en-US" sz="1200" dirty="0" err="1"/>
              <a:t>ejercicios</a:t>
            </a:r>
            <a:r>
              <a:rPr lang="en-US" sz="1200" dirty="0"/>
              <a:t> </a:t>
            </a:r>
            <a:r>
              <a:rPr lang="en-US" sz="1200" dirty="0" err="1"/>
              <a:t>grupales</a:t>
            </a:r>
            <a:endParaRPr lang="en-US" sz="1200" dirty="0"/>
          </a:p>
          <a:p>
            <a:pPr lvl="2">
              <a:buFont typeface="Wingdings" panose="05000000000000000000" pitchFamily="2" charset="2"/>
              <a:buChar char="Ø"/>
            </a:pPr>
            <a:endParaRPr lang="en-US" sz="1200" dirty="0">
              <a:latin typeface="Arial" panose="020B0604020202020204" pitchFamily="34" charset="0"/>
              <a:cs typeface="Arial" panose="020B0604020202020204" pitchFamily="34" charset="0"/>
            </a:endParaRPr>
          </a:p>
          <a:p>
            <a:pPr marL="914400" lvl="2" indent="0">
              <a:buNone/>
            </a:pPr>
            <a:endParaRPr lang="en-US" sz="1200" b="1" dirty="0"/>
          </a:p>
        </p:txBody>
      </p:sp>
    </p:spTree>
    <p:extLst>
      <p:ext uri="{BB962C8B-B14F-4D97-AF65-F5344CB8AC3E}">
        <p14:creationId xmlns:p14="http://schemas.microsoft.com/office/powerpoint/2010/main" val="337485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125AF5-298B-412B-88B6-8FF7D4D4BD48}"/>
              </a:ext>
            </a:extLst>
          </p:cNvPr>
          <p:cNvSpPr>
            <a:spLocks noGrp="1"/>
          </p:cNvSpPr>
          <p:nvPr>
            <p:ph idx="1"/>
          </p:nvPr>
        </p:nvSpPr>
        <p:spPr>
          <a:xfrm>
            <a:off x="152400" y="304800"/>
            <a:ext cx="8839200" cy="6248400"/>
          </a:xfrm>
        </p:spPr>
        <p:txBody>
          <a:bodyPr/>
          <a:lstStyle/>
          <a:p>
            <a:pPr marL="0" indent="0" algn="ctr">
              <a:buNone/>
            </a:pPr>
            <a:endParaRPr lang="es-US" dirty="0"/>
          </a:p>
          <a:p>
            <a:pPr marL="0" indent="0" algn="ctr">
              <a:buNone/>
            </a:pPr>
            <a:r>
              <a:rPr lang="es-US" sz="2400" b="1" dirty="0" err="1"/>
              <a:t>If</a:t>
            </a:r>
            <a:r>
              <a:rPr lang="es-US" sz="2400" b="1" dirty="0"/>
              <a:t> </a:t>
            </a:r>
            <a:r>
              <a:rPr lang="es-US" sz="2400" b="1" dirty="0" err="1"/>
              <a:t>you</a:t>
            </a:r>
            <a:r>
              <a:rPr lang="es-US" sz="2400" b="1" dirty="0"/>
              <a:t> </a:t>
            </a:r>
            <a:r>
              <a:rPr lang="es-US" sz="2400" b="1" dirty="0" err="1"/>
              <a:t>want</a:t>
            </a:r>
            <a:r>
              <a:rPr lang="es-US" sz="2400" b="1" dirty="0"/>
              <a:t> more </a:t>
            </a:r>
            <a:r>
              <a:rPr lang="es-US" sz="2400" b="1" dirty="0" err="1"/>
              <a:t>information</a:t>
            </a:r>
            <a:endParaRPr lang="es-US" sz="2400" b="1" dirty="0"/>
          </a:p>
          <a:p>
            <a:pPr marL="0" indent="0" algn="ctr">
              <a:buNone/>
            </a:pPr>
            <a:r>
              <a:rPr lang="es-US" sz="2400" b="1" dirty="0" err="1"/>
              <a:t>Please</a:t>
            </a:r>
            <a:r>
              <a:rPr lang="es-US" sz="2400" b="1" dirty="0"/>
              <a:t> </a:t>
            </a:r>
            <a:r>
              <a:rPr lang="es-US" sz="2400" b="1" dirty="0" err="1"/>
              <a:t>visit</a:t>
            </a:r>
            <a:r>
              <a:rPr lang="es-US" sz="2400" b="1" dirty="0"/>
              <a:t> </a:t>
            </a:r>
            <a:r>
              <a:rPr lang="es-US" sz="2400" b="1" dirty="0" err="1"/>
              <a:t>our</a:t>
            </a:r>
            <a:r>
              <a:rPr lang="es-US" sz="2400" b="1" dirty="0"/>
              <a:t> </a:t>
            </a:r>
            <a:r>
              <a:rPr lang="es-US" sz="2400" b="1" dirty="0" err="1"/>
              <a:t>website</a:t>
            </a:r>
            <a:r>
              <a:rPr lang="es-US" sz="2400" b="1" dirty="0"/>
              <a:t>:</a:t>
            </a:r>
          </a:p>
          <a:p>
            <a:pPr marL="0" indent="0" algn="ctr">
              <a:buNone/>
            </a:pPr>
            <a:r>
              <a:rPr lang="es-US" sz="2400" b="1" dirty="0">
                <a:hlinkClick r:id="rId2"/>
              </a:rPr>
              <a:t>www.ywcatulsa.org</a:t>
            </a:r>
            <a:endParaRPr lang="es-US" sz="2400" b="1" dirty="0"/>
          </a:p>
          <a:p>
            <a:pPr marL="0" indent="0" algn="ctr">
              <a:buNone/>
            </a:pPr>
            <a:r>
              <a:rPr lang="en-US" sz="2400" b="1" dirty="0"/>
              <a:t>Or call our main line (918)663-0377</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r>
              <a:rPr lang="en-US" sz="2400" b="1" dirty="0"/>
              <a:t>Si </a:t>
            </a:r>
            <a:r>
              <a:rPr lang="en-US" sz="2400" b="1" dirty="0" err="1"/>
              <a:t>quiere</a:t>
            </a:r>
            <a:r>
              <a:rPr lang="en-US" sz="2400" b="1" dirty="0"/>
              <a:t> </a:t>
            </a:r>
            <a:r>
              <a:rPr lang="en-US" sz="2400" b="1" dirty="0" err="1"/>
              <a:t>más</a:t>
            </a:r>
            <a:r>
              <a:rPr lang="en-US" sz="2400" b="1" dirty="0"/>
              <a:t> </a:t>
            </a:r>
            <a:r>
              <a:rPr lang="en-US" sz="2400" b="1" dirty="0" err="1"/>
              <a:t>información</a:t>
            </a:r>
            <a:r>
              <a:rPr lang="en-US" sz="2400" b="1" dirty="0"/>
              <a:t> </a:t>
            </a:r>
          </a:p>
          <a:p>
            <a:pPr marL="0" indent="0" algn="ctr">
              <a:buNone/>
            </a:pPr>
            <a:r>
              <a:rPr lang="en-US" sz="2400" b="1" dirty="0"/>
              <a:t>Por favor </a:t>
            </a:r>
            <a:r>
              <a:rPr lang="en-US" sz="2400" b="1" dirty="0" err="1"/>
              <a:t>visite</a:t>
            </a:r>
            <a:r>
              <a:rPr lang="en-US" sz="2400" b="1" dirty="0"/>
              <a:t> </a:t>
            </a:r>
            <a:r>
              <a:rPr lang="en-US" sz="2400" b="1" dirty="0" err="1"/>
              <a:t>nuestra</a:t>
            </a:r>
            <a:r>
              <a:rPr lang="en-US" sz="2400" b="1" dirty="0"/>
              <a:t> </a:t>
            </a:r>
            <a:r>
              <a:rPr lang="en-US" sz="2400" b="1" dirty="0" err="1"/>
              <a:t>página</a:t>
            </a:r>
            <a:r>
              <a:rPr lang="en-US" sz="2400" b="1" dirty="0"/>
              <a:t>:</a:t>
            </a:r>
          </a:p>
          <a:p>
            <a:pPr marL="0" indent="0" algn="ctr">
              <a:buNone/>
            </a:pPr>
            <a:r>
              <a:rPr lang="en-US" sz="2400" b="1" dirty="0">
                <a:hlinkClick r:id="rId2"/>
              </a:rPr>
              <a:t>www.ywcatulsa.org</a:t>
            </a:r>
            <a:endParaRPr lang="en-US" sz="2400" b="1" dirty="0"/>
          </a:p>
          <a:p>
            <a:pPr marL="0" indent="0" algn="ctr">
              <a:buNone/>
            </a:pPr>
            <a:r>
              <a:rPr lang="en-US" sz="2400" b="1" dirty="0"/>
              <a:t>O </a:t>
            </a:r>
            <a:r>
              <a:rPr lang="en-US" sz="2400" b="1" dirty="0" err="1"/>
              <a:t>llame</a:t>
            </a:r>
            <a:r>
              <a:rPr lang="en-US" sz="2400" b="1" dirty="0"/>
              <a:t> a </a:t>
            </a:r>
            <a:r>
              <a:rPr lang="en-US" sz="2400" b="1" dirty="0" err="1"/>
              <a:t>nuestra</a:t>
            </a:r>
            <a:r>
              <a:rPr lang="en-US" sz="2400" b="1" dirty="0"/>
              <a:t> </a:t>
            </a:r>
            <a:r>
              <a:rPr lang="en-US" sz="2400" b="1" dirty="0" err="1"/>
              <a:t>línea</a:t>
            </a:r>
            <a:r>
              <a:rPr lang="en-US" sz="2400" b="1" dirty="0"/>
              <a:t> principal (918)663-0377</a:t>
            </a:r>
          </a:p>
        </p:txBody>
      </p:sp>
    </p:spTree>
    <p:extLst>
      <p:ext uri="{BB962C8B-B14F-4D97-AF65-F5344CB8AC3E}">
        <p14:creationId xmlns:p14="http://schemas.microsoft.com/office/powerpoint/2010/main" val="312618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029315-D8FF-4E20-B0BE-836A2275B2DF}"/>
              </a:ext>
            </a:extLst>
          </p:cNvPr>
          <p:cNvSpPr/>
          <p:nvPr/>
        </p:nvSpPr>
        <p:spPr>
          <a:xfrm>
            <a:off x="23813" y="1588"/>
            <a:ext cx="8940800" cy="59483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48130" name="Group 1">
            <a:extLst>
              <a:ext uri="{FF2B5EF4-FFF2-40B4-BE49-F238E27FC236}">
                <a16:creationId xmlns:a16="http://schemas.microsoft.com/office/drawing/2014/main" id="{449F2409-D3EE-47E3-AB5B-BD3C672D6E34}"/>
              </a:ext>
            </a:extLst>
          </p:cNvPr>
          <p:cNvGrpSpPr>
            <a:grpSpLocks/>
          </p:cNvGrpSpPr>
          <p:nvPr/>
        </p:nvGrpSpPr>
        <p:grpSpPr bwMode="auto">
          <a:xfrm>
            <a:off x="431800" y="620713"/>
            <a:ext cx="8280400" cy="5472112"/>
            <a:chOff x="395536" y="620688"/>
            <a:chExt cx="8281106" cy="5472608"/>
          </a:xfrm>
        </p:grpSpPr>
        <p:sp>
          <p:nvSpPr>
            <p:cNvPr id="11" name="Rectangle 10">
              <a:extLst>
                <a:ext uri="{FF2B5EF4-FFF2-40B4-BE49-F238E27FC236}">
                  <a16:creationId xmlns:a16="http://schemas.microsoft.com/office/drawing/2014/main" id="{5B429997-9A2E-4CF6-A3D5-248D45E03350}"/>
                </a:ext>
              </a:extLst>
            </p:cNvPr>
            <p:cNvSpPr/>
            <p:nvPr/>
          </p:nvSpPr>
          <p:spPr>
            <a:xfrm>
              <a:off x="395536" y="620688"/>
              <a:ext cx="3961151" cy="5472608"/>
            </a:xfrm>
            <a:prstGeom prst="rect">
              <a:avLst/>
            </a:prstGeom>
            <a:solidFill>
              <a:schemeClr val="accent3">
                <a:alpha val="35000"/>
              </a:schemeClr>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369E794-AC92-424E-971D-A154DED98316}"/>
                </a:ext>
              </a:extLst>
            </p:cNvPr>
            <p:cNvSpPr/>
            <p:nvPr/>
          </p:nvSpPr>
          <p:spPr>
            <a:xfrm>
              <a:off x="4715492" y="620688"/>
              <a:ext cx="3961150" cy="5472608"/>
            </a:xfrm>
            <a:prstGeom prst="rect">
              <a:avLst/>
            </a:prstGeom>
            <a:solidFill>
              <a:schemeClr val="accent3">
                <a:alpha val="35000"/>
              </a:schemeClr>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48133" name="Content Placeholder 2">
              <a:extLst>
                <a:ext uri="{FF2B5EF4-FFF2-40B4-BE49-F238E27FC236}">
                  <a16:creationId xmlns:a16="http://schemas.microsoft.com/office/drawing/2014/main" id="{79935BB3-BB5A-4674-BF0A-BBEF58B047A3}"/>
                </a:ext>
              </a:extLst>
            </p:cNvPr>
            <p:cNvSpPr txBox="1">
              <a:spLocks noChangeArrowheads="1"/>
            </p:cNvSpPr>
            <p:nvPr/>
          </p:nvSpPr>
          <p:spPr bwMode="auto">
            <a:xfrm>
              <a:off x="641465" y="3429000"/>
              <a:ext cx="3468953"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3764"/>
                </a:buClr>
                <a:buSzPct val="80000"/>
                <a:buFont typeface="Wingdings" panose="05000000000000000000" pitchFamily="2" charset="2"/>
                <a:buChar char="§"/>
                <a:defRPr sz="29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576263" indent="-209550">
                <a:spcBef>
                  <a:spcPts val="550"/>
                </a:spcBef>
                <a:buClr>
                  <a:srgbClr val="1F9055"/>
                </a:buClr>
                <a:buSzPct val="80000"/>
                <a:buFont typeface="Arial" panose="020B0604020202020204" pitchFamily="34" charset="0"/>
                <a:buChar char="•"/>
                <a:defRPr sz="2600">
                  <a:solidFill>
                    <a:srgbClr val="262626"/>
                  </a:solidFill>
                  <a:latin typeface="Verdana" panose="020B0604030504040204" pitchFamily="34" charset="0"/>
                  <a:ea typeface="ＭＳ Ｐゴシック" panose="020B0600070205080204" pitchFamily="34" charset="-128"/>
                  <a:cs typeface="Verdana" panose="020B0604030504040204" pitchFamily="34" charset="0"/>
                </a:defRPr>
              </a:lvl2pPr>
              <a:lvl3pPr marL="855663" indent="-169863">
                <a:spcBef>
                  <a:spcPts val="500"/>
                </a:spcBef>
                <a:buClr>
                  <a:srgbClr val="595959"/>
                </a:buClr>
                <a:buSzPct val="75000"/>
                <a:buFont typeface="Arial" panose="020B0604020202020204" pitchFamily="34" charset="0"/>
                <a:buChar char="•"/>
                <a:defRPr sz="23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3pPr>
              <a:lvl4pPr marL="1312863" indent="-169863">
                <a:spcBef>
                  <a:spcPts val="400"/>
                </a:spcBef>
                <a:buClr>
                  <a:srgbClr val="7F7F7F"/>
                </a:buClr>
                <a:buSzPct val="7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4pPr>
              <a:lvl5pPr marL="1770063" indent="-169863">
                <a:spcBef>
                  <a:spcPts val="400"/>
                </a:spcBef>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5pPr>
              <a:lvl6pPr marL="22272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6pPr>
              <a:lvl7pPr marL="26844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7pPr>
              <a:lvl8pPr marL="31416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8pPr>
              <a:lvl9pPr marL="35988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9pPr>
            </a:lstStyle>
            <a:p>
              <a:pPr marL="0" marR="0" lvl="0" indent="0" algn="ctr" defTabSz="914400" rtl="0" eaLnBrk="0" fontAlgn="base" latinLnBrk="0" hangingPunct="0">
                <a:lnSpc>
                  <a:spcPct val="100000"/>
                </a:lnSpc>
                <a:spcBef>
                  <a:spcPts val="700"/>
                </a:spcBef>
                <a:spcAft>
                  <a:spcPct val="0"/>
                </a:spcAft>
                <a:buClr>
                  <a:srgbClr val="1F9055"/>
                </a:buClr>
                <a:buSzPct val="80000"/>
                <a:buFont typeface="Wingdings" panose="05000000000000000000" pitchFamily="2" charset="2"/>
                <a:buNone/>
                <a:tabLst/>
                <a:defRPr/>
              </a:pPr>
              <a:r>
                <a:rPr kumimoji="0" lang="en-US" altLang="en-US" sz="1400" b="1" i="0" u="none" strike="noStrike" kern="1200" cap="none" spc="0" normalizeH="0" baseline="0" noProof="0">
                  <a:ln>
                    <a:noFill/>
                  </a:ln>
                  <a:solidFill>
                    <a:srgbClr val="1F9055"/>
                  </a:solidFill>
                  <a:effectLst/>
                  <a:uLnTx/>
                  <a:uFillTx/>
                  <a:latin typeface="Verdana" panose="020B0604030504040204" pitchFamily="34" charset="0"/>
                  <a:ea typeface="ＭＳ Ｐゴシック" panose="020B0600070205080204" pitchFamily="34" charset="-128"/>
                </a:rPr>
                <a:t>World Education Services (WES) </a:t>
              </a:r>
              <a:r>
                <a:rPr kumimoji="0" lang="en-US" altLang="en-US" sz="14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rPr>
                <a:t>is a non-profit </a:t>
              </a:r>
              <a:r>
                <a:rPr kumimoji="0" lang="en-US" altLang="en-US" sz="1400" b="1"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rPr>
                <a:t>social enterprise</a:t>
              </a:r>
              <a:r>
                <a:rPr kumimoji="0" lang="en-US" altLang="en-US" sz="14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rPr>
                <a:t> dedicated to helping internationally educated individuals achieve their educational and professional goals in the United States and Canada. </a:t>
              </a:r>
            </a:p>
          </p:txBody>
        </p:sp>
        <p:sp>
          <p:nvSpPr>
            <p:cNvPr id="48134" name="Content Placeholder 2">
              <a:extLst>
                <a:ext uri="{FF2B5EF4-FFF2-40B4-BE49-F238E27FC236}">
                  <a16:creationId xmlns:a16="http://schemas.microsoft.com/office/drawing/2014/main" id="{0F79B7BB-EBC5-4452-BD50-905CEAAAFC59}"/>
                </a:ext>
              </a:extLst>
            </p:cNvPr>
            <p:cNvSpPr txBox="1">
              <a:spLocks noChangeArrowheads="1"/>
            </p:cNvSpPr>
            <p:nvPr/>
          </p:nvSpPr>
          <p:spPr bwMode="auto">
            <a:xfrm>
              <a:off x="4928790" y="3429000"/>
              <a:ext cx="353455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3764"/>
                </a:buClr>
                <a:buSzPct val="80000"/>
                <a:buFont typeface="Wingdings" panose="05000000000000000000" pitchFamily="2" charset="2"/>
                <a:buChar char="§"/>
                <a:defRPr sz="29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576263" indent="-209550">
                <a:spcBef>
                  <a:spcPts val="550"/>
                </a:spcBef>
                <a:buClr>
                  <a:srgbClr val="1F9055"/>
                </a:buClr>
                <a:buSzPct val="80000"/>
                <a:buFont typeface="Arial" panose="020B0604020202020204" pitchFamily="34" charset="0"/>
                <a:buChar char="•"/>
                <a:defRPr sz="2600">
                  <a:solidFill>
                    <a:srgbClr val="262626"/>
                  </a:solidFill>
                  <a:latin typeface="Verdana" panose="020B0604030504040204" pitchFamily="34" charset="0"/>
                  <a:ea typeface="ＭＳ Ｐゴシック" panose="020B0600070205080204" pitchFamily="34" charset="-128"/>
                  <a:cs typeface="Verdana" panose="020B0604030504040204" pitchFamily="34" charset="0"/>
                </a:defRPr>
              </a:lvl2pPr>
              <a:lvl3pPr marL="855663" indent="-169863">
                <a:spcBef>
                  <a:spcPts val="500"/>
                </a:spcBef>
                <a:buClr>
                  <a:srgbClr val="595959"/>
                </a:buClr>
                <a:buSzPct val="75000"/>
                <a:buFont typeface="Arial" panose="020B0604020202020204" pitchFamily="34" charset="0"/>
                <a:buChar char="•"/>
                <a:defRPr sz="23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3pPr>
              <a:lvl4pPr marL="1312863" indent="-169863">
                <a:spcBef>
                  <a:spcPts val="400"/>
                </a:spcBef>
                <a:buClr>
                  <a:srgbClr val="7F7F7F"/>
                </a:buClr>
                <a:buSzPct val="7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4pPr>
              <a:lvl5pPr marL="1770063" indent="-169863">
                <a:spcBef>
                  <a:spcPts val="400"/>
                </a:spcBef>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5pPr>
              <a:lvl6pPr marL="22272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6pPr>
              <a:lvl7pPr marL="26844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7pPr>
              <a:lvl8pPr marL="31416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8pPr>
              <a:lvl9pPr marL="35988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ＭＳ Ｐゴシック" panose="020B0600070205080204" pitchFamily="34" charset="-128"/>
                  <a:cs typeface="Verdana" panose="020B0604030504040204" pitchFamily="34" charset="0"/>
                </a:defRPr>
              </a:lvl9pPr>
            </a:lstStyle>
            <a:p>
              <a:pPr marL="0" marR="0" lvl="0" indent="0" algn="ctr" defTabSz="914400" rtl="0" eaLnBrk="0" fontAlgn="base" latinLnBrk="0" hangingPunct="0">
                <a:lnSpc>
                  <a:spcPct val="100000"/>
                </a:lnSpc>
                <a:spcBef>
                  <a:spcPts val="700"/>
                </a:spcBef>
                <a:spcAft>
                  <a:spcPct val="0"/>
                </a:spcAft>
                <a:buClr>
                  <a:srgbClr val="1F9055"/>
                </a:buClr>
                <a:buSzPct val="80000"/>
                <a:buFont typeface="Wingdings" panose="05000000000000000000" pitchFamily="2" charset="2"/>
                <a:buNone/>
                <a:tabLst/>
                <a:defRPr/>
              </a:pPr>
              <a:r>
                <a:rPr kumimoji="0" lang="en-US" altLang="en-US" sz="1400"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rPr>
                <a:t>WES Global Talent Bridge </a:t>
              </a: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rPr>
                <a:t>is </a:t>
              </a:r>
              <a:b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rPr>
              </a:b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rPr>
                <a:t>a </a:t>
              </a: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rPr>
                <a:t>program</a:t>
              </a: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rPr>
                <a:t> of WES that helps skilled immigrants and refugees fully utilize their talents and education in the United States and Canada. </a:t>
              </a:r>
            </a:p>
          </p:txBody>
        </p:sp>
        <p:pic>
          <p:nvPicPr>
            <p:cNvPr id="48135" name="Picture 14" descr="A close up of a sign&#10;&#10;Description automatically generated">
              <a:extLst>
                <a:ext uri="{FF2B5EF4-FFF2-40B4-BE49-F238E27FC236}">
                  <a16:creationId xmlns:a16="http://schemas.microsoft.com/office/drawing/2014/main" id="{8FA9BA85-DB5D-40FD-BD80-B906F18F36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099" y="1916832"/>
              <a:ext cx="2451687" cy="10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5" descr="A close up of a sign&#10;&#10;Description automatically generated">
              <a:extLst>
                <a:ext uri="{FF2B5EF4-FFF2-40B4-BE49-F238E27FC236}">
                  <a16:creationId xmlns:a16="http://schemas.microsoft.com/office/drawing/2014/main" id="{4C8E33D9-F0E1-4F28-921E-4C4D27FFA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103" y="2132856"/>
              <a:ext cx="3106266" cy="61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611188" y="2319338"/>
            <a:ext cx="7848600" cy="2117725"/>
          </a:xfrm>
        </p:spPr>
        <p:txBody>
          <a:bodyPr/>
          <a:lstStyle/>
          <a:p>
            <a:r>
              <a:rPr lang="en-US" altLang="en-US" sz="3200" dirty="0">
                <a:latin typeface="Helvetica" panose="020B0604020202020204" pitchFamily="34" charset="0"/>
                <a:cs typeface="Helvetica" panose="020B0604020202020204" pitchFamily="34" charset="0"/>
              </a:rPr>
              <a:t>Skilled Immigrants &amp; Refugees in the U.S.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3"/>
          <p:cNvSpPr>
            <a:spLocks noGrp="1"/>
          </p:cNvSpPr>
          <p:nvPr>
            <p:ph type="title"/>
          </p:nvPr>
        </p:nvSpPr>
        <p:spPr>
          <a:xfrm>
            <a:off x="611188" y="228600"/>
            <a:ext cx="8137525" cy="990600"/>
          </a:xfrm>
        </p:spPr>
        <p:txBody>
          <a:bodyPr/>
          <a:lstStyle/>
          <a:p>
            <a:r>
              <a:rPr lang="en-US" altLang="en-US" sz="3200">
                <a:latin typeface="Helvetica " charset="0"/>
                <a:cs typeface="Helvetica" panose="020B0604020202020204" pitchFamily="34" charset="0"/>
              </a:rPr>
              <a:t>Skilled Immigrants and Refugees</a:t>
            </a:r>
          </a:p>
        </p:txBody>
      </p:sp>
      <p:sp>
        <p:nvSpPr>
          <p:cNvPr id="108547" name="Content Placeholder 1"/>
          <p:cNvSpPr>
            <a:spLocks noGrp="1"/>
          </p:cNvSpPr>
          <p:nvPr>
            <p:ph sz="quarter" idx="1"/>
          </p:nvPr>
        </p:nvSpPr>
        <p:spPr>
          <a:xfrm>
            <a:off x="1979613" y="1600200"/>
            <a:ext cx="6769100" cy="4781550"/>
          </a:xfrm>
        </p:spPr>
        <p:txBody>
          <a:bodyPr/>
          <a:lstStyle/>
          <a:p>
            <a:pPr marL="0" indent="0">
              <a:buFont typeface="Wingdings" pitchFamily="2" charset="2"/>
              <a:buNone/>
            </a:pPr>
            <a:r>
              <a:rPr lang="en-US" altLang="en-US" sz="2800" dirty="0">
                <a:latin typeface="Verdana" panose="020B0604030504040204" pitchFamily="34" charset="0"/>
                <a:cs typeface="Verdana" panose="020B0604030504040204" pitchFamily="34" charset="0"/>
              </a:rPr>
              <a:t>Individuals with post-secondary degree or certification and/or professional experiences earned abroad </a:t>
            </a:r>
          </a:p>
          <a:p>
            <a:pPr marL="0" indent="0">
              <a:buFont typeface="Wingdings" pitchFamily="2" charset="2"/>
              <a:buNone/>
            </a:pPr>
            <a:endParaRPr lang="en-US" altLang="en-US" sz="2800" dirty="0">
              <a:latin typeface="Verdana" panose="020B0604030504040204" pitchFamily="34" charset="0"/>
              <a:cs typeface="Verdana" panose="020B0604030504040204" pitchFamily="34" charset="0"/>
            </a:endParaRPr>
          </a:p>
          <a:p>
            <a:pPr marL="0" indent="0">
              <a:buFont typeface="Wingdings" pitchFamily="2" charset="2"/>
              <a:buNone/>
            </a:pPr>
            <a:r>
              <a:rPr lang="en-US" altLang="en-US" sz="2800" dirty="0">
                <a:latin typeface="Verdana" panose="020B0604030504040204" pitchFamily="34" charset="0"/>
                <a:cs typeface="Verdana" panose="020B0604030504040204" pitchFamily="34" charset="0"/>
              </a:rPr>
              <a:t>Individuals seeking to work in their profession or pursue further education to qualify for a career in the United States</a:t>
            </a:r>
            <a:endParaRPr lang="en-US" altLang="en-US" sz="2400" dirty="0">
              <a:latin typeface="Verdana" panose="020B0604030504040204" pitchFamily="34" charset="0"/>
              <a:cs typeface="Verdana" panose="020B0604030504040204" pitchFamily="34" charset="0"/>
            </a:endParaRPr>
          </a:p>
        </p:txBody>
      </p:sp>
      <p:pic>
        <p:nvPicPr>
          <p:cNvPr id="108548"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16113"/>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292600"/>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611188" y="228600"/>
            <a:ext cx="8137525" cy="990600"/>
          </a:xfrm>
        </p:spPr>
        <p:txBody>
          <a:bodyPr/>
          <a:lstStyle/>
          <a:p>
            <a:r>
              <a:rPr lang="en-US" altLang="en-US" sz="3200" dirty="0">
                <a:latin typeface="Helvetica" panose="020B0604020202020204" pitchFamily="34" charset="0"/>
                <a:cs typeface="Helvetica" panose="020B0604020202020204" pitchFamily="34" charset="0"/>
              </a:rPr>
              <a:t>What is Brain Waste?</a:t>
            </a:r>
          </a:p>
        </p:txBody>
      </p:sp>
      <p:sp>
        <p:nvSpPr>
          <p:cNvPr id="3" name="Content Placeholder 2">
            <a:extLst>
              <a:ext uri="{FF2B5EF4-FFF2-40B4-BE49-F238E27FC236}">
                <a16:creationId xmlns:a16="http://schemas.microsoft.com/office/drawing/2014/main" id="{D7136AD2-474F-46B3-9070-E2E57463D0AC}"/>
              </a:ext>
            </a:extLst>
          </p:cNvPr>
          <p:cNvSpPr>
            <a:spLocks noGrp="1"/>
          </p:cNvSpPr>
          <p:nvPr>
            <p:ph sz="quarter" idx="1"/>
          </p:nvPr>
        </p:nvSpPr>
        <p:spPr>
          <a:xfrm>
            <a:off x="1392238" y="1600200"/>
            <a:ext cx="7356475" cy="4781550"/>
          </a:xfrm>
        </p:spPr>
        <p:txBody>
          <a:bodyPr/>
          <a:lstStyle/>
          <a:p>
            <a:pPr marL="0" indent="0">
              <a:buFont typeface="Wingdings" pitchFamily="2" charset="2"/>
              <a:buNone/>
              <a:defRPr/>
            </a:pPr>
            <a:r>
              <a:rPr lang="en-US" sz="2175" dirty="0">
                <a:ea typeface="ＭＳ Ｐゴシック" pitchFamily="32" charset="-128"/>
              </a:rPr>
              <a:t>The </a:t>
            </a:r>
            <a:r>
              <a:rPr lang="en-US" sz="2400" b="1" dirty="0">
                <a:solidFill>
                  <a:schemeClr val="accent1"/>
                </a:solidFill>
                <a:ea typeface="ＭＳ Ｐゴシック" pitchFamily="32" charset="-128"/>
              </a:rPr>
              <a:t>underutilization</a:t>
            </a:r>
            <a:r>
              <a:rPr lang="en-US" sz="2175" dirty="0">
                <a:ea typeface="ＭＳ Ｐゴシック" pitchFamily="32" charset="-128"/>
              </a:rPr>
              <a:t> of </a:t>
            </a:r>
            <a:r>
              <a:rPr lang="en-US" sz="2400" b="1" dirty="0">
                <a:solidFill>
                  <a:schemeClr val="accent1"/>
                </a:solidFill>
                <a:ea typeface="ＭＳ Ｐゴシック" pitchFamily="32" charset="-128"/>
              </a:rPr>
              <a:t>skills and education</a:t>
            </a:r>
            <a:r>
              <a:rPr lang="en-US" sz="2175" dirty="0">
                <a:ea typeface="ＭＳ Ｐゴシック" pitchFamily="32" charset="-128"/>
              </a:rPr>
              <a:t> in the workplace despite high professional qualifications, resulting in </a:t>
            </a:r>
            <a:r>
              <a:rPr lang="en-US" sz="2175" b="1" dirty="0">
                <a:solidFill>
                  <a:schemeClr val="accent1"/>
                </a:solidFill>
                <a:ea typeface="ＭＳ Ｐゴシック" pitchFamily="32" charset="-128"/>
              </a:rPr>
              <a:t>unemployment and underemployment</a:t>
            </a:r>
            <a:r>
              <a:rPr lang="en-US" sz="2175" dirty="0">
                <a:ea typeface="ＭＳ Ｐゴシック" pitchFamily="32" charset="-128"/>
              </a:rPr>
              <a:t>.</a:t>
            </a:r>
          </a:p>
        </p:txBody>
      </p:sp>
      <p:pic>
        <p:nvPicPr>
          <p:cNvPr id="11059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600200"/>
            <a:ext cx="6492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https://www.imprintproject.org/wp-content/uploads/2016/12/slides_MPI_brainwas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763" y="3990975"/>
            <a:ext cx="53244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E8A158-A35A-4CA9-9DE1-3AC8A6C2A7C7}"/>
              </a:ext>
            </a:extLst>
          </p:cNvPr>
          <p:cNvSpPr/>
          <p:nvPr/>
        </p:nvSpPr>
        <p:spPr>
          <a:xfrm>
            <a:off x="1909763" y="3990975"/>
            <a:ext cx="5324475" cy="2060575"/>
          </a:xfrm>
          <a:prstGeom prst="rect">
            <a:avLst/>
          </a:prstGeom>
          <a:solidFill>
            <a:srgbClr val="003764">
              <a:alpha val="60000"/>
            </a:srgbClr>
          </a:solidFill>
          <a:ln>
            <a:noFill/>
          </a:ln>
        </p:spPr>
        <p:style>
          <a:lnRef idx="2">
            <a:schemeClr val="accent2"/>
          </a:lnRef>
          <a:fillRef idx="1">
            <a:schemeClr val="lt1"/>
          </a:fillRef>
          <a:effectRef idx="0">
            <a:schemeClr val="accent2"/>
          </a:effectRef>
          <a:fontRef idx="minor">
            <a:schemeClr val="dk1"/>
          </a:fontRef>
        </p:style>
        <p:txBody>
          <a:bodyPr anchor="ctr"/>
          <a:lstStyle/>
          <a:p>
            <a:pPr algn="ctr" defTabSz="457200" eaLnBrk="1" fontAlgn="auto" hangingPunct="1">
              <a:spcBef>
                <a:spcPts val="0"/>
              </a:spcBef>
              <a:spcAft>
                <a:spcPts val="0"/>
              </a:spcAft>
              <a:defRPr/>
            </a:pPr>
            <a:endParaRPr lang="en-US" sz="1800">
              <a:solidFill>
                <a:prstClr val="black"/>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611188" y="188913"/>
            <a:ext cx="8137525" cy="990600"/>
          </a:xfrm>
        </p:spPr>
        <p:txBody>
          <a:bodyPr/>
          <a:lstStyle/>
          <a:p>
            <a:r>
              <a:rPr lang="en-US" altLang="en-US" sz="3200">
                <a:latin typeface="Helvetica" panose="020B0604020202020204" pitchFamily="34" charset="0"/>
                <a:cs typeface="Helvetica" panose="020B0604020202020204" pitchFamily="34" charset="0"/>
              </a:rPr>
              <a:t>Brain Waste: How Does It Affect Skilled Immigrants and Refugees?</a:t>
            </a:r>
            <a:endParaRPr lang="en-US" altLang="en-US" sz="3200">
              <a:latin typeface="Helvetica " charset="0"/>
              <a:cs typeface="Helvetica" panose="020B0604020202020204" pitchFamily="34" charset="0"/>
            </a:endParaRPr>
          </a:p>
        </p:txBody>
      </p:sp>
      <p:graphicFrame>
        <p:nvGraphicFramePr>
          <p:cNvPr id="112643" name="Chart 4"/>
          <p:cNvGraphicFramePr>
            <a:graphicFrameLocks/>
          </p:cNvGraphicFramePr>
          <p:nvPr/>
        </p:nvGraphicFramePr>
        <p:xfrm>
          <a:off x="-50800" y="1268413"/>
          <a:ext cx="9245600" cy="4781550"/>
        </p:xfrm>
        <a:graphic>
          <a:graphicData uri="http://schemas.openxmlformats.org/presentationml/2006/ole">
            <mc:AlternateContent xmlns:mc="http://schemas.openxmlformats.org/markup-compatibility/2006">
              <mc:Choice xmlns:v="urn:schemas-microsoft-com:vml" Requires="v">
                <p:oleObj spid="_x0000_s1045" r:id="rId4" imgW="9240772" imgH="4784964" progId="Excel.Chart.8">
                  <p:embed/>
                </p:oleObj>
              </mc:Choice>
              <mc:Fallback>
                <p:oleObj r:id="rId4" imgW="9240772" imgH="4784964" progId="Excel.Chart.8">
                  <p:embed/>
                  <p:pic>
                    <p:nvPicPr>
                      <p:cNvPr id="112643"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268413"/>
                        <a:ext cx="9245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44" name="TextBox 6"/>
          <p:cNvSpPr txBox="1">
            <a:spLocks noChangeArrowheads="1"/>
          </p:cNvSpPr>
          <p:nvPr/>
        </p:nvSpPr>
        <p:spPr bwMode="auto">
          <a:xfrm>
            <a:off x="1951038" y="3433763"/>
            <a:ext cx="146843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800" b="1" dirty="0">
                <a:solidFill>
                  <a:srgbClr val="1F9055"/>
                </a:solidFill>
                <a:latin typeface="Verdana" panose="020B0604030504040204" pitchFamily="34" charset="0"/>
              </a:rPr>
              <a:t>9.3</a:t>
            </a:r>
            <a:br>
              <a:rPr lang="en-US" altLang="en-US" b="1" dirty="0">
                <a:solidFill>
                  <a:srgbClr val="1F9055"/>
                </a:solidFill>
                <a:latin typeface="Verdana" panose="020B0604030504040204" pitchFamily="34" charset="0"/>
              </a:rPr>
            </a:br>
            <a:r>
              <a:rPr lang="en-US" altLang="en-US" sz="2200" dirty="0">
                <a:solidFill>
                  <a:srgbClr val="003764"/>
                </a:solidFill>
                <a:latin typeface="Verdana" panose="020B0604030504040204" pitchFamily="34" charset="0"/>
              </a:rPr>
              <a:t>million</a:t>
            </a:r>
          </a:p>
        </p:txBody>
      </p:sp>
      <p:sp>
        <p:nvSpPr>
          <p:cNvPr id="17413" name="TextBox 7">
            <a:extLst>
              <a:ext uri="{FF2B5EF4-FFF2-40B4-BE49-F238E27FC236}">
                <a16:creationId xmlns:a16="http://schemas.microsoft.com/office/drawing/2014/main" id="{9EA5FBAA-4D1D-4401-AB41-A8AC35D3C886}"/>
              </a:ext>
            </a:extLst>
          </p:cNvPr>
          <p:cNvSpPr txBox="1">
            <a:spLocks noChangeArrowheads="1"/>
          </p:cNvSpPr>
          <p:nvPr/>
        </p:nvSpPr>
        <p:spPr bwMode="auto">
          <a:xfrm>
            <a:off x="5003800" y="2011363"/>
            <a:ext cx="3240088" cy="2478087"/>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fontAlgn="auto" hangingPunct="1">
              <a:spcBef>
                <a:spcPts val="0"/>
              </a:spcBef>
              <a:spcAft>
                <a:spcPts val="600"/>
              </a:spcAft>
              <a:defRPr/>
            </a:pPr>
            <a:r>
              <a:rPr lang="en-US" altLang="en-US" sz="4800" b="1" dirty="0">
                <a:solidFill>
                  <a:srgbClr val="1F9055"/>
                </a:solidFill>
                <a:latin typeface="Verdana" panose="020B0604030504040204" pitchFamily="34" charset="0"/>
              </a:rPr>
              <a:t>2+</a:t>
            </a:r>
            <a:r>
              <a:rPr lang="en-US" altLang="en-US" sz="4000" b="1" spc="-300" dirty="0">
                <a:solidFill>
                  <a:srgbClr val="1F9055"/>
                </a:solidFill>
                <a:latin typeface="Verdana" panose="020B0604030504040204" pitchFamily="34" charset="0"/>
              </a:rPr>
              <a:t> </a:t>
            </a:r>
            <a:r>
              <a:rPr lang="en-US" altLang="en-US" sz="2800" dirty="0">
                <a:solidFill>
                  <a:srgbClr val="1F9055"/>
                </a:solidFill>
                <a:latin typeface="Verdana" panose="020B0604030504040204" pitchFamily="34" charset="0"/>
              </a:rPr>
              <a:t>million</a:t>
            </a:r>
          </a:p>
          <a:p>
            <a:pPr defTabSz="457200" eaLnBrk="1" fontAlgn="auto" hangingPunct="1">
              <a:spcBef>
                <a:spcPts val="0"/>
              </a:spcBef>
              <a:spcAft>
                <a:spcPts val="600"/>
              </a:spcAft>
              <a:defRPr/>
            </a:pPr>
            <a:r>
              <a:rPr lang="en-US" altLang="en-US" sz="1700" dirty="0">
                <a:solidFill>
                  <a:srgbClr val="003764"/>
                </a:solidFill>
                <a:latin typeface="Verdana" panose="020B0604030504040204" pitchFamily="34" charset="0"/>
              </a:rPr>
              <a:t>23.4% of the 9.3 million college educated immigrants are either working in low-skilled jobs or are unemployed in the U.S. labor market</a:t>
            </a:r>
          </a:p>
        </p:txBody>
      </p:sp>
      <p:sp>
        <p:nvSpPr>
          <p:cNvPr id="112646" name="TextBox 8"/>
          <p:cNvSpPr txBox="1">
            <a:spLocks noChangeArrowheads="1"/>
          </p:cNvSpPr>
          <p:nvPr/>
        </p:nvSpPr>
        <p:spPr bwMode="auto">
          <a:xfrm>
            <a:off x="611188" y="6237288"/>
            <a:ext cx="7769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800" dirty="0">
                <a:solidFill>
                  <a:srgbClr val="000000"/>
                </a:solidFill>
                <a:latin typeface="Verdana" panose="020B0604030504040204" pitchFamily="34" charset="0"/>
              </a:rPr>
              <a:t>Source: Migration Policy Institute (MPI) tabulations of the U.S. Census Bureau American Community Survey (ACS) and Decennial Census,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A7AE87-0660-48B2-844F-D879700AC490}"/>
              </a:ext>
            </a:extLst>
          </p:cNvPr>
          <p:cNvSpPr/>
          <p:nvPr/>
        </p:nvSpPr>
        <p:spPr>
          <a:xfrm>
            <a:off x="-7938" y="6426200"/>
            <a:ext cx="4313238" cy="431800"/>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2" name="Rectangle 1">
            <a:extLst>
              <a:ext uri="{FF2B5EF4-FFF2-40B4-BE49-F238E27FC236}">
                <a16:creationId xmlns:a16="http://schemas.microsoft.com/office/drawing/2014/main" id="{3E8B0BB5-166A-6643-BD2E-B2068D36DBA8}"/>
              </a:ext>
            </a:extLst>
          </p:cNvPr>
          <p:cNvSpPr/>
          <p:nvPr/>
        </p:nvSpPr>
        <p:spPr>
          <a:xfrm>
            <a:off x="3819525" y="0"/>
            <a:ext cx="5324475" cy="6858000"/>
          </a:xfrm>
          <a:prstGeom prst="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en-US" sz="2800" dirty="0">
              <a:solidFill>
                <a:prstClr val="black"/>
              </a:solidFill>
            </a:endParaRPr>
          </a:p>
        </p:txBody>
      </p:sp>
      <p:sp>
        <p:nvSpPr>
          <p:cNvPr id="7" name="Rectangle 6">
            <a:extLst>
              <a:ext uri="{FF2B5EF4-FFF2-40B4-BE49-F238E27FC236}">
                <a16:creationId xmlns:a16="http://schemas.microsoft.com/office/drawing/2014/main" id="{C7AB4B15-C329-4443-83A6-75359A11A3C2}"/>
              </a:ext>
            </a:extLst>
          </p:cNvPr>
          <p:cNvSpPr/>
          <p:nvPr/>
        </p:nvSpPr>
        <p:spPr>
          <a:xfrm>
            <a:off x="4137025" y="2762250"/>
            <a:ext cx="4521200" cy="747713"/>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594360" lvl="1" defTabSz="457200" eaLnBrk="1" fontAlgn="auto" hangingPunct="1">
              <a:spcBef>
                <a:spcPts val="0"/>
              </a:spcBef>
              <a:spcAft>
                <a:spcPts val="0"/>
              </a:spcAft>
              <a:defRPr/>
            </a:pPr>
            <a:r>
              <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rPr>
              <a:t>Inadequate recognition </a:t>
            </a:r>
            <a:r>
              <a:rPr lang="en-US" sz="1100" dirty="0">
                <a:solidFill>
                  <a:srgbClr val="003764"/>
                </a:solidFill>
                <a:latin typeface="Verdana" panose="020B0604030504040204" pitchFamily="34" charset="0"/>
                <a:ea typeface="Verdana" panose="020B0604030504040204" pitchFamily="34" charset="0"/>
                <a:cs typeface="Verdana" panose="020B0604030504040204" pitchFamily="34" charset="0"/>
              </a:rPr>
              <a:t>of international education and credentials</a:t>
            </a:r>
          </a:p>
        </p:txBody>
      </p:sp>
      <p:sp>
        <p:nvSpPr>
          <p:cNvPr id="10" name="Rectangle 9">
            <a:extLst>
              <a:ext uri="{FF2B5EF4-FFF2-40B4-BE49-F238E27FC236}">
                <a16:creationId xmlns:a16="http://schemas.microsoft.com/office/drawing/2014/main" id="{0D478C49-AFE7-6546-AC0C-8E40FFED6370}"/>
              </a:ext>
            </a:extLst>
          </p:cNvPr>
          <p:cNvSpPr/>
          <p:nvPr/>
        </p:nvSpPr>
        <p:spPr>
          <a:xfrm>
            <a:off x="4137025" y="3349625"/>
            <a:ext cx="4521200" cy="744538"/>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594360" lvl="1" defTabSz="457200" eaLnBrk="1" fontAlgn="auto" hangingPunct="1">
              <a:spcBef>
                <a:spcPts val="0"/>
              </a:spcBef>
              <a:spcAft>
                <a:spcPts val="0"/>
              </a:spcAft>
              <a:defRPr/>
            </a:pPr>
            <a:r>
              <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rPr>
              <a:t>Lack of education and/or work experience </a:t>
            </a:r>
            <a:r>
              <a:rPr lang="en-US" sz="1100" dirty="0">
                <a:solidFill>
                  <a:srgbClr val="003764"/>
                </a:solidFill>
                <a:latin typeface="Verdana" panose="020B0604030504040204" pitchFamily="34" charset="0"/>
                <a:ea typeface="Verdana" panose="020B0604030504040204" pitchFamily="34" charset="0"/>
                <a:cs typeface="Verdana" panose="020B0604030504040204" pitchFamily="34" charset="0"/>
              </a:rPr>
              <a:t>in the U.S.</a:t>
            </a:r>
          </a:p>
        </p:txBody>
      </p:sp>
      <p:sp>
        <p:nvSpPr>
          <p:cNvPr id="13" name="Rectangle 12">
            <a:extLst>
              <a:ext uri="{FF2B5EF4-FFF2-40B4-BE49-F238E27FC236}">
                <a16:creationId xmlns:a16="http://schemas.microsoft.com/office/drawing/2014/main" id="{E1A57A06-B0F0-254A-BF2C-80FFBD75291A}"/>
              </a:ext>
            </a:extLst>
          </p:cNvPr>
          <p:cNvSpPr/>
          <p:nvPr/>
        </p:nvSpPr>
        <p:spPr>
          <a:xfrm>
            <a:off x="4137025" y="3954463"/>
            <a:ext cx="4521200" cy="7461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594360" lvl="1" defTabSz="457200" eaLnBrk="1" fontAlgn="auto" hangingPunct="1">
              <a:spcBef>
                <a:spcPts val="0"/>
              </a:spcBef>
              <a:spcAft>
                <a:spcPts val="0"/>
              </a:spcAft>
              <a:defRPr/>
            </a:pPr>
            <a:r>
              <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rPr>
              <a:t>Low social capital</a:t>
            </a:r>
          </a:p>
        </p:txBody>
      </p:sp>
      <p:sp>
        <p:nvSpPr>
          <p:cNvPr id="16" name="Rectangle 15">
            <a:extLst>
              <a:ext uri="{FF2B5EF4-FFF2-40B4-BE49-F238E27FC236}">
                <a16:creationId xmlns:a16="http://schemas.microsoft.com/office/drawing/2014/main" id="{0389A082-E414-4E4C-AABD-85E64C33188C}"/>
              </a:ext>
            </a:extLst>
          </p:cNvPr>
          <p:cNvSpPr/>
          <p:nvPr/>
        </p:nvSpPr>
        <p:spPr>
          <a:xfrm>
            <a:off x="4137025" y="4627563"/>
            <a:ext cx="4521200" cy="7461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594360" lvl="1" defTabSz="457200" eaLnBrk="1" fontAlgn="auto" hangingPunct="1">
              <a:spcBef>
                <a:spcPts val="0"/>
              </a:spcBef>
              <a:spcAft>
                <a:spcPts val="0"/>
              </a:spcAft>
              <a:defRPr/>
            </a:pPr>
            <a:r>
              <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rPr>
              <a:t>Limited English proficiency</a:t>
            </a:r>
            <a:endParaRPr lang="en-US" sz="1100" dirty="0">
              <a:solidFill>
                <a:srgbClr val="003764"/>
              </a:solidFill>
              <a:latin typeface="Verdana" panose="020B0604030504040204" pitchFamily="34" charset="0"/>
              <a:ea typeface="Verdana" panose="020B0604030504040204" pitchFamily="34" charset="0"/>
              <a:cs typeface="Verdana" panose="020B0604030504040204" pitchFamily="34" charset="0"/>
            </a:endParaRPr>
          </a:p>
          <a:p>
            <a:pPr marL="594360" lvl="1" defTabSz="457200" eaLnBrk="1" fontAlgn="auto" hangingPunct="1">
              <a:spcBef>
                <a:spcPts val="0"/>
              </a:spcBef>
              <a:spcAft>
                <a:spcPts val="0"/>
              </a:spcAft>
              <a:defRPr/>
            </a:pPr>
            <a:r>
              <a:rPr lang="en-US" sz="1100" dirty="0">
                <a:solidFill>
                  <a:srgbClr val="003764"/>
                </a:solidFill>
                <a:latin typeface="Verdana" panose="020B0604030504040204" pitchFamily="34" charset="0"/>
                <a:ea typeface="Verdana" panose="020B0604030504040204" pitchFamily="34" charset="0"/>
                <a:cs typeface="Verdana" panose="020B0604030504040204" pitchFamily="34" charset="0"/>
              </a:rPr>
              <a:t> </a:t>
            </a:r>
          </a:p>
        </p:txBody>
      </p:sp>
      <p:sp>
        <p:nvSpPr>
          <p:cNvPr id="119816" name="Title 1"/>
          <p:cNvSpPr txBox="1">
            <a:spLocks noChangeArrowheads="1"/>
          </p:cNvSpPr>
          <p:nvPr/>
        </p:nvSpPr>
        <p:spPr bwMode="auto">
          <a:xfrm>
            <a:off x="731838" y="1550988"/>
            <a:ext cx="2528887" cy="755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lstStyle>
            <a:lvl1pPr defTabSz="457200">
              <a:spcBef>
                <a:spcPts val="525"/>
              </a:spcBef>
              <a:buClr>
                <a:srgbClr val="003764"/>
              </a:buClr>
              <a:buSzPct val="60000"/>
              <a:buFont typeface="Wingdings" panose="05000000000000000000" pitchFamily="2" charset="2"/>
              <a:buChar char="§"/>
              <a:defRPr sz="2100">
                <a:solidFill>
                  <a:srgbClr val="404040"/>
                </a:solidFill>
                <a:latin typeface="Verdana" panose="020B0604030504040204" pitchFamily="34" charset="0"/>
                <a:ea typeface="MS PGothic" panose="020B0600070205080204" pitchFamily="34" charset="-128"/>
                <a:cs typeface="Verdana" panose="020B0604030504040204" pitchFamily="34" charset="0"/>
              </a:defRPr>
            </a:lvl1pPr>
            <a:lvl2pPr marL="576263" indent="-209550" defTabSz="457200">
              <a:spcBef>
                <a:spcPts val="413"/>
              </a:spcBef>
              <a:buClr>
                <a:srgbClr val="1F9055"/>
              </a:buClr>
              <a:buSzPct val="70000"/>
              <a:buFont typeface="Arial" panose="020B0604020202020204" pitchFamily="34" charset="0"/>
              <a:buChar char="•"/>
              <a:defRPr sz="1900">
                <a:solidFill>
                  <a:srgbClr val="595959"/>
                </a:solidFill>
                <a:latin typeface="Verdana" panose="020B0604030504040204" pitchFamily="34" charset="0"/>
                <a:ea typeface="MS PGothic" panose="020B0600070205080204" pitchFamily="34" charset="-128"/>
                <a:cs typeface="Verdana" panose="020B0604030504040204" pitchFamily="34" charset="0"/>
              </a:defRPr>
            </a:lvl2pPr>
            <a:lvl3pPr marL="855663" indent="-169863" defTabSz="457200">
              <a:spcBef>
                <a:spcPts val="375"/>
              </a:spcBef>
              <a:buClr>
                <a:srgbClr val="595959"/>
              </a:buClr>
              <a:buSzPct val="75000"/>
              <a:buFont typeface="Arial" panose="020B0604020202020204" pitchFamily="34" charset="0"/>
              <a:buChar char="•"/>
              <a:defRPr sz="1700">
                <a:solidFill>
                  <a:srgbClr val="7F7F7F"/>
                </a:solidFill>
                <a:latin typeface="Verdana" panose="020B0604030504040204" pitchFamily="34" charset="0"/>
                <a:ea typeface="MS PGothic" panose="020B0600070205080204" pitchFamily="34" charset="-128"/>
                <a:cs typeface="Verdana" panose="020B0604030504040204" pitchFamily="34" charset="0"/>
              </a:defRPr>
            </a:lvl3pPr>
            <a:lvl4pPr marL="1312863" indent="-169863" defTabSz="457200">
              <a:spcBef>
                <a:spcPts val="300"/>
              </a:spcBef>
              <a:buClr>
                <a:srgbClr val="7F7F7F"/>
              </a:buClr>
              <a:buSzPct val="7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4pPr>
            <a:lvl5pPr marL="1770063" indent="-169863" defTabSz="457200">
              <a:spcBef>
                <a:spcPts val="300"/>
              </a:spcBef>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5pPr>
            <a:lvl6pPr marL="22272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6pPr>
            <a:lvl7pPr marL="26844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7pPr>
            <a:lvl8pPr marL="31416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8pPr>
            <a:lvl9pPr marL="35988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ts val="3000"/>
              </a:lnSpc>
              <a:spcBef>
                <a:spcPct val="0"/>
              </a:spcBef>
              <a:buClrTx/>
              <a:buSzTx/>
              <a:buFont typeface="Wingdings" panose="05000000000000000000" pitchFamily="2" charset="2"/>
              <a:buNone/>
            </a:pPr>
            <a:r>
              <a:rPr lang="en-US" altLang="en-US" sz="2800" b="1">
                <a:solidFill>
                  <a:srgbClr val="1F9055"/>
                </a:solidFill>
              </a:rPr>
              <a:t>Factors Driving</a:t>
            </a:r>
          </a:p>
          <a:p>
            <a:pPr eaLnBrk="1" hangingPunct="1">
              <a:lnSpc>
                <a:spcPts val="3000"/>
              </a:lnSpc>
              <a:spcBef>
                <a:spcPct val="0"/>
              </a:spcBef>
              <a:buClrTx/>
              <a:buSzTx/>
              <a:buFont typeface="Wingdings" panose="05000000000000000000" pitchFamily="2" charset="2"/>
              <a:buNone/>
            </a:pPr>
            <a:r>
              <a:rPr lang="en-US" altLang="en-US" sz="2800" b="1">
                <a:solidFill>
                  <a:srgbClr val="1F9055"/>
                </a:solidFill>
              </a:rPr>
              <a:t>Brain Waste</a:t>
            </a:r>
          </a:p>
        </p:txBody>
      </p:sp>
      <p:sp>
        <p:nvSpPr>
          <p:cNvPr id="119817" name="TextBox 2"/>
          <p:cNvSpPr txBox="1">
            <a:spLocks noChangeArrowheads="1"/>
          </p:cNvSpPr>
          <p:nvPr/>
        </p:nvSpPr>
        <p:spPr bwMode="auto">
          <a:xfrm>
            <a:off x="731838" y="2813050"/>
            <a:ext cx="24050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solidFill>
                  <a:srgbClr val="003764"/>
                </a:solidFill>
                <a:latin typeface="Verdana" panose="020B0604030504040204" pitchFamily="34" charset="0"/>
              </a:rPr>
              <a:t>Why does a person with skills, education, and high professional qualifications in the workplace find themselves in unemployment or underemployment? </a:t>
            </a:r>
          </a:p>
        </p:txBody>
      </p:sp>
      <p:pic>
        <p:nvPicPr>
          <p:cNvPr id="1198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4749800"/>
            <a:ext cx="365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300" y="3536950"/>
            <a:ext cx="366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20" name="Picture 4" descr="C:\Users\sarahh\AppData\Local\Temp\wes_icon_001o_2in_high_300ppi_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5300" y="2952750"/>
            <a:ext cx="365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5300" y="41449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Picture 2" descr="https://www.imprintproject.org/wp-content/uploads/2016/12/slides_MPI_brainwast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9525" y="0"/>
            <a:ext cx="53244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D58F5385-AF0C-4620-8A5E-17A354B347A6}"/>
              </a:ext>
            </a:extLst>
          </p:cNvPr>
          <p:cNvSpPr/>
          <p:nvPr/>
        </p:nvSpPr>
        <p:spPr>
          <a:xfrm>
            <a:off x="3819525" y="0"/>
            <a:ext cx="5324475" cy="2060575"/>
          </a:xfrm>
          <a:prstGeom prst="rect">
            <a:avLst/>
          </a:prstGeom>
          <a:solidFill>
            <a:srgbClr val="003764">
              <a:alpha val="60000"/>
            </a:srgbClr>
          </a:solidFill>
          <a:ln>
            <a:noFill/>
          </a:ln>
        </p:spPr>
        <p:style>
          <a:lnRef idx="2">
            <a:schemeClr val="accent2"/>
          </a:lnRef>
          <a:fillRef idx="1">
            <a:schemeClr val="lt1"/>
          </a:fillRef>
          <a:effectRef idx="0">
            <a:schemeClr val="accent2"/>
          </a:effectRef>
          <a:fontRef idx="minor">
            <a:schemeClr val="dk1"/>
          </a:fontRef>
        </p:style>
        <p:txBody>
          <a:bodyPr anchor="ctr"/>
          <a:lstStyle/>
          <a:p>
            <a:pPr algn="ctr" defTabSz="457200" eaLnBrk="1" fontAlgn="auto" hangingPunct="1">
              <a:spcBef>
                <a:spcPts val="0"/>
              </a:spcBef>
              <a:spcAft>
                <a:spcPts val="0"/>
              </a:spcAft>
              <a:defRPr/>
            </a:pPr>
            <a:endParaRPr lang="en-US" sz="1800">
              <a:solidFill>
                <a:prstClr val="black"/>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611188" y="2319338"/>
            <a:ext cx="7848600" cy="2117725"/>
          </a:xfrm>
        </p:spPr>
        <p:txBody>
          <a:bodyPr/>
          <a:lstStyle/>
          <a:p>
            <a:r>
              <a:rPr lang="en-US" altLang="en-US" sz="3200" dirty="0">
                <a:latin typeface="Helvetica" panose="020B0604020202020204" pitchFamily="34" charset="0"/>
                <a:cs typeface="Helvetica" panose="020B0604020202020204" pitchFamily="34" charset="0"/>
              </a:rPr>
              <a:t>Credential Evaluation and Recognition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64DC-D2C7-AA40-ADAB-0D8DB42ECD11}"/>
              </a:ext>
            </a:extLst>
          </p:cNvPr>
          <p:cNvSpPr>
            <a:spLocks noGrp="1"/>
          </p:cNvSpPr>
          <p:nvPr>
            <p:ph type="title"/>
          </p:nvPr>
        </p:nvSpPr>
        <p:spPr/>
        <p:txBody>
          <a:bodyPr/>
          <a:lstStyle/>
          <a:p>
            <a:r>
              <a:rPr lang="en-US" dirty="0"/>
              <a:t>Interpretation &amp; Translation</a:t>
            </a:r>
          </a:p>
        </p:txBody>
      </p:sp>
      <p:sp>
        <p:nvSpPr>
          <p:cNvPr id="4" name="Content Placeholder 3">
            <a:extLst>
              <a:ext uri="{FF2B5EF4-FFF2-40B4-BE49-F238E27FC236}">
                <a16:creationId xmlns:a16="http://schemas.microsoft.com/office/drawing/2014/main" id="{4C8249B3-8475-2540-84F2-B2AC89DF8662}"/>
              </a:ext>
            </a:extLst>
          </p:cNvPr>
          <p:cNvSpPr>
            <a:spLocks noGrp="1"/>
          </p:cNvSpPr>
          <p:nvPr>
            <p:ph sz="quarter" idx="2"/>
          </p:nvPr>
        </p:nvSpPr>
        <p:spPr>
          <a:xfrm>
            <a:off x="4572000" y="1628800"/>
            <a:ext cx="4015085" cy="4791761"/>
          </a:xfrm>
        </p:spPr>
        <p:txBody>
          <a:bodyPr/>
          <a:lstStyle/>
          <a:p>
            <a:pPr>
              <a:buClr>
                <a:schemeClr val="tx1"/>
              </a:buClr>
              <a:buFont typeface="Arial" panose="020B0604020202020204" pitchFamily="34" charset="0"/>
              <a:buChar char="•"/>
            </a:pPr>
            <a:endParaRPr lang="en-US" sz="1800" dirty="0"/>
          </a:p>
          <a:p>
            <a:pPr>
              <a:buClr>
                <a:schemeClr val="tx1"/>
              </a:buClr>
              <a:buFont typeface="Arial" panose="020B0604020202020204" pitchFamily="34" charset="0"/>
              <a:buChar char="•"/>
            </a:pPr>
            <a:r>
              <a:rPr lang="en-US" sz="1800" dirty="0"/>
              <a:t>Spanish closed captioning (CC) is available </a:t>
            </a:r>
          </a:p>
          <a:p>
            <a:pPr>
              <a:buClr>
                <a:schemeClr val="tx1"/>
              </a:buClr>
              <a:buFont typeface="Arial" panose="020B0604020202020204" pitchFamily="34" charset="0"/>
              <a:buChar char="•"/>
            </a:pPr>
            <a:r>
              <a:rPr lang="en-US" sz="1800" dirty="0"/>
              <a:t>Use chat box to ask questions in Spanish or English during the Q&amp;A</a:t>
            </a:r>
          </a:p>
          <a:p>
            <a:pPr>
              <a:buClr>
                <a:schemeClr val="tx1"/>
              </a:buClr>
              <a:buFont typeface="Arial" panose="020B0604020202020204" pitchFamily="34" charset="0"/>
              <a:buChar char="•"/>
            </a:pPr>
            <a:r>
              <a:rPr lang="en-US" sz="1800" dirty="0"/>
              <a:t>We will email the PowerPoint in English, Spanish, and </a:t>
            </a:r>
            <a:r>
              <a:rPr lang="en-US" sz="1800" dirty="0" err="1"/>
              <a:t>Zomi</a:t>
            </a:r>
            <a:endParaRPr lang="en-US" sz="1800" dirty="0"/>
          </a:p>
          <a:p>
            <a:endParaRPr lang="en-US" dirty="0"/>
          </a:p>
        </p:txBody>
      </p:sp>
      <p:pic>
        <p:nvPicPr>
          <p:cNvPr id="5" name="Content Placeholder 4" descr="A close up of a logo&#10;&#10;Description generated with high confidence">
            <a:extLst>
              <a:ext uri="{FF2B5EF4-FFF2-40B4-BE49-F238E27FC236}">
                <a16:creationId xmlns:a16="http://schemas.microsoft.com/office/drawing/2014/main" id="{7162087B-0BEC-5640-BDBF-E0C79EFB5160}"/>
              </a:ext>
            </a:extLst>
          </p:cNvPr>
          <p:cNvPicPr>
            <a:picLocks noGrp="1" noChangeAspect="1"/>
          </p:cNvPicPr>
          <p:nvPr>
            <p:ph sz="quarter" idx="1"/>
          </p:nvPr>
        </p:nvPicPr>
        <p:blipFill>
          <a:blip r:embed="rId2"/>
          <a:stretch>
            <a:fillRect/>
          </a:stretch>
        </p:blipFill>
        <p:spPr>
          <a:xfrm>
            <a:off x="596482" y="2047947"/>
            <a:ext cx="3886200" cy="3372322"/>
          </a:xfrm>
          <a:prstGeom prst="rect">
            <a:avLst/>
          </a:prstGeom>
        </p:spPr>
      </p:pic>
    </p:spTree>
    <p:extLst>
      <p:ext uri="{BB962C8B-B14F-4D97-AF65-F5344CB8AC3E}">
        <p14:creationId xmlns:p14="http://schemas.microsoft.com/office/powerpoint/2010/main" val="1376965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6EB5E233-30DF-414C-A33A-1F3E554B811C}"/>
              </a:ext>
            </a:extLst>
          </p:cNvPr>
          <p:cNvSpPr txBox="1">
            <a:spLocks/>
          </p:cNvSpPr>
          <p:nvPr/>
        </p:nvSpPr>
        <p:spPr bwMode="auto">
          <a:xfrm>
            <a:off x="611188" y="214313"/>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3764"/>
                </a:solidFill>
                <a:effectLst/>
                <a:uLnTx/>
                <a:uFillTx/>
                <a:latin typeface="Helvetica " charset="0"/>
                <a:ea typeface="ＭＳ Ｐゴシック" panose="020B0600070205080204" pitchFamily="34" charset="-128"/>
                <a:cs typeface="+mn-cs"/>
              </a:rPr>
              <a:t>What Is Credential Evaluation?</a:t>
            </a:r>
          </a:p>
        </p:txBody>
      </p:sp>
      <p:sp>
        <p:nvSpPr>
          <p:cNvPr id="54274" name="Content Placeholder 1">
            <a:extLst>
              <a:ext uri="{FF2B5EF4-FFF2-40B4-BE49-F238E27FC236}">
                <a16:creationId xmlns:a16="http://schemas.microsoft.com/office/drawing/2014/main" id="{8DDC912F-90CB-471D-BDFF-093DD913C3F3}"/>
              </a:ext>
            </a:extLst>
          </p:cNvPr>
          <p:cNvSpPr txBox="1">
            <a:spLocks/>
          </p:cNvSpPr>
          <p:nvPr/>
        </p:nvSpPr>
        <p:spPr bwMode="auto">
          <a:xfrm>
            <a:off x="611187" y="3644900"/>
            <a:ext cx="81375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290513" indent="-290513">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1" indent="-290513" algn="l" defTabSz="914400" rtl="0" eaLnBrk="0" fontAlgn="base" latinLnBrk="0" hangingPunct="0">
              <a:lnSpc>
                <a:spcPct val="100000"/>
              </a:lnSpc>
              <a:spcBef>
                <a:spcPct val="0"/>
              </a:spcBef>
              <a:spcAft>
                <a:spcPts val="1200"/>
              </a:spcAft>
              <a:buClr>
                <a:srgbClr val="003764"/>
              </a:buClr>
              <a:buSzPct val="100000"/>
              <a:buFont typeface="Wingdings" panose="05000000000000000000" pitchFamily="2" charset="2"/>
              <a:buChar char="§"/>
              <a:tabLst/>
              <a:defRPr/>
            </a:pPr>
            <a:r>
              <a:rPr kumimoji="0" lang="en-US" altLang="en-US"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cs typeface="+mn-cs"/>
              </a:rPr>
              <a:t>Compares</a:t>
            </a:r>
            <a:r>
              <a:rPr kumimoji="0" lang="en-US" altLang="en-US"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academic accomplishments to standards in the U.S. </a:t>
            </a:r>
          </a:p>
          <a:p>
            <a:pPr marL="290513" marR="0" lvl="1" indent="-290513" algn="l" defTabSz="914400" rtl="0" eaLnBrk="0" fontAlgn="base" latinLnBrk="0" hangingPunct="0">
              <a:lnSpc>
                <a:spcPct val="100000"/>
              </a:lnSpc>
              <a:spcBef>
                <a:spcPct val="0"/>
              </a:spcBef>
              <a:spcAft>
                <a:spcPts val="1200"/>
              </a:spcAft>
              <a:buClr>
                <a:srgbClr val="003764"/>
              </a:buClr>
              <a:buSzPct val="100000"/>
              <a:buFont typeface="Wingdings" panose="05000000000000000000" pitchFamily="2" charset="2"/>
              <a:buChar char="§"/>
              <a:tabLst/>
              <a:defRPr/>
            </a:pPr>
            <a:r>
              <a:rPr kumimoji="0" lang="en-US" altLang="en-US"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cs typeface="+mn-cs"/>
              </a:rPr>
              <a:t>Provides</a:t>
            </a:r>
            <a:r>
              <a:rPr kumimoji="0" lang="en-US" altLang="en-US"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a U.S. academic equivalency</a:t>
            </a:r>
          </a:p>
          <a:p>
            <a:pPr marL="290513" marR="0" lvl="1" indent="-290513" algn="l" defTabSz="914400" rtl="0" eaLnBrk="0" fontAlgn="base" latinLnBrk="0" hangingPunct="0">
              <a:lnSpc>
                <a:spcPct val="100000"/>
              </a:lnSpc>
              <a:spcBef>
                <a:spcPct val="0"/>
              </a:spcBef>
              <a:spcAft>
                <a:spcPts val="1200"/>
              </a:spcAft>
              <a:buClr>
                <a:srgbClr val="003764"/>
              </a:buClr>
              <a:buSzPct val="100000"/>
              <a:buFont typeface="Wingdings" panose="05000000000000000000" pitchFamily="2" charset="2"/>
              <a:buChar char="§"/>
              <a:tabLst/>
              <a:defRPr/>
            </a:pPr>
            <a:r>
              <a:rPr kumimoji="0" lang="en-US" altLang="en-US"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cs typeface="+mn-cs"/>
              </a:rPr>
              <a:t>Helps</a:t>
            </a:r>
            <a:r>
              <a:rPr kumimoji="0" lang="en-US" altLang="en-US"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receiving institutions better understand the academic background of internationally educated professionals</a:t>
            </a:r>
          </a:p>
        </p:txBody>
      </p:sp>
      <p:pic>
        <p:nvPicPr>
          <p:cNvPr id="54275" name="Picture 4">
            <a:extLst>
              <a:ext uri="{FF2B5EF4-FFF2-40B4-BE49-F238E27FC236}">
                <a16:creationId xmlns:a16="http://schemas.microsoft.com/office/drawing/2014/main" id="{8886F958-E039-4769-BEA9-F94F9EA205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2225" y="1657350"/>
            <a:ext cx="1555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3"/>
          <p:cNvSpPr>
            <a:spLocks noGrp="1"/>
          </p:cNvSpPr>
          <p:nvPr>
            <p:ph type="title"/>
          </p:nvPr>
        </p:nvSpPr>
        <p:spPr>
          <a:xfrm>
            <a:off x="611188" y="228600"/>
            <a:ext cx="8137525" cy="990600"/>
          </a:xfrm>
        </p:spPr>
        <p:txBody>
          <a:bodyPr/>
          <a:lstStyle/>
          <a:p>
            <a:r>
              <a:rPr lang="en-US" altLang="en-US" sz="3200" dirty="0">
                <a:latin typeface="Helvetica" panose="020B0604020202020204" pitchFamily="34" charset="0"/>
                <a:ea typeface="ＭＳ Ｐゴシック" panose="020B0600070205080204" pitchFamily="34" charset="-128"/>
                <a:cs typeface="Helvetica" panose="020B0604020202020204" pitchFamily="34" charset="0"/>
              </a:rPr>
              <a:t>Obtaining a Credential Evaluation</a:t>
            </a:r>
            <a:endParaRPr lang="en-US" altLang="en-US" sz="3200" dirty="0">
              <a:latin typeface="Helvetica " charset="0"/>
              <a:cs typeface="Helvetica" panose="020B0604020202020204" pitchFamily="34" charset="0"/>
            </a:endParaRPr>
          </a:p>
        </p:txBody>
      </p:sp>
      <p:sp>
        <p:nvSpPr>
          <p:cNvPr id="129027" name="Content Placeholder 1"/>
          <p:cNvSpPr>
            <a:spLocks noGrp="1"/>
          </p:cNvSpPr>
          <p:nvPr>
            <p:ph sz="quarter" idx="1"/>
          </p:nvPr>
        </p:nvSpPr>
        <p:spPr>
          <a:xfrm>
            <a:off x="583404" y="1700809"/>
            <a:ext cx="8135938" cy="576063"/>
          </a:xfrm>
          <a:solidFill>
            <a:srgbClr val="1F9055"/>
          </a:solidFill>
        </p:spPr>
        <p:txBody>
          <a:bodyPr/>
          <a:lstStyle/>
          <a:p>
            <a:pPr marL="0" indent="0" algn="ctr">
              <a:spcAft>
                <a:spcPts val="1200"/>
              </a:spcAft>
              <a:buNone/>
            </a:pPr>
            <a:r>
              <a:rPr lang="en-US" altLang="en-US" sz="2800" dirty="0">
                <a:solidFill>
                  <a:srgbClr val="FFFFFF"/>
                </a:solidFill>
                <a:latin typeface="Verdana" panose="020B0604030504040204" pitchFamily="34" charset="0"/>
                <a:cs typeface="Verdana" panose="020B0604030504040204" pitchFamily="34" charset="0"/>
              </a:rPr>
              <a:t>No universally accepted evaluation service</a:t>
            </a:r>
          </a:p>
          <a:p>
            <a:pPr marL="0" indent="0" algn="ctr">
              <a:spcAft>
                <a:spcPts val="1200"/>
              </a:spcAft>
              <a:buNone/>
            </a:pPr>
            <a:endParaRPr lang="en-US" altLang="en-US" sz="2800" dirty="0">
              <a:latin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2DE28C57-5513-43F6-A72D-F6CBADC2243C}"/>
              </a:ext>
            </a:extLst>
          </p:cNvPr>
          <p:cNvSpPr/>
          <p:nvPr/>
        </p:nvSpPr>
        <p:spPr>
          <a:xfrm>
            <a:off x="3248918" y="5504261"/>
            <a:ext cx="2862064" cy="461665"/>
          </a:xfrm>
          <a:prstGeom prst="rect">
            <a:avLst/>
          </a:prstGeom>
        </p:spPr>
        <p:txBody>
          <a:bodyPr wrap="square">
            <a:spAutoFit/>
          </a:bodyPr>
          <a:lstStyle/>
          <a:p>
            <a:pPr>
              <a:spcAft>
                <a:spcPts val="1200"/>
              </a:spcAft>
            </a:pPr>
            <a:r>
              <a:rPr lang="en-US" altLang="en-US" u="sng" dirty="0">
                <a:solidFill>
                  <a:srgbClr val="1F9055"/>
                </a:solidFill>
                <a:latin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www.naces.org</a:t>
            </a:r>
            <a:endParaRPr lang="en-US" altLang="en-US" dirty="0">
              <a:latin typeface="Verdana" panose="020B0604030504040204" pitchFamily="34" charset="0"/>
              <a:cs typeface="Verdana" panose="020B0604030504040204" pitchFamily="34" charset="0"/>
            </a:endParaRPr>
          </a:p>
        </p:txBody>
      </p:sp>
      <p:pic>
        <p:nvPicPr>
          <p:cNvPr id="113666" name="Picture 2" descr="https://www.naces.org/img/naces-logo.png">
            <a:extLst>
              <a:ext uri="{FF2B5EF4-FFF2-40B4-BE49-F238E27FC236}">
                <a16:creationId xmlns:a16="http://schemas.microsoft.com/office/drawing/2014/main" id="{EDA68B77-757B-4BCD-9636-F7790F446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 y="2761137"/>
            <a:ext cx="8135938" cy="2193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D84EE01-C75E-4FB7-BD57-31D93AA35516}"/>
              </a:ext>
            </a:extLst>
          </p:cNvPr>
          <p:cNvSpPr>
            <a:spLocks noGrp="1"/>
          </p:cNvSpPr>
          <p:nvPr>
            <p:ph type="title"/>
          </p:nvPr>
        </p:nvSpPr>
        <p:spPr/>
        <p:txBody>
          <a:bodyPr/>
          <a:lstStyle/>
          <a:p>
            <a:r>
              <a:rPr lang="en-CA" altLang="en-US">
                <a:latin typeface="Helvetica" panose="020B0604020202020204" pitchFamily="34" charset="0"/>
                <a:ea typeface="ＭＳ Ｐゴシック" panose="020B0600070205080204" pitchFamily="34" charset="-128"/>
                <a:cs typeface="Helvetica" panose="020B0604020202020204" pitchFamily="34" charset="0"/>
              </a:rPr>
              <a:t>Credential Recognition</a:t>
            </a:r>
          </a:p>
        </p:txBody>
      </p:sp>
      <p:sp>
        <p:nvSpPr>
          <p:cNvPr id="62466" name="Content Placeholder 2">
            <a:extLst>
              <a:ext uri="{FF2B5EF4-FFF2-40B4-BE49-F238E27FC236}">
                <a16:creationId xmlns:a16="http://schemas.microsoft.com/office/drawing/2014/main" id="{50C5D0F7-2B1D-42D0-ABD8-C0569330DFAA}"/>
              </a:ext>
            </a:extLst>
          </p:cNvPr>
          <p:cNvSpPr>
            <a:spLocks noGrp="1"/>
          </p:cNvSpPr>
          <p:nvPr>
            <p:ph sz="quarter" idx="1"/>
          </p:nvPr>
        </p:nvSpPr>
        <p:spPr/>
        <p:txBody>
          <a:bodyPr/>
          <a:lstStyle/>
          <a:p>
            <a:pPr marL="319088" indent="-319088">
              <a:lnSpc>
                <a:spcPts val="2800"/>
              </a:lnSpc>
              <a:spcBef>
                <a:spcPct val="0"/>
              </a:spcBef>
              <a:spcAft>
                <a:spcPts val="2400"/>
              </a:spcAft>
              <a:buSzPct val="100000"/>
            </a:pPr>
            <a:r>
              <a:rPr lang="en-US" altLang="en-US" sz="2800" b="1" dirty="0">
                <a:solidFill>
                  <a:schemeClr val="accent1"/>
                </a:solidFill>
                <a:latin typeface="Verdana" panose="020B0604030504040204" pitchFamily="34" charset="0"/>
                <a:ea typeface="ＭＳ Ｐゴシック" panose="020B0600070205080204" pitchFamily="34" charset="-128"/>
                <a:cs typeface="Verdana" panose="020B0604030504040204" pitchFamily="34" charset="0"/>
              </a:rPr>
              <a:t>Acceptance</a:t>
            </a:r>
            <a:r>
              <a:rPr lang="en-US" altLang="en-US" sz="2800" dirty="0">
                <a:latin typeface="Verdana" panose="020B0604030504040204" pitchFamily="34" charset="0"/>
                <a:ea typeface="ＭＳ Ｐゴシック" panose="020B0600070205080204" pitchFamily="34" charset="-128"/>
                <a:cs typeface="Verdana" panose="020B0604030504040204" pitchFamily="34" charset="0"/>
              </a:rPr>
              <a:t> of international academic </a:t>
            </a:r>
            <a:br>
              <a:rPr lang="en-US" altLang="en-US" sz="2800" dirty="0">
                <a:latin typeface="Verdana" panose="020B0604030504040204" pitchFamily="34" charset="0"/>
                <a:ea typeface="ＭＳ Ｐゴシック" panose="020B0600070205080204" pitchFamily="34" charset="-128"/>
                <a:cs typeface="Verdana" panose="020B0604030504040204" pitchFamily="34" charset="0"/>
              </a:rPr>
            </a:br>
            <a:r>
              <a:rPr lang="en-US" altLang="en-US" sz="2800" dirty="0">
                <a:latin typeface="Verdana" panose="020B0604030504040204" pitchFamily="34" charset="0"/>
                <a:ea typeface="ＭＳ Ｐゴシック" panose="020B0600070205080204" pitchFamily="34" charset="-128"/>
                <a:cs typeface="Verdana" panose="020B0604030504040204" pitchFamily="34" charset="0"/>
              </a:rPr>
              <a:t>credentials or credential evaluation by the receiving institution (employer, regulatory body, academic institution, and immigration authorities)</a:t>
            </a:r>
          </a:p>
          <a:p>
            <a:pPr marL="319088" indent="-319088">
              <a:lnSpc>
                <a:spcPts val="2800"/>
              </a:lnSpc>
              <a:spcBef>
                <a:spcPct val="0"/>
              </a:spcBef>
              <a:spcAft>
                <a:spcPts val="2400"/>
              </a:spcAft>
              <a:buSzPct val="100000"/>
            </a:pPr>
            <a:r>
              <a:rPr lang="en-US" altLang="en-US" sz="2800" dirty="0">
                <a:latin typeface="Verdana" panose="020B0604030504040204" pitchFamily="34" charset="0"/>
                <a:ea typeface="ＭＳ Ｐゴシック" panose="020B0600070205080204" pitchFamily="34" charset="-128"/>
                <a:cs typeface="Verdana" panose="020B0604030504040204" pitchFamily="34" charset="0"/>
              </a:rPr>
              <a:t>Evaluations are </a:t>
            </a:r>
            <a:r>
              <a:rPr lang="en-US" altLang="en-US" sz="2800" b="1" dirty="0">
                <a:solidFill>
                  <a:schemeClr val="accent1"/>
                </a:solidFill>
                <a:latin typeface="Verdana" panose="020B0604030504040204" pitchFamily="34" charset="0"/>
                <a:ea typeface="ＭＳ Ｐゴシック" panose="020B0600070205080204" pitchFamily="34" charset="-128"/>
                <a:cs typeface="Verdana" panose="020B0604030504040204" pitchFamily="34" charset="0"/>
              </a:rPr>
              <a:t>advisory</a:t>
            </a:r>
            <a:r>
              <a:rPr lang="en-US" altLang="en-US" sz="2800" dirty="0">
                <a:latin typeface="Verdana" panose="020B0604030504040204" pitchFamily="34" charset="0"/>
                <a:ea typeface="ＭＳ Ｐゴシック" panose="020B0600070205080204" pitchFamily="34" charset="-128"/>
                <a:cs typeface="Verdana" panose="020B0604030504040204" pitchFamily="34" charset="0"/>
              </a:rPr>
              <a:t> in nature; it is the recipient’s decision to recognize/accept the equivalency</a:t>
            </a:r>
          </a:p>
          <a:p>
            <a:pPr marL="319088" indent="-319088">
              <a:lnSpc>
                <a:spcPts val="2800"/>
              </a:lnSpc>
              <a:spcBef>
                <a:spcPct val="0"/>
              </a:spcBef>
              <a:spcAft>
                <a:spcPts val="2400"/>
              </a:spcAft>
              <a:buSzPct val="100000"/>
            </a:pPr>
            <a:r>
              <a:rPr lang="en-US" altLang="en-US" sz="2800" b="1" dirty="0">
                <a:solidFill>
                  <a:schemeClr val="accent1"/>
                </a:solidFill>
                <a:latin typeface="Verdana" panose="020B0604030504040204" pitchFamily="34" charset="0"/>
                <a:ea typeface="ＭＳ Ｐゴシック" panose="020B0600070205080204" pitchFamily="34" charset="-128"/>
                <a:cs typeface="Verdana" panose="020B0604030504040204" pitchFamily="34" charset="0"/>
              </a:rPr>
              <a:t>No universally accepted service</a:t>
            </a:r>
          </a:p>
          <a:p>
            <a:pPr marL="319088" indent="-319088">
              <a:lnSpc>
                <a:spcPts val="2800"/>
              </a:lnSpc>
              <a:spcBef>
                <a:spcPct val="0"/>
              </a:spcBef>
              <a:spcAft>
                <a:spcPts val="2400"/>
              </a:spcAft>
              <a:buSzPct val="100000"/>
              <a:buFont typeface="Arial" panose="020B0604020202020204" pitchFamily="34" charset="0"/>
              <a:buChar char="•"/>
            </a:pPr>
            <a:endParaRPr lang="en-US" altLang="en-US" sz="2800" dirty="0">
              <a:latin typeface="Verdana" panose="020B0604030504040204" pitchFamily="34" charset="0"/>
              <a:ea typeface="ＭＳ Ｐゴシック" panose="020B0600070205080204" pitchFamily="34" charset="-128"/>
              <a:cs typeface="Verdana" panose="020B060403050404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txBox="1">
            <a:spLocks/>
          </p:cNvSpPr>
          <p:nvPr/>
        </p:nvSpPr>
        <p:spPr bwMode="auto">
          <a:xfrm>
            <a:off x="611188" y="188913"/>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25"/>
              </a:spcBef>
              <a:buClr>
                <a:srgbClr val="003764"/>
              </a:buClr>
              <a:buSzPct val="60000"/>
              <a:buFont typeface="Wingdings" panose="05000000000000000000" pitchFamily="2" charset="2"/>
              <a:buChar char="§"/>
              <a:defRPr sz="2100">
                <a:solidFill>
                  <a:srgbClr val="404040"/>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ts val="413"/>
              </a:spcBef>
              <a:buClr>
                <a:srgbClr val="1F9055"/>
              </a:buClr>
              <a:buSzPct val="70000"/>
              <a:buFont typeface="Arial" panose="020B0604020202020204" pitchFamily="34" charset="0"/>
              <a:buChar char="•"/>
              <a:defRPr sz="1900">
                <a:solidFill>
                  <a:srgbClr val="595959"/>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ts val="375"/>
              </a:spcBef>
              <a:buClr>
                <a:srgbClr val="595959"/>
              </a:buClr>
              <a:buSzPct val="75000"/>
              <a:buFont typeface="Arial" panose="020B0604020202020204" pitchFamily="34" charset="0"/>
              <a:buChar char="•"/>
              <a:defRPr sz="1700">
                <a:solidFill>
                  <a:srgbClr val="7F7F7F"/>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ts val="300"/>
              </a:spcBef>
              <a:buClr>
                <a:srgbClr val="7F7F7F"/>
              </a:buClr>
              <a:buSzPct val="7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ts val="300"/>
              </a:spcBef>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9pPr>
          </a:lstStyle>
          <a:p>
            <a:pPr>
              <a:spcBef>
                <a:spcPct val="0"/>
              </a:spcBef>
              <a:buClrTx/>
              <a:buSzTx/>
              <a:buFontTx/>
              <a:buNone/>
            </a:pPr>
            <a:r>
              <a:rPr lang="en-US" altLang="en-US" sz="3200" dirty="0">
                <a:solidFill>
                  <a:srgbClr val="003764"/>
                </a:solidFill>
                <a:latin typeface="Helvetica " charset="0"/>
              </a:rPr>
              <a:t>Using a Credential Evaluation</a:t>
            </a:r>
          </a:p>
        </p:txBody>
      </p:sp>
      <p:sp>
        <p:nvSpPr>
          <p:cNvPr id="4" name="Rectangle 3">
            <a:extLst>
              <a:ext uri="{FF2B5EF4-FFF2-40B4-BE49-F238E27FC236}">
                <a16:creationId xmlns:a16="http://schemas.microsoft.com/office/drawing/2014/main" id="{1F015EFE-6B6C-4ED7-9E63-098150241FB8}"/>
              </a:ext>
            </a:extLst>
          </p:cNvPr>
          <p:cNvSpPr/>
          <p:nvPr/>
        </p:nvSpPr>
        <p:spPr>
          <a:xfrm>
            <a:off x="588962" y="2197554"/>
            <a:ext cx="1824037" cy="574675"/>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600" b="1" dirty="0">
                <a:solidFill>
                  <a:srgbClr val="003764"/>
                </a:solidFill>
                <a:latin typeface="Verdana" panose="020B0604030504040204" pitchFamily="34" charset="0"/>
                <a:ea typeface="Verdana" panose="020B0604030504040204" pitchFamily="34" charset="0"/>
                <a:cs typeface="Verdana" panose="020B0604030504040204" pitchFamily="34" charset="0"/>
              </a:rPr>
              <a:t>Higher Education</a:t>
            </a:r>
          </a:p>
        </p:txBody>
      </p:sp>
      <p:sp>
        <p:nvSpPr>
          <p:cNvPr id="5" name="Rectangle 4">
            <a:extLst>
              <a:ext uri="{FF2B5EF4-FFF2-40B4-BE49-F238E27FC236}">
                <a16:creationId xmlns:a16="http://schemas.microsoft.com/office/drawing/2014/main" id="{9E207259-BD5A-4269-839F-55BD835AD0D4}"/>
              </a:ext>
            </a:extLst>
          </p:cNvPr>
          <p:cNvSpPr/>
          <p:nvPr/>
        </p:nvSpPr>
        <p:spPr>
          <a:xfrm>
            <a:off x="3414132" y="2027691"/>
            <a:ext cx="5062538" cy="914400"/>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800" dirty="0">
                <a:solidFill>
                  <a:schemeClr val="accent1"/>
                </a:solidFill>
                <a:latin typeface="Verdana" panose="020B0604030504040204" pitchFamily="34" charset="0"/>
                <a:ea typeface="Verdana" panose="020B0604030504040204" pitchFamily="34" charset="0"/>
                <a:cs typeface="Verdana" panose="020B0604030504040204" pitchFamily="34" charset="0"/>
              </a:rPr>
              <a:t>Apply to </a:t>
            </a:r>
            <a:r>
              <a:rPr lang="en-US" sz="1800" dirty="0">
                <a:solidFill>
                  <a:srgbClr val="404040"/>
                </a:solidFill>
                <a:latin typeface="Verdana" panose="020B0604030504040204" pitchFamily="34" charset="0"/>
                <a:ea typeface="Verdana" panose="020B0604030504040204" pitchFamily="34" charset="0"/>
                <a:cs typeface="Verdana" panose="020B0604030504040204" pitchFamily="34" charset="0"/>
              </a:rPr>
              <a:t>college/university</a:t>
            </a:r>
          </a:p>
        </p:txBody>
      </p:sp>
      <p:sp>
        <p:nvSpPr>
          <p:cNvPr id="6" name="Rectangle 5">
            <a:extLst>
              <a:ext uri="{FF2B5EF4-FFF2-40B4-BE49-F238E27FC236}">
                <a16:creationId xmlns:a16="http://schemas.microsoft.com/office/drawing/2014/main" id="{1656C9B1-DE26-4409-94BE-334E47AA2F51}"/>
              </a:ext>
            </a:extLst>
          </p:cNvPr>
          <p:cNvSpPr/>
          <p:nvPr/>
        </p:nvSpPr>
        <p:spPr>
          <a:xfrm>
            <a:off x="601663" y="3838575"/>
            <a:ext cx="1811337" cy="595313"/>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600" b="1" dirty="0">
                <a:solidFill>
                  <a:srgbClr val="003764"/>
                </a:solidFill>
                <a:latin typeface="Verdana" panose="020B0604030504040204" pitchFamily="34" charset="0"/>
                <a:ea typeface="Verdana" panose="020B0604030504040204" pitchFamily="34" charset="0"/>
                <a:cs typeface="Verdana" panose="020B0604030504040204" pitchFamily="34" charset="0"/>
              </a:rPr>
              <a:t>Licensing</a:t>
            </a:r>
          </a:p>
        </p:txBody>
      </p:sp>
      <p:sp>
        <p:nvSpPr>
          <p:cNvPr id="7" name="Rectangle 6">
            <a:extLst>
              <a:ext uri="{FF2B5EF4-FFF2-40B4-BE49-F238E27FC236}">
                <a16:creationId xmlns:a16="http://schemas.microsoft.com/office/drawing/2014/main" id="{026F2AFA-8388-454A-9738-7E84382B8468}"/>
              </a:ext>
            </a:extLst>
          </p:cNvPr>
          <p:cNvSpPr/>
          <p:nvPr/>
        </p:nvSpPr>
        <p:spPr>
          <a:xfrm>
            <a:off x="3414132" y="3678634"/>
            <a:ext cx="5062538" cy="914400"/>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800" dirty="0">
                <a:solidFill>
                  <a:schemeClr val="accent1"/>
                </a:solidFill>
                <a:latin typeface="Verdana" panose="020B0604030504040204" pitchFamily="34" charset="0"/>
                <a:ea typeface="Verdana" panose="020B0604030504040204" pitchFamily="34" charset="0"/>
                <a:cs typeface="Verdana" panose="020B0604030504040204" pitchFamily="34" charset="0"/>
              </a:rPr>
              <a:t>Start licensing process </a:t>
            </a:r>
            <a:r>
              <a:rPr lang="en-US" sz="1800" dirty="0">
                <a:solidFill>
                  <a:srgbClr val="404040"/>
                </a:solidFill>
                <a:latin typeface="Verdana" panose="020B0604030504040204" pitchFamily="34" charset="0"/>
                <a:ea typeface="Verdana" panose="020B0604030504040204" pitchFamily="34" charset="0"/>
                <a:cs typeface="Verdana" panose="020B0604030504040204" pitchFamily="34" charset="0"/>
              </a:rPr>
              <a:t>in a specific industry and state</a:t>
            </a:r>
          </a:p>
        </p:txBody>
      </p:sp>
      <p:sp>
        <p:nvSpPr>
          <p:cNvPr id="8" name="Rectangle 7">
            <a:extLst>
              <a:ext uri="{FF2B5EF4-FFF2-40B4-BE49-F238E27FC236}">
                <a16:creationId xmlns:a16="http://schemas.microsoft.com/office/drawing/2014/main" id="{AAB42DA1-7A5B-4AB9-AF03-064335E8DD79}"/>
              </a:ext>
            </a:extLst>
          </p:cNvPr>
          <p:cNvSpPr/>
          <p:nvPr/>
        </p:nvSpPr>
        <p:spPr>
          <a:xfrm>
            <a:off x="584196" y="5429249"/>
            <a:ext cx="1825625" cy="577850"/>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600" b="1" dirty="0">
                <a:solidFill>
                  <a:srgbClr val="003764"/>
                </a:solidFill>
                <a:latin typeface="Verdana" panose="020B0604030504040204" pitchFamily="34" charset="0"/>
                <a:ea typeface="Verdana" panose="020B0604030504040204" pitchFamily="34" charset="0"/>
                <a:cs typeface="Verdana" panose="020B0604030504040204" pitchFamily="34" charset="0"/>
              </a:rPr>
              <a:t>Employment</a:t>
            </a:r>
          </a:p>
        </p:txBody>
      </p:sp>
      <p:sp>
        <p:nvSpPr>
          <p:cNvPr id="9" name="Rectangle 8">
            <a:extLst>
              <a:ext uri="{FF2B5EF4-FFF2-40B4-BE49-F238E27FC236}">
                <a16:creationId xmlns:a16="http://schemas.microsoft.com/office/drawing/2014/main" id="{9481E7A6-1ABF-4547-9044-974E59732357}"/>
              </a:ext>
            </a:extLst>
          </p:cNvPr>
          <p:cNvSpPr/>
          <p:nvPr/>
        </p:nvSpPr>
        <p:spPr>
          <a:xfrm>
            <a:off x="3414132" y="5260974"/>
            <a:ext cx="5062538" cy="914400"/>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800" dirty="0">
                <a:solidFill>
                  <a:schemeClr val="accent1"/>
                </a:solidFill>
                <a:latin typeface="Verdana" panose="020B0604030504040204" pitchFamily="34" charset="0"/>
                <a:ea typeface="Verdana" panose="020B0604030504040204" pitchFamily="34" charset="0"/>
                <a:cs typeface="Verdana" panose="020B0604030504040204" pitchFamily="34" charset="0"/>
              </a:rPr>
              <a:t>Meet job requirements </a:t>
            </a:r>
            <a:r>
              <a:rPr lang="en-US" sz="1800" dirty="0">
                <a:solidFill>
                  <a:srgbClr val="404040"/>
                </a:solidFill>
                <a:latin typeface="Verdana" panose="020B0604030504040204" pitchFamily="34" charset="0"/>
                <a:ea typeface="Verdana" panose="020B0604030504040204" pitchFamily="34" charset="0"/>
                <a:cs typeface="Verdana" panose="020B0604030504040204" pitchFamily="34" charset="0"/>
              </a:rPr>
              <a:t>that match prior educational and professional experiences</a:t>
            </a:r>
          </a:p>
        </p:txBody>
      </p:sp>
      <p:sp>
        <p:nvSpPr>
          <p:cNvPr id="10" name="Right Arrow 9">
            <a:extLst>
              <a:ext uri="{FF2B5EF4-FFF2-40B4-BE49-F238E27FC236}">
                <a16:creationId xmlns:a16="http://schemas.microsoft.com/office/drawing/2014/main" id="{912EDAC5-7C98-4C55-A89C-EBB440B9AED1}"/>
              </a:ext>
            </a:extLst>
          </p:cNvPr>
          <p:cNvSpPr/>
          <p:nvPr/>
        </p:nvSpPr>
        <p:spPr>
          <a:xfrm>
            <a:off x="2506662" y="2242797"/>
            <a:ext cx="822325" cy="484188"/>
          </a:xfrm>
          <a:prstGeom prst="rightArrow">
            <a:avLst/>
          </a:prstGeom>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ight Arrow 13">
            <a:extLst>
              <a:ext uri="{FF2B5EF4-FFF2-40B4-BE49-F238E27FC236}">
                <a16:creationId xmlns:a16="http://schemas.microsoft.com/office/drawing/2014/main" id="{AA2D9B51-F580-47A5-AA66-4976FAE12CC9}"/>
              </a:ext>
            </a:extLst>
          </p:cNvPr>
          <p:cNvSpPr/>
          <p:nvPr/>
        </p:nvSpPr>
        <p:spPr>
          <a:xfrm>
            <a:off x="2506662" y="3895271"/>
            <a:ext cx="822325" cy="484187"/>
          </a:xfrm>
          <a:prstGeom prst="rightArrow">
            <a:avLst/>
          </a:prstGeom>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ight Arrow 14">
            <a:extLst>
              <a:ext uri="{FF2B5EF4-FFF2-40B4-BE49-F238E27FC236}">
                <a16:creationId xmlns:a16="http://schemas.microsoft.com/office/drawing/2014/main" id="{3175DFC7-5CEA-4CFE-BB3B-7EF6D429429D}"/>
              </a:ext>
            </a:extLst>
          </p:cNvPr>
          <p:cNvSpPr/>
          <p:nvPr/>
        </p:nvSpPr>
        <p:spPr>
          <a:xfrm>
            <a:off x="2506662" y="5476875"/>
            <a:ext cx="822325" cy="484188"/>
          </a:xfrm>
          <a:prstGeom prst="rightArrow">
            <a:avLst/>
          </a:prstGeom>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13210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110" y="148465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110" y="313451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081" y="471634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2F64-2893-42B7-9624-BBD803FE72F0}"/>
              </a:ext>
            </a:extLst>
          </p:cNvPr>
          <p:cNvSpPr>
            <a:spLocks noGrp="1"/>
          </p:cNvSpPr>
          <p:nvPr>
            <p:ph type="title"/>
          </p:nvPr>
        </p:nvSpPr>
        <p:spPr/>
        <p:txBody>
          <a:bodyPr/>
          <a:lstStyle/>
          <a:p>
            <a:r>
              <a:rPr lang="en-US" sz="3200" b="1" dirty="0">
                <a:latin typeface="Helvetica" panose="020B0604020202020204" pitchFamily="34" charset="0"/>
                <a:cs typeface="Helvetica" panose="020B0604020202020204" pitchFamily="34" charset="0"/>
              </a:rPr>
              <a:t>World Education Services (WES) </a:t>
            </a:r>
            <a:br>
              <a:rPr lang="en-US" sz="3200" dirty="0">
                <a:latin typeface="Helvetica" panose="020B0604020202020204" pitchFamily="34" charset="0"/>
                <a:cs typeface="Helvetica" panose="020B0604020202020204" pitchFamily="34" charset="0"/>
              </a:rPr>
            </a:br>
            <a:br>
              <a:rPr lang="en-US" sz="3200" dirty="0">
                <a:latin typeface="Helvetica" panose="020B0604020202020204" pitchFamily="34" charset="0"/>
                <a:cs typeface="Helvetica" panose="020B0604020202020204" pitchFamily="34" charset="0"/>
              </a:rPr>
            </a:br>
            <a:r>
              <a:rPr lang="en-US" sz="3200" dirty="0">
                <a:latin typeface="Helvetica" panose="020B0604020202020204" pitchFamily="34" charset="0"/>
                <a:cs typeface="Helvetica" panose="020B0604020202020204" pitchFamily="34" charset="0"/>
              </a:rPr>
              <a:t>Credential E</a:t>
            </a:r>
            <a:r>
              <a:rPr lang="en-US" altLang="en-US" sz="3200" dirty="0">
                <a:latin typeface="Helvetica" panose="020B0604020202020204" pitchFamily="34" charset="0"/>
                <a:ea typeface="Verdana" panose="020B0604030504040204" pitchFamily="34" charset="0"/>
                <a:cs typeface="Helvetica" panose="020B0604020202020204" pitchFamily="34" charset="0"/>
              </a:rPr>
              <a:t>valuation Process</a:t>
            </a:r>
            <a:endParaRPr lang="en-US"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95888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EEE9-6CEC-41C1-859C-369FC91798AD}"/>
              </a:ext>
            </a:extLst>
          </p:cNvPr>
          <p:cNvSpPr>
            <a:spLocks noGrp="1"/>
          </p:cNvSpPr>
          <p:nvPr>
            <p:ph type="title"/>
          </p:nvPr>
        </p:nvSpPr>
        <p:spPr/>
        <p:txBody>
          <a:bodyPr/>
          <a:lstStyle/>
          <a:p>
            <a:r>
              <a:rPr lang="en-US" sz="3200" dirty="0"/>
              <a:t>Overview of Evaluation Process </a:t>
            </a:r>
          </a:p>
        </p:txBody>
      </p:sp>
      <p:pic>
        <p:nvPicPr>
          <p:cNvPr id="4" name="Content Placeholder 3">
            <a:extLst>
              <a:ext uri="{FF2B5EF4-FFF2-40B4-BE49-F238E27FC236}">
                <a16:creationId xmlns:a16="http://schemas.microsoft.com/office/drawing/2014/main" id="{9789011F-5D55-4EF9-8F1F-619D97972F36}"/>
              </a:ext>
            </a:extLst>
          </p:cNvPr>
          <p:cNvPicPr>
            <a:picLocks noGrp="1" noChangeAspect="1"/>
          </p:cNvPicPr>
          <p:nvPr>
            <p:ph sz="quarter" idx="1"/>
          </p:nvPr>
        </p:nvPicPr>
        <p:blipFill>
          <a:blip r:embed="rId3"/>
          <a:stretch>
            <a:fillRect/>
          </a:stretch>
        </p:blipFill>
        <p:spPr>
          <a:xfrm>
            <a:off x="951706" y="2028825"/>
            <a:ext cx="7458075" cy="3924300"/>
          </a:xfrm>
          <a:prstGeom prst="rect">
            <a:avLst/>
          </a:prstGeom>
        </p:spPr>
      </p:pic>
    </p:spTree>
    <p:extLst>
      <p:ext uri="{BB962C8B-B14F-4D97-AF65-F5344CB8AC3E}">
        <p14:creationId xmlns:p14="http://schemas.microsoft.com/office/powerpoint/2010/main" val="3295233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78AE-F021-497F-8799-227829F25EFF}"/>
              </a:ext>
            </a:extLst>
          </p:cNvPr>
          <p:cNvSpPr>
            <a:spLocks noGrp="1"/>
          </p:cNvSpPr>
          <p:nvPr>
            <p:ph type="title"/>
          </p:nvPr>
        </p:nvSpPr>
        <p:spPr/>
        <p:txBody>
          <a:bodyPr/>
          <a:lstStyle/>
          <a:p>
            <a:r>
              <a:rPr lang="en-US" sz="3200" dirty="0"/>
              <a:t>Required Documents </a:t>
            </a:r>
          </a:p>
        </p:txBody>
      </p:sp>
      <p:pic>
        <p:nvPicPr>
          <p:cNvPr id="4" name="Content Placeholder 3">
            <a:extLst>
              <a:ext uri="{FF2B5EF4-FFF2-40B4-BE49-F238E27FC236}">
                <a16:creationId xmlns:a16="http://schemas.microsoft.com/office/drawing/2014/main" id="{5FB32CB6-C9D5-4DAE-BD9C-7A65C4AA0F5F}"/>
              </a:ext>
            </a:extLst>
          </p:cNvPr>
          <p:cNvPicPr>
            <a:picLocks noGrp="1" noChangeAspect="1"/>
          </p:cNvPicPr>
          <p:nvPr>
            <p:ph sz="quarter" idx="1"/>
          </p:nvPr>
        </p:nvPicPr>
        <p:blipFill>
          <a:blip r:embed="rId3"/>
          <a:stretch>
            <a:fillRect/>
          </a:stretch>
        </p:blipFill>
        <p:spPr>
          <a:xfrm>
            <a:off x="1977818" y="1826725"/>
            <a:ext cx="5405851" cy="4328500"/>
          </a:xfrm>
          <a:prstGeom prst="rect">
            <a:avLst/>
          </a:prstGeom>
        </p:spPr>
      </p:pic>
    </p:spTree>
    <p:extLst>
      <p:ext uri="{BB962C8B-B14F-4D97-AF65-F5344CB8AC3E}">
        <p14:creationId xmlns:p14="http://schemas.microsoft.com/office/powerpoint/2010/main" val="1827301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CD67-41A7-44BB-B82E-68F497704686}"/>
              </a:ext>
            </a:extLst>
          </p:cNvPr>
          <p:cNvSpPr>
            <a:spLocks noGrp="1"/>
          </p:cNvSpPr>
          <p:nvPr>
            <p:ph type="title"/>
          </p:nvPr>
        </p:nvSpPr>
        <p:spPr/>
        <p:txBody>
          <a:bodyPr/>
          <a:lstStyle/>
          <a:p>
            <a:r>
              <a:rPr lang="en-US" sz="3200" dirty="0"/>
              <a:t>Required Documents </a:t>
            </a:r>
          </a:p>
        </p:txBody>
      </p:sp>
      <p:pic>
        <p:nvPicPr>
          <p:cNvPr id="4" name="Content Placeholder 3">
            <a:extLst>
              <a:ext uri="{FF2B5EF4-FFF2-40B4-BE49-F238E27FC236}">
                <a16:creationId xmlns:a16="http://schemas.microsoft.com/office/drawing/2014/main" id="{B2F034E8-33C7-4EC3-84F1-74EA87931C1E}"/>
              </a:ext>
            </a:extLst>
          </p:cNvPr>
          <p:cNvPicPr>
            <a:picLocks noGrp="1" noChangeAspect="1"/>
          </p:cNvPicPr>
          <p:nvPr>
            <p:ph sz="quarter" idx="1"/>
          </p:nvPr>
        </p:nvPicPr>
        <p:blipFill>
          <a:blip r:embed="rId2"/>
          <a:stretch>
            <a:fillRect/>
          </a:stretch>
        </p:blipFill>
        <p:spPr>
          <a:xfrm>
            <a:off x="1954290" y="1700808"/>
            <a:ext cx="5235419" cy="4694880"/>
          </a:xfrm>
          <a:prstGeom prst="rect">
            <a:avLst/>
          </a:prstGeom>
        </p:spPr>
      </p:pic>
    </p:spTree>
    <p:extLst>
      <p:ext uri="{BB962C8B-B14F-4D97-AF65-F5344CB8AC3E}">
        <p14:creationId xmlns:p14="http://schemas.microsoft.com/office/powerpoint/2010/main" val="2068903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a:extLst>
              <a:ext uri="{FF2B5EF4-FFF2-40B4-BE49-F238E27FC236}">
                <a16:creationId xmlns:a16="http://schemas.microsoft.com/office/drawing/2014/main" id="{03696D41-4B6F-40FA-B5CF-3597481E24DB}"/>
              </a:ext>
            </a:extLst>
          </p:cNvPr>
          <p:cNvSpPr>
            <a:spLocks noGrp="1"/>
          </p:cNvSpPr>
          <p:nvPr>
            <p:ph type="title"/>
          </p:nvPr>
        </p:nvSpPr>
        <p:spPr>
          <a:xfrm>
            <a:off x="611188" y="228600"/>
            <a:ext cx="8137525" cy="990600"/>
          </a:xfrm>
        </p:spPr>
        <p:txBody>
          <a:bodyPr/>
          <a:lstStyle/>
          <a:p>
            <a:r>
              <a:rPr lang="en-US" altLang="en-US" sz="3200" dirty="0">
                <a:latin typeface="Helvetica " charset="0"/>
                <a:cs typeface="Helvetica" panose="020B0604020202020204" pitchFamily="34" charset="0"/>
              </a:rPr>
              <a:t>Steps of Credential Evaluation</a:t>
            </a:r>
          </a:p>
        </p:txBody>
      </p:sp>
      <p:sp>
        <p:nvSpPr>
          <p:cNvPr id="38915" name="Content Placeholder 1">
            <a:extLst>
              <a:ext uri="{FF2B5EF4-FFF2-40B4-BE49-F238E27FC236}">
                <a16:creationId xmlns:a16="http://schemas.microsoft.com/office/drawing/2014/main" id="{2AB86AE9-2B41-47BF-9404-E3F49F128087}"/>
              </a:ext>
            </a:extLst>
          </p:cNvPr>
          <p:cNvSpPr>
            <a:spLocks noGrp="1"/>
          </p:cNvSpPr>
          <p:nvPr>
            <p:ph sz="quarter" idx="1"/>
          </p:nvPr>
        </p:nvSpPr>
        <p:spPr>
          <a:xfrm>
            <a:off x="612775" y="1412776"/>
            <a:ext cx="8135938" cy="4968974"/>
          </a:xfrm>
        </p:spPr>
        <p:txBody>
          <a:bodyPr/>
          <a:lstStyle/>
          <a:p>
            <a:pPr>
              <a:spcBef>
                <a:spcPts val="0"/>
              </a:spcBef>
              <a:spcAft>
                <a:spcPts val="900"/>
              </a:spcAft>
            </a:pPr>
            <a:r>
              <a:rPr lang="en-US" altLang="en-US" sz="2000" dirty="0">
                <a:latin typeface="Verdana" panose="020B0604030504040204" pitchFamily="34" charset="0"/>
                <a:ea typeface="Verdana" panose="020B0604030504040204" pitchFamily="34" charset="0"/>
                <a:cs typeface="Verdana" panose="020B0604030504040204" pitchFamily="34" charset="0"/>
              </a:rPr>
              <a:t>Applicant submits official academic documents and English translation</a:t>
            </a:r>
          </a:p>
          <a:p>
            <a:pPr>
              <a:spcBef>
                <a:spcPts val="0"/>
              </a:spcBef>
              <a:spcAft>
                <a:spcPts val="900"/>
              </a:spcAft>
            </a:pPr>
            <a:r>
              <a:rPr lang="en-US" sz="2000" dirty="0">
                <a:latin typeface="Verdana" panose="020B0604030504040204" pitchFamily="34" charset="0"/>
                <a:ea typeface="Verdana" panose="020B0604030504040204" pitchFamily="34" charset="0"/>
                <a:cs typeface="Verdana" panose="020B0604030504040204" pitchFamily="34" charset="0"/>
              </a:rPr>
              <a:t>Evaluators then:</a:t>
            </a:r>
          </a:p>
          <a:p>
            <a:pPr lvl="1">
              <a:spcBef>
                <a:spcPts val="0"/>
              </a:spcBef>
              <a:spcAft>
                <a:spcPts val="900"/>
              </a:spcAft>
            </a:pPr>
            <a:r>
              <a:rPr lang="en-US" sz="2000" dirty="0">
                <a:solidFill>
                  <a:srgbClr val="404040"/>
                </a:solidFill>
                <a:latin typeface="Verdana" panose="020B0604030504040204" pitchFamily="34" charset="0"/>
                <a:ea typeface="Verdana" panose="020B0604030504040204" pitchFamily="34" charset="0"/>
                <a:cs typeface="Verdana" panose="020B0604030504040204" pitchFamily="34" charset="0"/>
              </a:rPr>
              <a:t>Verify the status of the credentialing institutions and authenticity of the credentials</a:t>
            </a:r>
          </a:p>
          <a:p>
            <a:pPr lvl="1">
              <a:spcBef>
                <a:spcPts val="0"/>
              </a:spcBef>
              <a:spcAft>
                <a:spcPts val="900"/>
              </a:spcAft>
            </a:pPr>
            <a:r>
              <a:rPr lang="en-US" sz="2000" dirty="0">
                <a:solidFill>
                  <a:srgbClr val="404040"/>
                </a:solidFill>
                <a:latin typeface="Verdana" panose="020B0604030504040204" pitchFamily="34" charset="0"/>
                <a:ea typeface="Verdana" panose="020B0604030504040204" pitchFamily="34" charset="0"/>
                <a:cs typeface="Verdana" panose="020B0604030504040204" pitchFamily="34" charset="0"/>
              </a:rPr>
              <a:t>Evaluate credentials according to admissions requirements, education levels, institution types and objectives of the educational programs</a:t>
            </a:r>
          </a:p>
          <a:p>
            <a:pPr lvl="1">
              <a:spcBef>
                <a:spcPts val="0"/>
              </a:spcBef>
              <a:spcAft>
                <a:spcPts val="900"/>
              </a:spcAft>
            </a:pPr>
            <a:r>
              <a:rPr lang="en-US" sz="2000" dirty="0">
                <a:solidFill>
                  <a:srgbClr val="404040"/>
                </a:solidFill>
                <a:latin typeface="Verdana" panose="020B0604030504040204" pitchFamily="34" charset="0"/>
                <a:ea typeface="Verdana" panose="020B0604030504040204" pitchFamily="34" charset="0"/>
                <a:cs typeface="Verdana" panose="020B0604030504040204" pitchFamily="34" charset="0"/>
              </a:rPr>
              <a:t>Measure the credentials against U.S. standards and converts credit hours and grades on a 4.0 scale</a:t>
            </a:r>
          </a:p>
          <a:p>
            <a:pPr>
              <a:spcBef>
                <a:spcPts val="0"/>
              </a:spcBef>
              <a:spcAft>
                <a:spcPts val="1800"/>
              </a:spcAft>
            </a:pPr>
            <a:r>
              <a:rPr lang="en-US" altLang="en-US" sz="2000" dirty="0">
                <a:latin typeface="Verdana" panose="020B0604030504040204" pitchFamily="34" charset="0"/>
                <a:ea typeface="Verdana" panose="020B0604030504040204" pitchFamily="34" charset="0"/>
                <a:cs typeface="Verdana" panose="020B0604030504040204" pitchFamily="34" charset="0"/>
              </a:rPr>
              <a:t>Evaluation reports are reviewed and sent to applicants</a:t>
            </a:r>
          </a:p>
          <a:p>
            <a:pPr marL="0" indent="0">
              <a:spcBef>
                <a:spcPts val="0"/>
              </a:spcBef>
              <a:spcAft>
                <a:spcPts val="900"/>
              </a:spcAft>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spcAft>
                <a:spcPts val="900"/>
              </a:spcAft>
              <a:buNone/>
            </a:pPr>
            <a:r>
              <a:rPr lang="en-US" altLang="en-US" sz="1800" dirty="0">
                <a:latin typeface="Verdana" panose="020B0604030504040204" pitchFamily="34" charset="0"/>
                <a:ea typeface="Verdana" panose="020B0604030504040204" pitchFamily="34" charset="0"/>
                <a:cs typeface="Verdana" panose="020B0604030504040204" pitchFamily="34" charset="0"/>
              </a:rPr>
              <a:t>*Based on WES evaluation process</a:t>
            </a:r>
          </a:p>
        </p:txBody>
      </p:sp>
    </p:spTree>
    <p:extLst>
      <p:ext uri="{BB962C8B-B14F-4D97-AF65-F5344CB8AC3E}">
        <p14:creationId xmlns:p14="http://schemas.microsoft.com/office/powerpoint/2010/main" val="2390944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D983354-8893-4D07-8431-44DFE5AFAFD1}"/>
              </a:ext>
            </a:extLst>
          </p:cNvPr>
          <p:cNvSpPr>
            <a:spLocks noGrp="1"/>
          </p:cNvSpPr>
          <p:nvPr>
            <p:ph type="title"/>
          </p:nvPr>
        </p:nvSpPr>
        <p:spPr>
          <a:xfrm>
            <a:off x="611188" y="228600"/>
            <a:ext cx="8137525" cy="990600"/>
          </a:xfrm>
        </p:spPr>
        <p:txBody>
          <a:bodyPr/>
          <a:lstStyle/>
          <a:p>
            <a:r>
              <a:rPr lang="en-CA" altLang="en-US" dirty="0">
                <a:latin typeface="Helvetica" panose="020B0604020202020204" pitchFamily="34" charset="0"/>
                <a:ea typeface="ＭＳ Ｐゴシック" panose="020B0600070205080204" pitchFamily="34" charset="-128"/>
                <a:cs typeface="Helvetica" panose="020B0604020202020204" pitchFamily="34" charset="0"/>
              </a:rPr>
              <a:t>Types of Evaluation Reports</a:t>
            </a:r>
          </a:p>
        </p:txBody>
      </p:sp>
      <p:sp>
        <p:nvSpPr>
          <p:cNvPr id="60418" name="TextBox 6">
            <a:extLst>
              <a:ext uri="{FF2B5EF4-FFF2-40B4-BE49-F238E27FC236}">
                <a16:creationId xmlns:a16="http://schemas.microsoft.com/office/drawing/2014/main" id="{E589E13F-FF72-44AA-9244-64CF58054173}"/>
              </a:ext>
            </a:extLst>
          </p:cNvPr>
          <p:cNvSpPr txBox="1">
            <a:spLocks noChangeArrowheads="1"/>
          </p:cNvSpPr>
          <p:nvPr/>
        </p:nvSpPr>
        <p:spPr bwMode="auto">
          <a:xfrm>
            <a:off x="1870075" y="1992313"/>
            <a:ext cx="648017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CA" altLang="en-US" sz="2000"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cs typeface="+mn-cs"/>
              </a:rPr>
              <a:t>Document-by-Document (</a:t>
            </a:r>
            <a:r>
              <a:rPr kumimoji="0" lang="en-CA" altLang="en-US" sz="2000" b="1" i="0" u="none" strike="noStrike" kern="1200" cap="none" spc="0" normalizeH="0" baseline="0" noProof="0" dirty="0" err="1">
                <a:ln>
                  <a:noFill/>
                </a:ln>
                <a:solidFill>
                  <a:srgbClr val="1F9055"/>
                </a:solidFill>
                <a:effectLst/>
                <a:uLnTx/>
                <a:uFillTx/>
                <a:latin typeface="Verdana" panose="020B0604030504040204" pitchFamily="34" charset="0"/>
                <a:ea typeface="ＭＳ Ｐゴシック" panose="020B0600070205080204" pitchFamily="34" charset="-128"/>
                <a:cs typeface="+mn-cs"/>
              </a:rPr>
              <a:t>DxD</a:t>
            </a:r>
            <a:r>
              <a:rPr kumimoji="0" lang="en-CA" altLang="en-US" sz="2000"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Provides the U.S. equivalency of the credential obtained abroad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Use: first-year admissions, employment</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prstClr val="black"/>
              </a:solidFill>
              <a:effectLst/>
              <a:uLnTx/>
              <a:uFillTx/>
              <a:latin typeface="Helvetica Neue" charset="0"/>
              <a:ea typeface="ＭＳ Ｐゴシック" panose="020B0600070205080204" pitchFamily="34" charset="-128"/>
              <a:cs typeface="+mn-cs"/>
            </a:endParaRPr>
          </a:p>
        </p:txBody>
      </p:sp>
      <p:sp>
        <p:nvSpPr>
          <p:cNvPr id="60419" name="TextBox 8">
            <a:extLst>
              <a:ext uri="{FF2B5EF4-FFF2-40B4-BE49-F238E27FC236}">
                <a16:creationId xmlns:a16="http://schemas.microsoft.com/office/drawing/2014/main" id="{5BFD409B-DEFF-44F8-BA78-D56B96493F45}"/>
              </a:ext>
            </a:extLst>
          </p:cNvPr>
          <p:cNvSpPr txBox="1">
            <a:spLocks noChangeArrowheads="1"/>
          </p:cNvSpPr>
          <p:nvPr/>
        </p:nvSpPr>
        <p:spPr bwMode="auto">
          <a:xfrm>
            <a:off x="1870075" y="4130675"/>
            <a:ext cx="64801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CA" altLang="en-US" sz="2000"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cs typeface="+mn-cs"/>
              </a:rPr>
              <a:t>Course-by-Course (</a:t>
            </a:r>
            <a:r>
              <a:rPr kumimoji="0" lang="en-CA" altLang="en-US" sz="2000" b="1" i="0" u="none" strike="noStrike" kern="1200" cap="none" spc="0" normalizeH="0" baseline="0" noProof="0" dirty="0" err="1">
                <a:ln>
                  <a:noFill/>
                </a:ln>
                <a:solidFill>
                  <a:srgbClr val="1F9055"/>
                </a:solidFill>
                <a:effectLst/>
                <a:uLnTx/>
                <a:uFillTx/>
                <a:latin typeface="Verdana" panose="020B0604030504040204" pitchFamily="34" charset="0"/>
                <a:ea typeface="ＭＳ Ｐゴシック" panose="020B0600070205080204" pitchFamily="34" charset="-128"/>
                <a:cs typeface="+mn-cs"/>
              </a:rPr>
              <a:t>CxC</a:t>
            </a:r>
            <a:r>
              <a:rPr kumimoji="0" lang="en-CA" altLang="en-US" sz="2000" b="1" i="0" u="none" strike="noStrike" kern="1200" cap="none" spc="0" normalizeH="0" baseline="0" noProof="0" dirty="0">
                <a:ln>
                  <a:noFill/>
                </a:ln>
                <a:solidFill>
                  <a:srgbClr val="1F9055"/>
                </a:solidFill>
                <a:effectLst/>
                <a:uLnTx/>
                <a:uFillTx/>
                <a:latin typeface="Verdana" panose="020B060403050404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Provides the U.S. equivalency of the applicant’s courses and grades, and a U.S. GPA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Use: transfer credits, graduate school, licensure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endParaRPr>
          </a:p>
        </p:txBody>
      </p:sp>
      <p:pic>
        <p:nvPicPr>
          <p:cNvPr id="60420" name="Picture 2" descr="A close up of a sign&#10;&#10;Description automatically generated">
            <a:extLst>
              <a:ext uri="{FF2B5EF4-FFF2-40B4-BE49-F238E27FC236}">
                <a16:creationId xmlns:a16="http://schemas.microsoft.com/office/drawing/2014/main" id="{D82CF071-D92C-47AE-9972-CDAEFFA48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 y="19923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A close up of a logo&#10;&#10;Description automatically generated">
            <a:extLst>
              <a:ext uri="{FF2B5EF4-FFF2-40B4-BE49-F238E27FC236}">
                <a16:creationId xmlns:a16="http://schemas.microsoft.com/office/drawing/2014/main" id="{13173535-70C1-43C2-A8A9-6E408E9582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41306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E0AA-39A8-4645-9D29-905FEF515782}"/>
              </a:ext>
            </a:extLst>
          </p:cNvPr>
          <p:cNvSpPr>
            <a:spLocks noGrp="1"/>
          </p:cNvSpPr>
          <p:nvPr>
            <p:ph type="title"/>
          </p:nvPr>
        </p:nvSpPr>
        <p:spPr/>
        <p:txBody>
          <a:bodyPr/>
          <a:lstStyle/>
          <a:p>
            <a:r>
              <a:rPr lang="en-US" dirty="0"/>
              <a:t>CC Zoom Feature </a:t>
            </a:r>
          </a:p>
        </p:txBody>
      </p:sp>
      <p:pic>
        <p:nvPicPr>
          <p:cNvPr id="5" name="Content Placeholder 4" descr="Graphical user interface, application, website&#10;&#10;Description automatically generated">
            <a:extLst>
              <a:ext uri="{FF2B5EF4-FFF2-40B4-BE49-F238E27FC236}">
                <a16:creationId xmlns:a16="http://schemas.microsoft.com/office/drawing/2014/main" id="{07DA4E15-7C7B-6A4F-B034-428359D20313}"/>
              </a:ext>
            </a:extLst>
          </p:cNvPr>
          <p:cNvPicPr>
            <a:picLocks noGrp="1" noChangeAspect="1"/>
          </p:cNvPicPr>
          <p:nvPr>
            <p:ph sz="quarter" idx="1"/>
          </p:nvPr>
        </p:nvPicPr>
        <p:blipFill>
          <a:blip r:embed="rId2"/>
          <a:stretch>
            <a:fillRect/>
          </a:stretch>
        </p:blipFill>
        <p:spPr>
          <a:xfrm>
            <a:off x="1631431" y="1341011"/>
            <a:ext cx="5275454" cy="4637144"/>
          </a:xfrm>
          <a:prstGeom prst="rect">
            <a:avLst/>
          </a:prstGeom>
        </p:spPr>
      </p:pic>
      <p:sp>
        <p:nvSpPr>
          <p:cNvPr id="4" name="Content Placeholder 3">
            <a:extLst>
              <a:ext uri="{FF2B5EF4-FFF2-40B4-BE49-F238E27FC236}">
                <a16:creationId xmlns:a16="http://schemas.microsoft.com/office/drawing/2014/main" id="{E71F4795-49A6-4E0F-87C3-62EED59CC0AD}"/>
              </a:ext>
            </a:extLst>
          </p:cNvPr>
          <p:cNvSpPr>
            <a:spLocks noGrp="1"/>
          </p:cNvSpPr>
          <p:nvPr>
            <p:ph sz="quarter" idx="2"/>
          </p:nvPr>
        </p:nvSpPr>
        <p:spPr/>
        <p:txBody>
          <a:bodyPr/>
          <a:lstStyle/>
          <a:p>
            <a:endParaRPr lang="en-US"/>
          </a:p>
        </p:txBody>
      </p:sp>
    </p:spTree>
    <p:extLst>
      <p:ext uri="{BB962C8B-B14F-4D97-AF65-F5344CB8AC3E}">
        <p14:creationId xmlns:p14="http://schemas.microsoft.com/office/powerpoint/2010/main" val="3266100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txBox="1">
            <a:spLocks/>
          </p:cNvSpPr>
          <p:nvPr/>
        </p:nvSpPr>
        <p:spPr bwMode="auto">
          <a:xfrm>
            <a:off x="611188" y="188913"/>
            <a:ext cx="8137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25"/>
              </a:spcBef>
              <a:buClr>
                <a:srgbClr val="003764"/>
              </a:buClr>
              <a:buSzPct val="60000"/>
              <a:buFont typeface="Wingdings" panose="05000000000000000000" pitchFamily="2" charset="2"/>
              <a:buChar char="§"/>
              <a:defRPr sz="2100">
                <a:solidFill>
                  <a:srgbClr val="404040"/>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ts val="413"/>
              </a:spcBef>
              <a:buClr>
                <a:srgbClr val="1F9055"/>
              </a:buClr>
              <a:buSzPct val="70000"/>
              <a:buFont typeface="Arial" panose="020B0604020202020204" pitchFamily="34" charset="0"/>
              <a:buChar char="•"/>
              <a:defRPr sz="1900">
                <a:solidFill>
                  <a:srgbClr val="595959"/>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ts val="375"/>
              </a:spcBef>
              <a:buClr>
                <a:srgbClr val="595959"/>
              </a:buClr>
              <a:buSzPct val="75000"/>
              <a:buFont typeface="Arial" panose="020B0604020202020204" pitchFamily="34" charset="0"/>
              <a:buChar char="•"/>
              <a:defRPr sz="1700">
                <a:solidFill>
                  <a:srgbClr val="7F7F7F"/>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ts val="300"/>
              </a:spcBef>
              <a:buClr>
                <a:srgbClr val="7F7F7F"/>
              </a:buClr>
              <a:buSzPct val="7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ts val="300"/>
              </a:spcBef>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9pPr>
          </a:lstStyle>
          <a:p>
            <a:pPr>
              <a:spcBef>
                <a:spcPct val="0"/>
              </a:spcBef>
              <a:buClrTx/>
              <a:buSzTx/>
              <a:buFontTx/>
              <a:buNone/>
            </a:pPr>
            <a:r>
              <a:rPr lang="en-US" altLang="en-US" sz="3200" dirty="0">
                <a:solidFill>
                  <a:srgbClr val="003764"/>
                </a:solidFill>
                <a:latin typeface="Helvetica " charset="0"/>
              </a:rPr>
              <a:t>WES Credential Evaluation Report</a:t>
            </a:r>
          </a:p>
        </p:txBody>
      </p:sp>
      <p:pic>
        <p:nvPicPr>
          <p:cNvPr id="130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1336675"/>
            <a:ext cx="3946525"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54138"/>
            <a:ext cx="3932237"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3"/>
          <p:cNvSpPr>
            <a:spLocks noGrp="1"/>
          </p:cNvSpPr>
          <p:nvPr>
            <p:ph type="title"/>
          </p:nvPr>
        </p:nvSpPr>
        <p:spPr>
          <a:xfrm>
            <a:off x="611188" y="228600"/>
            <a:ext cx="8137525" cy="990600"/>
          </a:xfrm>
        </p:spPr>
        <p:txBody>
          <a:bodyPr/>
          <a:lstStyle/>
          <a:p>
            <a:r>
              <a:rPr lang="en-US" altLang="en-US" sz="3200" dirty="0">
                <a:latin typeface="Helvetica" panose="020B0604020202020204" pitchFamily="34" charset="0"/>
                <a:ea typeface="ＭＳ Ｐゴシック" panose="020B0600070205080204" pitchFamily="34" charset="-128"/>
                <a:cs typeface="Helvetica" panose="020B0604020202020204" pitchFamily="34" charset="0"/>
              </a:rPr>
              <a:t>Trusted Evaluation Agencies </a:t>
            </a:r>
            <a:endParaRPr lang="en-US" altLang="en-US" sz="3200" dirty="0">
              <a:latin typeface="Helvetica " charset="0"/>
              <a:cs typeface="Helvetica" panose="020B0604020202020204" pitchFamily="34" charset="0"/>
            </a:endParaRPr>
          </a:p>
        </p:txBody>
      </p:sp>
      <p:sp>
        <p:nvSpPr>
          <p:cNvPr id="2" name="Rectangle 1">
            <a:extLst>
              <a:ext uri="{FF2B5EF4-FFF2-40B4-BE49-F238E27FC236}">
                <a16:creationId xmlns:a16="http://schemas.microsoft.com/office/drawing/2014/main" id="{2DE28C57-5513-43F6-A72D-F6CBADC2243C}"/>
              </a:ext>
            </a:extLst>
          </p:cNvPr>
          <p:cNvSpPr/>
          <p:nvPr/>
        </p:nvSpPr>
        <p:spPr>
          <a:xfrm>
            <a:off x="3248918" y="5504261"/>
            <a:ext cx="2862064" cy="461665"/>
          </a:xfrm>
          <a:prstGeom prst="rect">
            <a:avLst/>
          </a:prstGeom>
        </p:spPr>
        <p:txBody>
          <a:bodyPr wrap="square">
            <a:spAutoFit/>
          </a:bodyPr>
          <a:lstStyle/>
          <a:p>
            <a:pPr>
              <a:spcAft>
                <a:spcPts val="1200"/>
              </a:spcAft>
            </a:pPr>
            <a:r>
              <a:rPr lang="en-US" altLang="en-US" u="sng" dirty="0">
                <a:solidFill>
                  <a:srgbClr val="1F9055"/>
                </a:solidFill>
                <a:latin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www.naces.org</a:t>
            </a:r>
            <a:endParaRPr lang="en-US" altLang="en-US" dirty="0">
              <a:latin typeface="Verdana" panose="020B0604030504040204" pitchFamily="34" charset="0"/>
              <a:cs typeface="Verdana" panose="020B0604030504040204" pitchFamily="34" charset="0"/>
            </a:endParaRPr>
          </a:p>
        </p:txBody>
      </p:sp>
      <p:pic>
        <p:nvPicPr>
          <p:cNvPr id="113666" name="Picture 2" descr="https://www.naces.org/img/naces-logo.png">
            <a:extLst>
              <a:ext uri="{FF2B5EF4-FFF2-40B4-BE49-F238E27FC236}">
                <a16:creationId xmlns:a16="http://schemas.microsoft.com/office/drawing/2014/main" id="{EDA68B77-757B-4BCD-9636-F7790F446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18" y="2332139"/>
            <a:ext cx="8135938" cy="219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210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611188" y="2319338"/>
            <a:ext cx="7848600" cy="2117725"/>
          </a:xfrm>
        </p:spPr>
        <p:txBody>
          <a:bodyPr/>
          <a:lstStyle/>
          <a:p>
            <a:r>
              <a:rPr lang="en-US" altLang="en-US" sz="3200">
                <a:latin typeface="Helvetica" panose="020B0604020202020204" pitchFamily="34" charset="0"/>
                <a:cs typeface="Helvetica" panose="020B0604020202020204" pitchFamily="34" charset="0"/>
              </a:rPr>
              <a:t>Resources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E704D0-9C4E-7049-A5BD-3F9B2CBE50A0}"/>
              </a:ext>
            </a:extLst>
          </p:cNvPr>
          <p:cNvSpPr/>
          <p:nvPr/>
        </p:nvSpPr>
        <p:spPr>
          <a:xfrm>
            <a:off x="-6350" y="6172200"/>
            <a:ext cx="3819525" cy="685800"/>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anchor="ctr"/>
          <a:lstStyle/>
          <a:p>
            <a:pPr algn="ctr" defTabSz="457200" eaLnBrk="1" fontAlgn="auto" hangingPunct="1">
              <a:spcBef>
                <a:spcPts val="0"/>
              </a:spcBef>
              <a:spcAft>
                <a:spcPts val="0"/>
              </a:spcAft>
              <a:defRPr/>
            </a:pPr>
            <a:r>
              <a:rPr lang="en-US" sz="1275" b="1" dirty="0">
                <a:solidFill>
                  <a:srgbClr val="1F9055"/>
                </a:solidFill>
                <a:latin typeface="Verdana" panose="020B0604030504040204" pitchFamily="34" charset="0"/>
                <a:ea typeface="Verdana" panose="020B0604030504040204" pitchFamily="34" charset="0"/>
                <a:cs typeface="Verdana" panose="020B0604030504040204" pitchFamily="34" charset="0"/>
              </a:rPr>
              <a:t>wes.org/advisor-e-guides/</a:t>
            </a:r>
          </a:p>
        </p:txBody>
      </p:sp>
      <p:sp>
        <p:nvSpPr>
          <p:cNvPr id="2" name="Rectangle 1">
            <a:extLst>
              <a:ext uri="{FF2B5EF4-FFF2-40B4-BE49-F238E27FC236}">
                <a16:creationId xmlns:a16="http://schemas.microsoft.com/office/drawing/2014/main" id="{3E8B0BB5-166A-6643-BD2E-B2068D36DBA8}"/>
              </a:ext>
            </a:extLst>
          </p:cNvPr>
          <p:cNvSpPr/>
          <p:nvPr/>
        </p:nvSpPr>
        <p:spPr>
          <a:xfrm>
            <a:off x="3819525" y="0"/>
            <a:ext cx="5324475" cy="6858000"/>
          </a:xfrm>
          <a:prstGeom prst="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en-US" sz="2800">
              <a:solidFill>
                <a:prstClr val="black"/>
              </a:solidFill>
            </a:endParaRPr>
          </a:p>
        </p:txBody>
      </p:sp>
      <p:sp>
        <p:nvSpPr>
          <p:cNvPr id="136201" name="Title 1"/>
          <p:cNvSpPr txBox="1">
            <a:spLocks noChangeArrowheads="1"/>
          </p:cNvSpPr>
          <p:nvPr/>
        </p:nvSpPr>
        <p:spPr bwMode="auto">
          <a:xfrm>
            <a:off x="731838" y="1304925"/>
            <a:ext cx="2528887" cy="755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lstStyle>
            <a:lvl1pPr defTabSz="457200">
              <a:spcBef>
                <a:spcPts val="525"/>
              </a:spcBef>
              <a:buClr>
                <a:srgbClr val="003764"/>
              </a:buClr>
              <a:buSzPct val="60000"/>
              <a:buFont typeface="Wingdings" panose="05000000000000000000" pitchFamily="2" charset="2"/>
              <a:buChar char="§"/>
              <a:defRPr sz="2100">
                <a:solidFill>
                  <a:srgbClr val="404040"/>
                </a:solidFill>
                <a:latin typeface="Verdana" panose="020B0604030504040204" pitchFamily="34" charset="0"/>
                <a:ea typeface="MS PGothic" panose="020B0600070205080204" pitchFamily="34" charset="-128"/>
                <a:cs typeface="Verdana" panose="020B0604030504040204" pitchFamily="34" charset="0"/>
              </a:defRPr>
            </a:lvl1pPr>
            <a:lvl2pPr marL="576263" indent="-209550" defTabSz="457200">
              <a:spcBef>
                <a:spcPts val="413"/>
              </a:spcBef>
              <a:buClr>
                <a:srgbClr val="1F9055"/>
              </a:buClr>
              <a:buSzPct val="70000"/>
              <a:buFont typeface="Arial" panose="020B0604020202020204" pitchFamily="34" charset="0"/>
              <a:buChar char="•"/>
              <a:defRPr sz="1900">
                <a:solidFill>
                  <a:srgbClr val="595959"/>
                </a:solidFill>
                <a:latin typeface="Verdana" panose="020B0604030504040204" pitchFamily="34" charset="0"/>
                <a:ea typeface="MS PGothic" panose="020B0600070205080204" pitchFamily="34" charset="-128"/>
                <a:cs typeface="Verdana" panose="020B0604030504040204" pitchFamily="34" charset="0"/>
              </a:defRPr>
            </a:lvl2pPr>
            <a:lvl3pPr marL="855663" indent="-169863" defTabSz="457200">
              <a:spcBef>
                <a:spcPts val="375"/>
              </a:spcBef>
              <a:buClr>
                <a:srgbClr val="595959"/>
              </a:buClr>
              <a:buSzPct val="75000"/>
              <a:buFont typeface="Arial" panose="020B0604020202020204" pitchFamily="34" charset="0"/>
              <a:buChar char="•"/>
              <a:defRPr sz="1700">
                <a:solidFill>
                  <a:srgbClr val="7F7F7F"/>
                </a:solidFill>
                <a:latin typeface="Verdana" panose="020B0604030504040204" pitchFamily="34" charset="0"/>
                <a:ea typeface="MS PGothic" panose="020B0600070205080204" pitchFamily="34" charset="-128"/>
                <a:cs typeface="Verdana" panose="020B0604030504040204" pitchFamily="34" charset="0"/>
              </a:defRPr>
            </a:lvl3pPr>
            <a:lvl4pPr marL="1312863" indent="-169863" defTabSz="457200">
              <a:spcBef>
                <a:spcPts val="300"/>
              </a:spcBef>
              <a:buClr>
                <a:srgbClr val="7F7F7F"/>
              </a:buClr>
              <a:buSzPct val="7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4pPr>
            <a:lvl5pPr marL="1770063" indent="-169863" defTabSz="457200">
              <a:spcBef>
                <a:spcPts val="300"/>
              </a:spcBef>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5pPr>
            <a:lvl6pPr marL="22272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6pPr>
            <a:lvl7pPr marL="26844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7pPr>
            <a:lvl8pPr marL="31416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8pPr>
            <a:lvl9pPr marL="3598863" indent="-169863" defTabSz="457200" eaLnBrk="0" fontAlgn="base" hangingPunct="0">
              <a:spcBef>
                <a:spcPts val="300"/>
              </a:spcBef>
              <a:spcAft>
                <a:spcPct val="0"/>
              </a:spcAft>
              <a:buClr>
                <a:schemeClr val="bg2"/>
              </a:buClr>
              <a:buSzPct val="65000"/>
              <a:buFont typeface="Arial" panose="020B0604020202020204" pitchFamily="34" charset="0"/>
              <a:buChar char="•"/>
              <a:defRPr sz="1500">
                <a:solidFill>
                  <a:srgbClr val="7F7F7F"/>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ts val="3000"/>
              </a:lnSpc>
              <a:spcBef>
                <a:spcPct val="0"/>
              </a:spcBef>
              <a:buClrTx/>
              <a:buSzTx/>
              <a:buFont typeface="Wingdings" panose="05000000000000000000" pitchFamily="2" charset="2"/>
              <a:buNone/>
            </a:pPr>
            <a:r>
              <a:rPr lang="en-US" altLang="en-US" sz="2800" b="1">
                <a:solidFill>
                  <a:srgbClr val="1F9055"/>
                </a:solidFill>
              </a:rPr>
              <a:t>WES Career</a:t>
            </a:r>
          </a:p>
          <a:p>
            <a:pPr eaLnBrk="1" hangingPunct="1">
              <a:lnSpc>
                <a:spcPts val="3000"/>
              </a:lnSpc>
              <a:spcBef>
                <a:spcPct val="0"/>
              </a:spcBef>
              <a:buClrTx/>
              <a:buSzTx/>
              <a:buFont typeface="Wingdings" panose="05000000000000000000" pitchFamily="2" charset="2"/>
              <a:buNone/>
            </a:pPr>
            <a:r>
              <a:rPr lang="en-US" altLang="en-US" sz="2800" b="1">
                <a:solidFill>
                  <a:srgbClr val="1F9055"/>
                </a:solidFill>
              </a:rPr>
              <a:t>Pathway</a:t>
            </a:r>
          </a:p>
          <a:p>
            <a:pPr eaLnBrk="1" hangingPunct="1">
              <a:lnSpc>
                <a:spcPts val="3000"/>
              </a:lnSpc>
              <a:spcBef>
                <a:spcPct val="0"/>
              </a:spcBef>
              <a:buClrTx/>
              <a:buSzTx/>
              <a:buFont typeface="Wingdings" panose="05000000000000000000" pitchFamily="2" charset="2"/>
              <a:buNone/>
            </a:pPr>
            <a:r>
              <a:rPr lang="en-US" altLang="en-US" sz="2800" b="1">
                <a:solidFill>
                  <a:srgbClr val="1F9055"/>
                </a:solidFill>
              </a:rPr>
              <a:t>Guides</a:t>
            </a:r>
          </a:p>
        </p:txBody>
      </p:sp>
      <p:sp>
        <p:nvSpPr>
          <p:cNvPr id="136202" name="TextBox 2"/>
          <p:cNvSpPr txBox="1">
            <a:spLocks noChangeArrowheads="1"/>
          </p:cNvSpPr>
          <p:nvPr/>
        </p:nvSpPr>
        <p:spPr bwMode="auto">
          <a:xfrm>
            <a:off x="731838" y="2636838"/>
            <a:ext cx="24050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solidFill>
                  <a:srgbClr val="003764"/>
                </a:solidFill>
                <a:latin typeface="Verdana" panose="020B0604030504040204" pitchFamily="34" charset="0"/>
              </a:rPr>
              <a:t>Provide guidance to internationally trained immigrants seeking to use their education in the United States. Each guide explores career and academic pathways as well as alternative and related careers in a specific field.</a:t>
            </a:r>
          </a:p>
        </p:txBody>
      </p:sp>
      <p:pic>
        <p:nvPicPr>
          <p:cNvPr id="13620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3" y="987425"/>
            <a:ext cx="1035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987425"/>
            <a:ext cx="1035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5"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993775"/>
            <a:ext cx="1030287"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C7AB4B15-C329-4443-83A6-75359A11A3C2}"/>
              </a:ext>
            </a:extLst>
          </p:cNvPr>
          <p:cNvSpPr/>
          <p:nvPr/>
        </p:nvSpPr>
        <p:spPr>
          <a:xfrm>
            <a:off x="4070350" y="3842543"/>
            <a:ext cx="4521200" cy="747713"/>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765810" lvl="1" indent="-171450" defTabSz="457200" eaLnBrk="1" fontAlgn="auto" hangingPunct="1">
              <a:lnSpc>
                <a:spcPct val="200000"/>
              </a:lnSpc>
              <a:spcBef>
                <a:spcPts val="0"/>
              </a:spcBef>
              <a:spcAft>
                <a:spcPts val="0"/>
              </a:spcAft>
              <a:buFont typeface="Arial" panose="020B0604020202020204" pitchFamily="34" charset="0"/>
              <a:buChar char="•"/>
              <a:defRPr/>
            </a:pPr>
            <a:r>
              <a:rPr lang="en-US" sz="1200" b="1" dirty="0">
                <a:solidFill>
                  <a:srgbClr val="003764"/>
                </a:solidFill>
                <a:latin typeface="Verdana" panose="020B0604030504040204" pitchFamily="34" charset="0"/>
                <a:ea typeface="Verdana" panose="020B0604030504040204" pitchFamily="34" charset="0"/>
                <a:cs typeface="Verdana" panose="020B0604030504040204" pitchFamily="34" charset="0"/>
              </a:rPr>
              <a:t>10+ industries</a:t>
            </a:r>
          </a:p>
          <a:p>
            <a:pPr marL="765810" lvl="1" indent="-171450" defTabSz="457200" eaLnBrk="1" fontAlgn="auto" hangingPunct="1">
              <a:lnSpc>
                <a:spcPct val="200000"/>
              </a:lnSpc>
              <a:spcBef>
                <a:spcPts val="0"/>
              </a:spcBef>
              <a:spcAft>
                <a:spcPts val="0"/>
              </a:spcAft>
              <a:buFont typeface="Arial" panose="020B0604020202020204" pitchFamily="34" charset="0"/>
              <a:buChar char="•"/>
              <a:defRPr/>
            </a:pPr>
            <a:r>
              <a:rPr lang="en-US" sz="1200" b="1" dirty="0">
                <a:solidFill>
                  <a:srgbClr val="003764"/>
                </a:solidFill>
                <a:latin typeface="Verdana" panose="020B0604030504040204" pitchFamily="34" charset="0"/>
                <a:ea typeface="Verdana" panose="020B0604030504040204" pitchFamily="34" charset="0"/>
                <a:cs typeface="Verdana" panose="020B0604030504040204" pitchFamily="34" charset="0"/>
              </a:rPr>
              <a:t>Strategies</a:t>
            </a:r>
            <a:r>
              <a:rPr lang="en-US" sz="1200" dirty="0">
                <a:solidFill>
                  <a:srgbClr val="003764"/>
                </a:solidFill>
                <a:latin typeface="Verdana" panose="020B0604030504040204" pitchFamily="34" charset="0"/>
                <a:ea typeface="Verdana" panose="020B0604030504040204" pitchFamily="34" charset="0"/>
                <a:cs typeface="Verdana" panose="020B0604030504040204" pitchFamily="34" charset="0"/>
              </a:rPr>
              <a:t> for achieving career success</a:t>
            </a:r>
          </a:p>
          <a:p>
            <a:pPr marL="765810" lvl="1" indent="-171450" defTabSz="457200" eaLnBrk="1" fontAlgn="auto" hangingPunct="1">
              <a:lnSpc>
                <a:spcPct val="200000"/>
              </a:lnSpc>
              <a:spcBef>
                <a:spcPts val="0"/>
              </a:spcBef>
              <a:spcAft>
                <a:spcPts val="0"/>
              </a:spcAft>
              <a:buFont typeface="Arial" panose="020B0604020202020204" pitchFamily="34" charset="0"/>
              <a:buChar char="•"/>
              <a:defRPr/>
            </a:pPr>
            <a:r>
              <a:rPr lang="en-US" sz="1200" dirty="0">
                <a:solidFill>
                  <a:srgbClr val="003764"/>
                </a:solidFill>
                <a:latin typeface="Verdana" panose="020B0604030504040204" pitchFamily="34" charset="0"/>
                <a:ea typeface="Verdana" panose="020B0604030504040204" pitchFamily="34" charset="0"/>
                <a:cs typeface="Verdana" panose="020B0604030504040204" pitchFamily="34" charset="0"/>
              </a:rPr>
              <a:t>Links to </a:t>
            </a:r>
            <a:r>
              <a:rPr lang="en-US" sz="1200" b="1" dirty="0">
                <a:solidFill>
                  <a:srgbClr val="003764"/>
                </a:solidFill>
                <a:latin typeface="Verdana" panose="020B0604030504040204" pitchFamily="34" charset="0"/>
                <a:ea typeface="Verdana" panose="020B0604030504040204" pitchFamily="34" charset="0"/>
                <a:cs typeface="Verdana" panose="020B0604030504040204" pitchFamily="34" charset="0"/>
              </a:rPr>
              <a:t>resources</a:t>
            </a:r>
            <a:r>
              <a:rPr lang="en-US" sz="1200" dirty="0">
                <a:solidFill>
                  <a:srgbClr val="003764"/>
                </a:solidFill>
                <a:latin typeface="Verdana" panose="020B0604030504040204" pitchFamily="34" charset="0"/>
                <a:ea typeface="Verdana" panose="020B0604030504040204" pitchFamily="34" charset="0"/>
                <a:cs typeface="Verdana" panose="020B0604030504040204" pitchFamily="34" charset="0"/>
              </a:rPr>
              <a:t> to support professional success</a:t>
            </a:r>
          </a:p>
          <a:p>
            <a:pPr marL="765810" lvl="1" indent="-171450" defTabSz="457200" eaLnBrk="1" fontAlgn="auto" hangingPunct="1">
              <a:lnSpc>
                <a:spcPct val="200000"/>
              </a:lnSpc>
              <a:spcBef>
                <a:spcPts val="0"/>
              </a:spcBef>
              <a:spcAft>
                <a:spcPts val="0"/>
              </a:spcAft>
              <a:buFont typeface="Arial" panose="020B0604020202020204" pitchFamily="34" charset="0"/>
              <a:buChar char="•"/>
              <a:defRPr/>
            </a:pPr>
            <a:r>
              <a:rPr lang="en-US" sz="1200" dirty="0">
                <a:solidFill>
                  <a:srgbClr val="003764"/>
                </a:solidFill>
                <a:latin typeface="Verdana" panose="020B0604030504040204" pitchFamily="34" charset="0"/>
                <a:ea typeface="Verdana" panose="020B0604030504040204" pitchFamily="34" charset="0"/>
                <a:cs typeface="Verdana" panose="020B0604030504040204" pitchFamily="34" charset="0"/>
              </a:rPr>
              <a:t>Requirements for </a:t>
            </a:r>
            <a:r>
              <a:rPr lang="en-US" sz="1200" b="1" dirty="0">
                <a:solidFill>
                  <a:srgbClr val="003764"/>
                </a:solidFill>
                <a:latin typeface="Verdana" panose="020B0604030504040204" pitchFamily="34" charset="0"/>
                <a:ea typeface="Verdana" panose="020B0604030504040204" pitchFamily="34" charset="0"/>
                <a:cs typeface="Verdana" panose="020B0604030504040204" pitchFamily="34" charset="0"/>
              </a:rPr>
              <a:t>licensing and certification</a:t>
            </a:r>
          </a:p>
          <a:p>
            <a:pPr marL="765810" lvl="1" indent="-171450" defTabSz="457200" eaLnBrk="1" fontAlgn="auto" hangingPunct="1">
              <a:lnSpc>
                <a:spcPct val="200000"/>
              </a:lnSpc>
              <a:spcBef>
                <a:spcPts val="0"/>
              </a:spcBef>
              <a:spcAft>
                <a:spcPts val="0"/>
              </a:spcAft>
              <a:buFont typeface="Arial" panose="020B0604020202020204" pitchFamily="34" charset="0"/>
              <a:buChar char="•"/>
              <a:defRPr/>
            </a:pPr>
            <a:r>
              <a:rPr lang="en-US" sz="1200" b="1" dirty="0">
                <a:solidFill>
                  <a:srgbClr val="003764"/>
                </a:solidFill>
                <a:latin typeface="Verdana" panose="020B0604030504040204" pitchFamily="34" charset="0"/>
                <a:ea typeface="Verdana" panose="020B0604030504040204" pitchFamily="34" charset="0"/>
                <a:cs typeface="Verdana" panose="020B0604030504040204" pitchFamily="34" charset="0"/>
              </a:rPr>
              <a:t>Success stories </a:t>
            </a:r>
            <a:r>
              <a:rPr lang="en-US" sz="1200" dirty="0">
                <a:solidFill>
                  <a:srgbClr val="003764"/>
                </a:solidFill>
                <a:latin typeface="Verdana" panose="020B0604030504040204" pitchFamily="34" charset="0"/>
                <a:ea typeface="Verdana" panose="020B0604030504040204" pitchFamily="34" charset="0"/>
                <a:cs typeface="Verdana" panose="020B0604030504040204" pitchFamily="34" charset="0"/>
              </a:rPr>
              <a:t>spotlight professional skilled immigrants</a:t>
            </a:r>
          </a:p>
          <a:p>
            <a:pPr marL="765810" lvl="1" indent="-171450" defTabSz="457200" eaLnBrk="1" fontAlgn="auto" hangingPunct="1">
              <a:lnSpc>
                <a:spcPct val="200000"/>
              </a:lnSpc>
              <a:spcBef>
                <a:spcPts val="0"/>
              </a:spcBef>
              <a:spcAft>
                <a:spcPts val="0"/>
              </a:spcAft>
              <a:buFont typeface="Arial" panose="020B0604020202020204" pitchFamily="34" charset="0"/>
              <a:buChar char="•"/>
              <a:defRPr/>
            </a:pPr>
            <a:r>
              <a:rPr lang="en-US" sz="1200" b="1" dirty="0">
                <a:solidFill>
                  <a:srgbClr val="003764"/>
                </a:solidFill>
                <a:latin typeface="Verdana" panose="020B0604030504040204" pitchFamily="34" charset="0"/>
                <a:ea typeface="Verdana" panose="020B0604030504040204" pitchFamily="34" charset="0"/>
                <a:cs typeface="Verdana" panose="020B0604030504040204" pitchFamily="34" charset="0"/>
              </a:rPr>
              <a:t>Alternative</a:t>
            </a:r>
            <a:r>
              <a:rPr lang="en-US" sz="1200" dirty="0">
                <a:solidFill>
                  <a:srgbClr val="003764"/>
                </a:solidFill>
                <a:latin typeface="Verdana" panose="020B0604030504040204" pitchFamily="34" charset="0"/>
                <a:ea typeface="Verdana" panose="020B0604030504040204" pitchFamily="34" charset="0"/>
                <a:cs typeface="Verdana" panose="020B0604030504040204" pitchFamily="34" charset="0"/>
              </a:rPr>
              <a:t> career opportunities</a:t>
            </a:r>
          </a:p>
        </p:txBody>
      </p:sp>
    </p:spTree>
    <p:extLst>
      <p:ext uri="{BB962C8B-B14F-4D97-AF65-F5344CB8AC3E}">
        <p14:creationId xmlns:p14="http://schemas.microsoft.com/office/powerpoint/2010/main" val="60505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611188" y="228600"/>
            <a:ext cx="8137525" cy="990600"/>
          </a:xfrm>
        </p:spPr>
        <p:txBody>
          <a:bodyPr/>
          <a:lstStyle/>
          <a:p>
            <a:r>
              <a:rPr lang="en-US" altLang="en-US" sz="3200">
                <a:latin typeface="Helvetica" panose="020B0604020202020204" pitchFamily="34" charset="0"/>
                <a:cs typeface="Helvetica" panose="020B0604020202020204" pitchFamily="34" charset="0"/>
              </a:rPr>
              <a:t>Tools and Resources in </a:t>
            </a:r>
            <a:r>
              <a:rPr lang="en-US" altLang="en-US" sz="3200" i="1">
                <a:latin typeface="Helvetica" panose="020B0604020202020204" pitchFamily="34" charset="0"/>
                <a:cs typeface="Helvetica" panose="020B0604020202020204" pitchFamily="34" charset="0"/>
              </a:rPr>
              <a:t>Pathways</a:t>
            </a:r>
            <a:br>
              <a:rPr lang="en-US" altLang="en-US">
                <a:latin typeface="Helvetica" panose="020B0604020202020204" pitchFamily="34" charset="0"/>
                <a:cs typeface="Helvetica" panose="020B0604020202020204" pitchFamily="34" charset="0"/>
              </a:rPr>
            </a:br>
            <a:endParaRPr lang="en-US" altLang="en-US">
              <a:latin typeface="Helvetica" panose="020B0604020202020204" pitchFamily="34" charset="0"/>
              <a:cs typeface="Helvetica" panose="020B0604020202020204" pitchFamily="34" charset="0"/>
            </a:endParaRPr>
          </a:p>
        </p:txBody>
      </p:sp>
      <p:sp>
        <p:nvSpPr>
          <p:cNvPr id="140291" name="Content Placeholder 2"/>
          <p:cNvSpPr>
            <a:spLocks noGrp="1"/>
          </p:cNvSpPr>
          <p:nvPr>
            <p:ph sz="quarter" idx="1"/>
          </p:nvPr>
        </p:nvSpPr>
        <p:spPr>
          <a:xfrm>
            <a:off x="612775" y="1600200"/>
            <a:ext cx="8135938" cy="4781550"/>
          </a:xfrm>
        </p:spPr>
        <p:txBody>
          <a:bodyPr/>
          <a:lstStyle/>
          <a:p>
            <a:r>
              <a:rPr lang="en-US" altLang="en-US" sz="2400" dirty="0">
                <a:latin typeface="Verdana" panose="020B0604030504040204" pitchFamily="34" charset="0"/>
                <a:cs typeface="Verdana" panose="020B0604030504040204" pitchFamily="34" charset="0"/>
              </a:rPr>
              <a:t>Clear outlines of educational pathways</a:t>
            </a:r>
          </a:p>
          <a:p>
            <a:r>
              <a:rPr lang="en-US" altLang="en-US" sz="2400" dirty="0">
                <a:latin typeface="Verdana" panose="020B0604030504040204" pitchFamily="34" charset="0"/>
                <a:cs typeface="Verdana" panose="020B0604030504040204" pitchFamily="34" charset="0"/>
              </a:rPr>
              <a:t>Step-by-step guides for licensing/certification</a:t>
            </a:r>
          </a:p>
          <a:p>
            <a:r>
              <a:rPr lang="en-US" altLang="en-US" sz="2400" dirty="0">
                <a:latin typeface="Verdana" panose="020B0604030504040204" pitchFamily="34" charset="0"/>
                <a:cs typeface="Verdana" panose="020B0604030504040204" pitchFamily="34" charset="0"/>
              </a:rPr>
              <a:t>Planning worksheets</a:t>
            </a:r>
          </a:p>
          <a:p>
            <a:r>
              <a:rPr lang="en-US" altLang="en-US" sz="2400" dirty="0">
                <a:latin typeface="Verdana" panose="020B0604030504040204" pitchFamily="34" charset="0"/>
                <a:cs typeface="Verdana" panose="020B0604030504040204" pitchFamily="34" charset="0"/>
              </a:rPr>
              <a:t>Case studies in each industry</a:t>
            </a:r>
          </a:p>
          <a:p>
            <a:r>
              <a:rPr lang="en-US" altLang="en-US" sz="2400" dirty="0">
                <a:latin typeface="Verdana" panose="020B0604030504040204" pitchFamily="34" charset="0"/>
                <a:cs typeface="Verdana" panose="020B0604030504040204" pitchFamily="34" charset="0"/>
              </a:rPr>
              <a:t>Helpful tips </a:t>
            </a:r>
          </a:p>
          <a:p>
            <a:r>
              <a:rPr lang="en-US" altLang="en-US" sz="2400" dirty="0">
                <a:latin typeface="Verdana" panose="020B0604030504040204" pitchFamily="34" charset="0"/>
                <a:cs typeface="Verdana" panose="020B0604030504040204" pitchFamily="34" charset="0"/>
              </a:rPr>
              <a:t>Links to state-specific information and industry-specific websites</a:t>
            </a:r>
            <a:endParaRPr lang="en-US" altLang="en-US" dirty="0">
              <a:latin typeface="Verdana" panose="020B0604030504040204" pitchFamily="34" charset="0"/>
              <a:cs typeface="Verdana" panose="020B060403050404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786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7432A4-B508-374F-9075-18F83752493E}"/>
              </a:ext>
            </a:extLst>
          </p:cNvPr>
          <p:cNvSpPr/>
          <p:nvPr/>
        </p:nvSpPr>
        <p:spPr>
          <a:xfrm>
            <a:off x="2627313" y="1778000"/>
            <a:ext cx="5951537" cy="2459038"/>
          </a:xfrm>
          <a:prstGeom prst="rect">
            <a:avLst/>
          </a:prstGeom>
          <a:solidFill>
            <a:srgbClr val="D2D2D2">
              <a:alpha val="50196"/>
            </a:srgbClr>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46435" name="Content Placeholder 5"/>
          <p:cNvSpPr txBox="1">
            <a:spLocks noChangeArrowheads="1"/>
          </p:cNvSpPr>
          <p:nvPr/>
        </p:nvSpPr>
        <p:spPr bwMode="auto">
          <a:xfrm>
            <a:off x="2930525" y="1852613"/>
            <a:ext cx="5440363"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2400">
                <a:solidFill>
                  <a:schemeClr val="tx1"/>
                </a:solidFill>
                <a:latin typeface="Arial" panose="020B0604020202020204" pitchFamily="34" charset="0"/>
                <a:ea typeface="MS PGothic" panose="020B0600070205080204" pitchFamily="34" charset="-128"/>
              </a:defRPr>
            </a:lvl1pPr>
            <a:lvl2pPr marL="365125" indent="-182563">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200"/>
              </a:spcAft>
              <a:buClr>
                <a:srgbClr val="1F9055"/>
              </a:buClr>
              <a:buSzPct val="100000"/>
            </a:pPr>
            <a:r>
              <a:rPr lang="en-US" altLang="en-US" sz="1800" b="1">
                <a:solidFill>
                  <a:srgbClr val="1F9055"/>
                </a:solidFill>
                <a:latin typeface="Verdana" panose="020B0604030504040204" pitchFamily="34" charset="0"/>
              </a:rPr>
              <a:t>Subscribe to our newsletter, </a:t>
            </a:r>
            <a:r>
              <a:rPr lang="en-US" altLang="en-US" sz="1800" b="1" i="1">
                <a:solidFill>
                  <a:srgbClr val="1F9055"/>
                </a:solidFill>
                <a:latin typeface="Verdana" panose="020B0604030504040204" pitchFamily="34" charset="0"/>
              </a:rPr>
              <a:t>The Bridge</a:t>
            </a:r>
            <a:r>
              <a:rPr lang="en-US" altLang="en-US" sz="1800" b="1">
                <a:solidFill>
                  <a:srgbClr val="1F9055"/>
                </a:solidFill>
                <a:latin typeface="Verdana" panose="020B0604030504040204" pitchFamily="34" charset="0"/>
              </a:rPr>
              <a:t> </a:t>
            </a:r>
          </a:p>
          <a:p>
            <a:pPr>
              <a:spcAft>
                <a:spcPts val="1200"/>
              </a:spcAft>
              <a:buClr>
                <a:srgbClr val="1F9055"/>
              </a:buClr>
              <a:buSzPct val="100000"/>
            </a:pPr>
            <a:r>
              <a:rPr lang="en-US" altLang="en-US" sz="1600" b="1">
                <a:solidFill>
                  <a:srgbClr val="003764"/>
                </a:solidFill>
              </a:rPr>
              <a:t>wes.org/gtb/subscribe</a:t>
            </a:r>
            <a:br>
              <a:rPr lang="en-US" altLang="en-US" sz="1600" b="1">
                <a:solidFill>
                  <a:srgbClr val="003764"/>
                </a:solidFill>
                <a:latin typeface="Verdana" panose="020B0604030504040204" pitchFamily="34" charset="0"/>
              </a:rPr>
            </a:br>
            <a:br>
              <a:rPr lang="en-US" altLang="en-US" sz="1600" b="1">
                <a:solidFill>
                  <a:srgbClr val="003764"/>
                </a:solidFill>
                <a:latin typeface="Verdana" panose="020B0604030504040204" pitchFamily="34" charset="0"/>
              </a:rPr>
            </a:br>
            <a:r>
              <a:rPr lang="en-US" altLang="en-US" sz="1400">
                <a:solidFill>
                  <a:srgbClr val="003764"/>
                </a:solidFill>
                <a:latin typeface="Verdana" panose="020B0604030504040204" pitchFamily="34" charset="0"/>
              </a:rPr>
              <a:t>Our newsletter provides community organizations and public agencies that assist skilled immigrants with tools, training and other resources that help them improve their services and achieve their goals. We feature relevant developments from across the field, highlighting innovative programs, policies, and services.</a:t>
            </a:r>
            <a:endParaRPr lang="en-US" altLang="en-US" sz="1600" b="1">
              <a:solidFill>
                <a:srgbClr val="003764"/>
              </a:solidFill>
            </a:endParaRPr>
          </a:p>
        </p:txBody>
      </p:sp>
      <p:pic>
        <p:nvPicPr>
          <p:cNvPr id="1464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785938"/>
            <a:ext cx="20447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4C7C47C-8C85-6249-9DDE-319C199422CA}"/>
              </a:ext>
            </a:extLst>
          </p:cNvPr>
          <p:cNvSpPr/>
          <p:nvPr/>
        </p:nvSpPr>
        <p:spPr>
          <a:xfrm>
            <a:off x="669925" y="1779588"/>
            <a:ext cx="2030413" cy="2432050"/>
          </a:xfrm>
          <a:prstGeom prst="rect">
            <a:avLst/>
          </a:prstGeom>
          <a:solidFill>
            <a:schemeClr val="accent2">
              <a:alpha val="40000"/>
            </a:schemeClr>
          </a:solidFill>
          <a:ln>
            <a:noFill/>
          </a:ln>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pic>
        <p:nvPicPr>
          <p:cNvPr id="14643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088" y="2390775"/>
            <a:ext cx="1208087"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D478C49-AFE7-6546-AC0C-8E40FFED6370}"/>
              </a:ext>
            </a:extLst>
          </p:cNvPr>
          <p:cNvSpPr/>
          <p:nvPr/>
        </p:nvSpPr>
        <p:spPr>
          <a:xfrm>
            <a:off x="4373563" y="4606925"/>
            <a:ext cx="3838575" cy="744538"/>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594360" lvl="1" defTabSz="457200" eaLnBrk="1" fontAlgn="auto" hangingPunct="1">
              <a:spcBef>
                <a:spcPts val="0"/>
              </a:spcBef>
              <a:spcAft>
                <a:spcPts val="0"/>
              </a:spcAft>
              <a:defRPr/>
            </a:pPr>
            <a:r>
              <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rPr>
              <a:t>Follow us on Twitter: </a:t>
            </a:r>
            <a:r>
              <a:rPr lang="en-US" sz="1100" dirty="0">
                <a:solidFill>
                  <a:srgbClr val="003764"/>
                </a:solidFill>
                <a:latin typeface="Verdana" panose="020B0604030504040204" pitchFamily="34" charset="0"/>
                <a:ea typeface="Verdana" panose="020B0604030504040204" pitchFamily="34" charset="0"/>
                <a:cs typeface="Verdana" panose="020B0604030504040204" pitchFamily="34" charset="0"/>
              </a:rPr>
              <a:t>@</a:t>
            </a:r>
            <a:r>
              <a:rPr lang="en-US" sz="1100" dirty="0" err="1">
                <a:solidFill>
                  <a:srgbClr val="003764"/>
                </a:solidFill>
                <a:latin typeface="Verdana" panose="020B0604030504040204" pitchFamily="34" charset="0"/>
                <a:ea typeface="Verdana" panose="020B0604030504040204" pitchFamily="34" charset="0"/>
                <a:cs typeface="Verdana" panose="020B0604030504040204" pitchFamily="34" charset="0"/>
              </a:rPr>
              <a:t>WESGlobalTalent</a:t>
            </a:r>
            <a:endPar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endParaRPr>
          </a:p>
        </p:txBody>
      </p:sp>
      <p:sp>
        <p:nvSpPr>
          <p:cNvPr id="146440" name="Title 1"/>
          <p:cNvSpPr txBox="1">
            <a:spLocks/>
          </p:cNvSpPr>
          <p:nvPr/>
        </p:nvSpPr>
        <p:spPr bwMode="auto">
          <a:xfrm>
            <a:off x="611188" y="228600"/>
            <a:ext cx="853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Clr>
                <a:srgbClr val="003764"/>
              </a:buClr>
              <a:buSzPct val="80000"/>
              <a:buFont typeface="Wingdings" panose="05000000000000000000" pitchFamily="2" charset="2"/>
              <a:buChar char="§"/>
              <a:defRPr sz="29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576263" indent="-171450">
              <a:spcBef>
                <a:spcPts val="550"/>
              </a:spcBef>
              <a:buClr>
                <a:srgbClr val="1F9055"/>
              </a:buClr>
              <a:buSzPct val="80000"/>
              <a:buFont typeface="Arial" panose="020B0604020202020204" pitchFamily="34" charset="0"/>
              <a:buChar char="•"/>
              <a:defRPr sz="2600">
                <a:solidFill>
                  <a:srgbClr val="262626"/>
                </a:solidFill>
                <a:latin typeface="Verdana" panose="020B0604030504040204" pitchFamily="34" charset="0"/>
                <a:ea typeface="MS PGothic" panose="020B0600070205080204" pitchFamily="34" charset="-128"/>
                <a:cs typeface="Verdana" panose="020B0604030504040204" pitchFamily="34" charset="0"/>
              </a:defRPr>
            </a:lvl2pPr>
            <a:lvl3pPr marL="855663" indent="-169863">
              <a:spcBef>
                <a:spcPts val="500"/>
              </a:spcBef>
              <a:buClr>
                <a:srgbClr val="595959"/>
              </a:buClr>
              <a:buSzPct val="75000"/>
              <a:buFont typeface="Arial" panose="020B0604020202020204" pitchFamily="34" charset="0"/>
              <a:buChar char="•"/>
              <a:defRPr sz="2300">
                <a:solidFill>
                  <a:srgbClr val="404040"/>
                </a:solidFill>
                <a:latin typeface="Verdana" panose="020B0604030504040204" pitchFamily="34" charset="0"/>
                <a:ea typeface="MS PGothic" panose="020B0600070205080204" pitchFamily="34" charset="-128"/>
                <a:cs typeface="Verdana" panose="020B0604030504040204" pitchFamily="34" charset="0"/>
              </a:defRPr>
            </a:lvl3pPr>
            <a:lvl4pPr marL="1312863" indent="-169863">
              <a:spcBef>
                <a:spcPts val="400"/>
              </a:spcBef>
              <a:buClr>
                <a:srgbClr val="7F7F7F"/>
              </a:buClr>
              <a:buSzPct val="7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4pPr>
            <a:lvl5pPr marL="1770063" indent="-169863">
              <a:spcBef>
                <a:spcPts val="400"/>
              </a:spcBef>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5pPr>
            <a:lvl6pPr marL="22272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6pPr>
            <a:lvl7pPr marL="26844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7pPr>
            <a:lvl8pPr marL="31416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8pPr>
            <a:lvl9pPr marL="3598863" indent="-169863" eaLnBrk="0" fontAlgn="base" hangingPunct="0">
              <a:spcBef>
                <a:spcPts val="400"/>
              </a:spcBef>
              <a:spcAft>
                <a:spcPct val="0"/>
              </a:spcAft>
              <a:buClr>
                <a:schemeClr val="bg2"/>
              </a:buClr>
              <a:buSzPct val="65000"/>
              <a:buFont typeface="Arial" panose="020B0604020202020204" pitchFamily="34" charset="0"/>
              <a:buChar char="•"/>
              <a:defRPr sz="2000">
                <a:solidFill>
                  <a:srgbClr val="404040"/>
                </a:solidFill>
                <a:latin typeface="Verdana" panose="020B0604030504040204" pitchFamily="34" charset="0"/>
                <a:ea typeface="MS PGothic" panose="020B0600070205080204" pitchFamily="34" charset="-128"/>
                <a:cs typeface="Verdana" panose="020B0604030504040204" pitchFamily="34" charset="0"/>
              </a:defRPr>
            </a:lvl9pPr>
          </a:lstStyle>
          <a:p>
            <a:pPr>
              <a:spcBef>
                <a:spcPct val="0"/>
              </a:spcBef>
              <a:buClrTx/>
              <a:buSzTx/>
              <a:buFontTx/>
              <a:buNone/>
            </a:pPr>
            <a:r>
              <a:rPr lang="en-US" altLang="en-US" sz="3200" dirty="0">
                <a:solidFill>
                  <a:srgbClr val="003764"/>
                </a:solidFill>
                <a:latin typeface="Helvetica" panose="020B0604020202020204" pitchFamily="34" charset="0"/>
              </a:rPr>
              <a:t>Connect with Us</a:t>
            </a:r>
          </a:p>
        </p:txBody>
      </p:sp>
      <p:pic>
        <p:nvPicPr>
          <p:cNvPr id="146441" name="Picture 2" descr="Image result for twitt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4363" y="4795838"/>
            <a:ext cx="628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88" y="479583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D478C49-AFE7-6546-AC0C-8E40FFED6370}"/>
              </a:ext>
            </a:extLst>
          </p:cNvPr>
          <p:cNvSpPr/>
          <p:nvPr/>
        </p:nvSpPr>
        <p:spPr>
          <a:xfrm>
            <a:off x="846138" y="4606925"/>
            <a:ext cx="3292475" cy="744538"/>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594360" lvl="1" defTabSz="457200" eaLnBrk="1" fontAlgn="auto" hangingPunct="1">
              <a:spcBef>
                <a:spcPts val="0"/>
              </a:spcBef>
              <a:spcAft>
                <a:spcPts val="0"/>
              </a:spcAft>
              <a:defRPr/>
            </a:pPr>
            <a:r>
              <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rPr>
              <a:t>Visit our website: </a:t>
            </a:r>
            <a:r>
              <a:rPr lang="en-US" sz="1100" dirty="0">
                <a:solidFill>
                  <a:srgbClr val="003764"/>
                </a:solidFill>
                <a:latin typeface="Verdana" panose="020B0604030504040204" pitchFamily="34" charset="0"/>
                <a:ea typeface="Verdana" panose="020B0604030504040204" pitchFamily="34" charset="0"/>
                <a:cs typeface="Verdana" panose="020B0604030504040204" pitchFamily="34" charset="0"/>
              </a:rPr>
              <a:t>wes.org/</a:t>
            </a:r>
            <a:r>
              <a:rPr lang="en-US" sz="1100" dirty="0" err="1">
                <a:solidFill>
                  <a:srgbClr val="003764"/>
                </a:solidFill>
                <a:latin typeface="Verdana" panose="020B0604030504040204" pitchFamily="34" charset="0"/>
                <a:ea typeface="Verdana" panose="020B0604030504040204" pitchFamily="34" charset="0"/>
                <a:cs typeface="Verdana" panose="020B0604030504040204" pitchFamily="34" charset="0"/>
              </a:rPr>
              <a:t>gtb</a:t>
            </a:r>
            <a:endPar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a:extLst>
              <a:ext uri="{FF2B5EF4-FFF2-40B4-BE49-F238E27FC236}">
                <a16:creationId xmlns:a16="http://schemas.microsoft.com/office/drawing/2014/main" id="{0D478C49-AFE7-6546-AC0C-8E40FFED6370}"/>
              </a:ext>
            </a:extLst>
          </p:cNvPr>
          <p:cNvSpPr/>
          <p:nvPr/>
        </p:nvSpPr>
        <p:spPr>
          <a:xfrm>
            <a:off x="2652713" y="5277643"/>
            <a:ext cx="3838574" cy="744537"/>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594360" lvl="1" defTabSz="457200" eaLnBrk="1" fontAlgn="auto" hangingPunct="1">
              <a:spcBef>
                <a:spcPts val="0"/>
              </a:spcBef>
              <a:spcAft>
                <a:spcPts val="0"/>
              </a:spcAft>
              <a:defRPr/>
            </a:pPr>
            <a:r>
              <a:rPr lang="en-US" sz="1100" b="1" dirty="0">
                <a:solidFill>
                  <a:srgbClr val="003764"/>
                </a:solidFill>
                <a:latin typeface="Verdana" panose="020B0604030504040204" pitchFamily="34" charset="0"/>
                <a:ea typeface="Verdana" panose="020B0604030504040204" pitchFamily="34" charset="0"/>
                <a:cs typeface="Verdana" panose="020B0604030504040204" pitchFamily="34" charset="0"/>
              </a:rPr>
              <a:t>Need more information about our resources? </a:t>
            </a:r>
            <a:r>
              <a:rPr lang="en-US" sz="1100" dirty="0">
                <a:solidFill>
                  <a:srgbClr val="003764"/>
                </a:solidFill>
                <a:latin typeface="Verdana" panose="020B0604030504040204" pitchFamily="34" charset="0"/>
                <a:ea typeface="Verdana" panose="020B0604030504040204" pitchFamily="34" charset="0"/>
                <a:cs typeface="Verdana" panose="020B0604030504040204" pitchFamily="34" charset="0"/>
              </a:rPr>
              <a:t>Email: </a:t>
            </a:r>
            <a:r>
              <a:rPr lang="en-US" sz="1100" dirty="0">
                <a:solidFill>
                  <a:srgbClr val="1F9055"/>
                </a:solidFill>
                <a:latin typeface="Verdana" panose="020B0604030504040204" pitchFamily="34" charset="0"/>
                <a:ea typeface="Verdana" panose="020B0604030504040204" pitchFamily="34" charset="0"/>
                <a:cs typeface="Verdana" panose="020B0604030504040204" pitchFamily="34" charset="0"/>
                <a:hlinkClick r:id="rId7">
                  <a:extLst>
                    <a:ext uri="{A12FA001-AC4F-418D-AE19-62706E023703}">
                      <ahyp:hlinkClr xmlns:ahyp="http://schemas.microsoft.com/office/drawing/2018/hyperlinkcolor" val="tx"/>
                    </a:ext>
                  </a:extLst>
                </a:hlinkClick>
              </a:rPr>
              <a:t>nyc@wes.org</a:t>
            </a:r>
            <a:r>
              <a:rPr lang="en-US" sz="1100" dirty="0">
                <a:solidFill>
                  <a:srgbClr val="1F9055"/>
                </a:solidFill>
                <a:latin typeface="Verdana" panose="020B0604030504040204" pitchFamily="34" charset="0"/>
                <a:ea typeface="Verdana" panose="020B0604030504040204" pitchFamily="34" charset="0"/>
                <a:cs typeface="Verdana" panose="020B0604030504040204" pitchFamily="34" charset="0"/>
              </a:rPr>
              <a:t>  </a:t>
            </a:r>
            <a:endParaRPr lang="en-US" sz="1100" b="1" dirty="0">
              <a:solidFill>
                <a:srgbClr val="1F9055"/>
              </a:solidFill>
              <a:latin typeface="Verdana" panose="020B0604030504040204" pitchFamily="34" charset="0"/>
              <a:ea typeface="Verdana" panose="020B0604030504040204" pitchFamily="34" charset="0"/>
              <a:cs typeface="Verdana" panose="020B0604030504040204" pitchFamily="34" charset="0"/>
            </a:endParaRPr>
          </a:p>
        </p:txBody>
      </p:sp>
      <p:pic>
        <p:nvPicPr>
          <p:cNvPr id="14644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0525" y="546734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DEFD7A39-9F7C-4A34-89CE-516528266525}"/>
              </a:ext>
            </a:extLst>
          </p:cNvPr>
          <p:cNvPicPr>
            <a:picLocks noChangeAspect="1"/>
          </p:cNvPicPr>
          <p:nvPr/>
        </p:nvPicPr>
        <p:blipFill>
          <a:blip r:embed="rId3"/>
          <a:stretch>
            <a:fillRect/>
          </a:stretch>
        </p:blipFill>
        <p:spPr>
          <a:xfrm>
            <a:off x="921494" y="1702800"/>
            <a:ext cx="7091061" cy="3771900"/>
          </a:xfrm>
          <a:prstGeom prst="rect">
            <a:avLst/>
          </a:prstGeom>
        </p:spPr>
      </p:pic>
      <p:sp>
        <p:nvSpPr>
          <p:cNvPr id="344" name="Google Shape;344;p13"/>
          <p:cNvSpPr txBox="1">
            <a:spLocks noGrp="1"/>
          </p:cNvSpPr>
          <p:nvPr>
            <p:ph type="ctrTitle" idx="4294967295"/>
          </p:nvPr>
        </p:nvSpPr>
        <p:spPr>
          <a:xfrm>
            <a:off x="1838124" y="414631"/>
            <a:ext cx="5257800" cy="1311275"/>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buClr>
                <a:schemeClr val="lt2"/>
              </a:buClr>
              <a:buSzPts val="4800"/>
            </a:pPr>
            <a:r>
              <a:rPr lang="en-US" sz="2400" b="1" dirty="0"/>
              <a:t>Questions</a:t>
            </a:r>
            <a:br>
              <a:rPr lang="en-US" sz="3600" dirty="0"/>
            </a:br>
            <a:endParaRPr dirty="0">
              <a:solidFill>
                <a:schemeClr val="tx1"/>
              </a:solidFill>
            </a:endParaRPr>
          </a:p>
        </p:txBody>
      </p:sp>
      <p:sp>
        <p:nvSpPr>
          <p:cNvPr id="4" name="TextBox 3">
            <a:extLst>
              <a:ext uri="{FF2B5EF4-FFF2-40B4-BE49-F238E27FC236}">
                <a16:creationId xmlns:a16="http://schemas.microsoft.com/office/drawing/2014/main" id="{09BC74B7-ED16-42F5-AF22-11700110B2BB}"/>
              </a:ext>
            </a:extLst>
          </p:cNvPr>
          <p:cNvSpPr txBox="1"/>
          <p:nvPr/>
        </p:nvSpPr>
        <p:spPr>
          <a:xfrm>
            <a:off x="4536398" y="4906468"/>
            <a:ext cx="205740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800" dirty="0">
              <a:latin typeface="Calibri"/>
              <a:cs typeface="Segoe UI"/>
            </a:endParaRPr>
          </a:p>
        </p:txBody>
      </p:sp>
      <p:sp>
        <p:nvSpPr>
          <p:cNvPr id="6" name="Google Shape;373;p17">
            <a:extLst>
              <a:ext uri="{FF2B5EF4-FFF2-40B4-BE49-F238E27FC236}">
                <a16:creationId xmlns:a16="http://schemas.microsoft.com/office/drawing/2014/main" id="{F8B6B77B-D699-4D31-A347-C80220B135EF}"/>
              </a:ext>
            </a:extLst>
          </p:cNvPr>
          <p:cNvSpPr txBox="1">
            <a:spLocks/>
          </p:cNvSpPr>
          <p:nvPr/>
        </p:nvSpPr>
        <p:spPr>
          <a:xfrm>
            <a:off x="1400663" y="1605283"/>
            <a:ext cx="6367576" cy="3737583"/>
          </a:xfrm>
          <a:prstGeom prst="rect">
            <a:avLst/>
          </a:prstGeom>
          <a:solidFill>
            <a:schemeClr val="bg2"/>
          </a:solidFill>
          <a:ln>
            <a:noFill/>
          </a:ln>
        </p:spPr>
        <p:txBody>
          <a:bodyPr spcFirstLastPara="1" wrap="square" lIns="171450" tIns="171450" rIns="171450" bIns="171450" anchor="ctr"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rgbClr val="FFFEFF"/>
              </a:buClr>
              <a:buSzPts val="4000"/>
              <a:buFont typeface="Calibri"/>
              <a:buNone/>
              <a:defRPr sz="4000" b="0" i="0" u="none" strike="noStrike" cap="none">
                <a:solidFill>
                  <a:schemeClr val="tx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endParaRPr lang="en-US" sz="1400" dirty="0">
              <a:ea typeface="Segoe UI"/>
              <a:cs typeface="Segoe UI"/>
            </a:endParaRPr>
          </a:p>
          <a:p>
            <a:pPr algn="l"/>
            <a:endParaRPr lang="en-US" sz="1400" dirty="0">
              <a:ea typeface="Segoe UI"/>
              <a:cs typeface="Segoe UI"/>
            </a:endParaRPr>
          </a:p>
          <a:p>
            <a:pPr algn="l"/>
            <a:endParaRPr lang="en-US" sz="1400" dirty="0">
              <a:solidFill>
                <a:schemeClr val="accent1"/>
              </a:solidFill>
              <a:ea typeface="Segoe UI"/>
              <a:cs typeface="Segoe UI"/>
            </a:endParaRPr>
          </a:p>
          <a:p>
            <a:pPr algn="l"/>
            <a:r>
              <a:rPr lang="en-US" sz="1400" dirty="0">
                <a:solidFill>
                  <a:schemeClr val="accent1"/>
                </a:solidFill>
                <a:ea typeface="Segoe UI"/>
                <a:cs typeface="Segoe UI"/>
              </a:rPr>
              <a:t>Krystal Reyes </a:t>
            </a:r>
            <a:endParaRPr lang="en-US" sz="1400" dirty="0">
              <a:solidFill>
                <a:schemeClr val="accent1"/>
              </a:solidFill>
              <a:ea typeface="Segoe UI"/>
            </a:endParaRPr>
          </a:p>
          <a:p>
            <a:pPr algn="l"/>
            <a:r>
              <a:rPr lang="en-US" sz="1400" dirty="0">
                <a:solidFill>
                  <a:schemeClr val="accent1"/>
                </a:solidFill>
                <a:ea typeface="Segoe UI"/>
                <a:cs typeface="Segoe UI"/>
              </a:rPr>
              <a:t>Mayor's Office of Resilience and Equity </a:t>
            </a:r>
            <a:endParaRPr lang="en-US" sz="1400" dirty="0">
              <a:solidFill>
                <a:schemeClr val="accent1"/>
              </a:solidFill>
            </a:endParaRPr>
          </a:p>
          <a:p>
            <a:pPr algn="l" rtl="0"/>
            <a:r>
              <a:rPr lang="en-US" sz="1400" dirty="0">
                <a:solidFill>
                  <a:schemeClr val="accent1"/>
                </a:solidFill>
                <a:ea typeface="Segoe UI"/>
                <a:cs typeface="Segoe UI"/>
                <a:hlinkClick r:id="rId4">
                  <a:extLst>
                    <a:ext uri="{A12FA001-AC4F-418D-AE19-62706E023703}">
                      <ahyp:hlinkClr xmlns:ahyp="http://schemas.microsoft.com/office/drawing/2018/hyperlinkcolor" val="tx"/>
                    </a:ext>
                  </a:extLst>
                </a:hlinkClick>
              </a:rPr>
              <a:t>kreyes@cityoftulsa.org</a:t>
            </a:r>
            <a:r>
              <a:rPr lang="en-US" sz="1400" dirty="0">
                <a:solidFill>
                  <a:schemeClr val="accent1"/>
                </a:solidFill>
                <a:ea typeface="Segoe UI"/>
                <a:cs typeface="Segoe UI"/>
              </a:rPr>
              <a:t> ​</a:t>
            </a:r>
          </a:p>
          <a:p>
            <a:pPr algn="l" rtl="0"/>
            <a:r>
              <a:rPr lang="en-US" sz="1400" dirty="0">
                <a:solidFill>
                  <a:schemeClr val="accent1"/>
                </a:solidFill>
                <a:ea typeface="Segoe UI"/>
                <a:cs typeface="Segoe UI"/>
              </a:rPr>
              <a:t>​</a:t>
            </a:r>
          </a:p>
          <a:p>
            <a:pPr algn="l" rtl="0"/>
            <a:r>
              <a:rPr lang="en-US" sz="1400" dirty="0">
                <a:solidFill>
                  <a:schemeClr val="accent1"/>
                </a:solidFill>
                <a:ea typeface="Segoe UI"/>
                <a:cs typeface="Segoe UI"/>
              </a:rPr>
              <a:t>Leticia Calvillo ​</a:t>
            </a:r>
          </a:p>
          <a:p>
            <a:pPr algn="l"/>
            <a:r>
              <a:rPr lang="en-US" sz="1400" dirty="0">
                <a:solidFill>
                  <a:schemeClr val="accent1"/>
                </a:solidFill>
              </a:rPr>
              <a:t>Mayor's Office of Resilience and Equity </a:t>
            </a:r>
          </a:p>
          <a:p>
            <a:pPr algn="l" rtl="0"/>
            <a:r>
              <a:rPr lang="en-US" sz="1400" dirty="0">
                <a:solidFill>
                  <a:schemeClr val="accent1"/>
                </a:solidFill>
                <a:hlinkClick r:id="rId5">
                  <a:extLst>
                    <a:ext uri="{A12FA001-AC4F-418D-AE19-62706E023703}">
                      <ahyp:hlinkClr xmlns:ahyp="http://schemas.microsoft.com/office/drawing/2018/hyperlinkcolor" val="tx"/>
                    </a:ext>
                  </a:extLst>
                </a:hlinkClick>
              </a:rPr>
              <a:t>Lcalvillo@cityoftulsa.org</a:t>
            </a:r>
            <a:r>
              <a:rPr lang="en-US" sz="1400" dirty="0">
                <a:solidFill>
                  <a:schemeClr val="accent1"/>
                </a:solidFill>
              </a:rPr>
              <a:t> ​</a:t>
            </a:r>
            <a:endParaRPr lang="en-US" sz="1400" dirty="0">
              <a:solidFill>
                <a:schemeClr val="accent1"/>
              </a:solidFill>
              <a:ea typeface="Segoe UI"/>
              <a:cs typeface="Segoe UI"/>
            </a:endParaRPr>
          </a:p>
          <a:p>
            <a:pPr algn="l"/>
            <a:endParaRPr lang="en-US" sz="1400" dirty="0">
              <a:solidFill>
                <a:schemeClr val="accent1"/>
              </a:solidFill>
              <a:cs typeface="Segoe UI"/>
            </a:endParaRPr>
          </a:p>
          <a:p>
            <a:pPr algn="l"/>
            <a:r>
              <a:rPr lang="en-US" sz="1400" dirty="0">
                <a:solidFill>
                  <a:schemeClr val="accent1"/>
                </a:solidFill>
                <a:cs typeface="Segoe UI"/>
              </a:rPr>
              <a:t>Austin Britt </a:t>
            </a:r>
          </a:p>
          <a:p>
            <a:pPr algn="l"/>
            <a:r>
              <a:rPr lang="en-US" sz="1400" dirty="0">
                <a:solidFill>
                  <a:schemeClr val="accent1"/>
                </a:solidFill>
                <a:cs typeface="Segoe UI"/>
              </a:rPr>
              <a:t>Mayor's Office of Economic Development </a:t>
            </a:r>
          </a:p>
          <a:p>
            <a:pPr algn="l"/>
            <a:r>
              <a:rPr lang="en-US" sz="1400" dirty="0">
                <a:solidFill>
                  <a:schemeClr val="accent1"/>
                </a:solidFill>
                <a:cs typeface="Segoe UI"/>
                <a:hlinkClick r:id="rId6">
                  <a:extLst>
                    <a:ext uri="{A12FA001-AC4F-418D-AE19-62706E023703}">
                      <ahyp:hlinkClr xmlns:ahyp="http://schemas.microsoft.com/office/drawing/2018/hyperlinkcolor" val="tx"/>
                    </a:ext>
                  </a:extLst>
                </a:hlinkClick>
              </a:rPr>
              <a:t>Abritt@cityoftulsa.org</a:t>
            </a:r>
            <a:r>
              <a:rPr lang="en-US" sz="1400" dirty="0">
                <a:solidFill>
                  <a:schemeClr val="accent1"/>
                </a:solidFill>
                <a:cs typeface="Segoe UI"/>
              </a:rPr>
              <a:t> </a:t>
            </a:r>
          </a:p>
          <a:p>
            <a:pPr algn="l"/>
            <a:endParaRPr lang="en-US" sz="1400" dirty="0">
              <a:solidFill>
                <a:schemeClr val="accent1"/>
              </a:solidFill>
              <a:cs typeface="Segoe UI"/>
            </a:endParaRPr>
          </a:p>
          <a:p>
            <a:pPr algn="l"/>
            <a:r>
              <a:rPr lang="en-US" sz="1400" dirty="0">
                <a:solidFill>
                  <a:schemeClr val="accent1"/>
                </a:solidFill>
                <a:cs typeface="Segoe UI"/>
              </a:rPr>
              <a:t>Kuma Roberts </a:t>
            </a:r>
          </a:p>
          <a:p>
            <a:pPr algn="l"/>
            <a:r>
              <a:rPr lang="en-US" sz="1400" dirty="0">
                <a:solidFill>
                  <a:schemeClr val="accent1"/>
                </a:solidFill>
                <a:cs typeface="Segoe UI"/>
              </a:rPr>
              <a:t>Tulsa Regional Chamber </a:t>
            </a:r>
          </a:p>
          <a:p>
            <a:pPr algn="l"/>
            <a:r>
              <a:rPr lang="en-US" sz="1400" dirty="0">
                <a:solidFill>
                  <a:schemeClr val="accent1"/>
                </a:solidFill>
              </a:rPr>
              <a:t>kumaroberts@tulsachamber.com </a:t>
            </a:r>
          </a:p>
          <a:p>
            <a:pPr algn="l"/>
            <a:endParaRPr lang="en-US" sz="1400" dirty="0">
              <a:solidFill>
                <a:schemeClr val="accent1"/>
              </a:solidFill>
            </a:endParaRPr>
          </a:p>
          <a:p>
            <a:pPr algn="l">
              <a:lnSpc>
                <a:spcPct val="100000"/>
              </a:lnSpc>
            </a:pPr>
            <a:r>
              <a:rPr lang="en-US" sz="1400" dirty="0">
                <a:solidFill>
                  <a:schemeClr val="accent1"/>
                </a:solidFill>
              </a:rPr>
              <a:t>Rachel Hutchings </a:t>
            </a:r>
          </a:p>
          <a:p>
            <a:pPr algn="l">
              <a:lnSpc>
                <a:spcPct val="100000"/>
              </a:lnSpc>
            </a:pPr>
            <a:r>
              <a:rPr lang="en-US" sz="1400" dirty="0">
                <a:solidFill>
                  <a:schemeClr val="accent1"/>
                </a:solidFill>
              </a:rPr>
              <a:t>Workforce Tulsa </a:t>
            </a:r>
          </a:p>
          <a:p>
            <a:pPr algn="l">
              <a:lnSpc>
                <a:spcPct val="100000"/>
              </a:lnSpc>
            </a:pPr>
            <a:r>
              <a:rPr lang="en-US" sz="1400" dirty="0">
                <a:solidFill>
                  <a:schemeClr val="accent1"/>
                </a:solidFill>
                <a:hlinkClick r:id="rId7">
                  <a:extLst>
                    <a:ext uri="{A12FA001-AC4F-418D-AE19-62706E023703}">
                      <ahyp:hlinkClr xmlns:ahyp="http://schemas.microsoft.com/office/drawing/2018/hyperlinkcolor" val="tx"/>
                    </a:ext>
                  </a:extLst>
                </a:hlinkClick>
              </a:rPr>
              <a:t>rhutchings@workforcetulsa.com</a:t>
            </a:r>
            <a:r>
              <a:rPr lang="en-US" sz="1400" dirty="0">
                <a:solidFill>
                  <a:schemeClr val="accent1"/>
                </a:solidFill>
              </a:rPr>
              <a:t> </a:t>
            </a:r>
          </a:p>
          <a:p>
            <a:pPr algn="l">
              <a:lnSpc>
                <a:spcPct val="100000"/>
              </a:lnSpc>
            </a:pPr>
            <a:endParaRPr lang="en-US" sz="1200" dirty="0">
              <a:solidFill>
                <a:schemeClr val="bg1"/>
              </a:solidFill>
            </a:endParaRPr>
          </a:p>
          <a:p>
            <a:pPr algn="l">
              <a:lnSpc>
                <a:spcPct val="100000"/>
              </a:lnSpc>
            </a:pPr>
            <a:endParaRPr lang="en-US" sz="1200" dirty="0">
              <a:solidFill>
                <a:schemeClr val="bg1"/>
              </a:solidFill>
              <a:cs typeface="Segoe UI"/>
            </a:endParaRPr>
          </a:p>
          <a:p>
            <a:pPr algn="l"/>
            <a:endParaRPr lang="en-US" sz="1125" dirty="0">
              <a:cs typeface="Segoe UI"/>
            </a:endParaRPr>
          </a:p>
        </p:txBody>
      </p:sp>
      <p:sp>
        <p:nvSpPr>
          <p:cNvPr id="8" name="TextBox 7">
            <a:extLst>
              <a:ext uri="{FF2B5EF4-FFF2-40B4-BE49-F238E27FC236}">
                <a16:creationId xmlns:a16="http://schemas.microsoft.com/office/drawing/2014/main" id="{2D44D4F7-BDFB-4AB9-AF13-BFF723C73EDA}"/>
              </a:ext>
            </a:extLst>
          </p:cNvPr>
          <p:cNvSpPr txBox="1"/>
          <p:nvPr/>
        </p:nvSpPr>
        <p:spPr>
          <a:xfrm>
            <a:off x="4977820" y="1725906"/>
            <a:ext cx="2622479" cy="32085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400" dirty="0">
              <a:solidFill>
                <a:schemeClr val="accent1"/>
              </a:solidFill>
            </a:endParaRPr>
          </a:p>
          <a:p>
            <a:r>
              <a:rPr lang="en-US" sz="1400" dirty="0">
                <a:solidFill>
                  <a:schemeClr val="accent1"/>
                </a:solidFill>
                <a:latin typeface="Calibri"/>
              </a:rPr>
              <a:t>Daniel Chaboya </a:t>
            </a:r>
          </a:p>
          <a:p>
            <a:r>
              <a:rPr lang="en-US" sz="1400" dirty="0">
                <a:solidFill>
                  <a:schemeClr val="accent1"/>
                </a:solidFill>
                <a:latin typeface="Calibri"/>
              </a:rPr>
              <a:t>Tulsa Community College</a:t>
            </a:r>
          </a:p>
          <a:p>
            <a:r>
              <a:rPr lang="en-US" sz="1400" dirty="0">
                <a:solidFill>
                  <a:schemeClr val="accent1"/>
                </a:solidFill>
                <a:latin typeface="Calibri"/>
              </a:rPr>
              <a:t>daniel.chaboya@tulsacc.edu </a:t>
            </a:r>
          </a:p>
          <a:p>
            <a:endParaRPr lang="en-US" sz="1400" dirty="0">
              <a:solidFill>
                <a:schemeClr val="accent1"/>
              </a:solidFill>
              <a:latin typeface="Calibri"/>
            </a:endParaRPr>
          </a:p>
          <a:p>
            <a:r>
              <a:rPr lang="en-US" sz="1400" dirty="0">
                <a:solidFill>
                  <a:schemeClr val="accent1"/>
                </a:solidFill>
                <a:latin typeface="Calibri"/>
              </a:rPr>
              <a:t>Diane Eason Contreras </a:t>
            </a:r>
          </a:p>
          <a:p>
            <a:r>
              <a:rPr lang="en-US" sz="1400" dirty="0">
                <a:solidFill>
                  <a:schemeClr val="accent1"/>
                </a:solidFill>
                <a:latin typeface="Calibri"/>
              </a:rPr>
              <a:t>YWCA Tulsa </a:t>
            </a:r>
          </a:p>
          <a:p>
            <a:r>
              <a:rPr lang="en-US" sz="1400" dirty="0">
                <a:solidFill>
                  <a:schemeClr val="accent1"/>
                </a:solidFill>
                <a:latin typeface="Calibri"/>
                <a:hlinkClick r:id="rId8">
                  <a:extLst>
                    <a:ext uri="{A12FA001-AC4F-418D-AE19-62706E023703}">
                      <ahyp:hlinkClr xmlns:ahyp="http://schemas.microsoft.com/office/drawing/2018/hyperlinkcolor" val="tx"/>
                    </a:ext>
                  </a:extLst>
                </a:hlinkClick>
              </a:rPr>
              <a:t>deason@ywcatulsa.org</a:t>
            </a:r>
            <a:r>
              <a:rPr lang="en-US" sz="1400" dirty="0">
                <a:solidFill>
                  <a:schemeClr val="accent1"/>
                </a:solidFill>
                <a:latin typeface="Calibri"/>
              </a:rPr>
              <a:t> </a:t>
            </a:r>
          </a:p>
          <a:p>
            <a:endParaRPr lang="en-US" sz="1400" dirty="0">
              <a:solidFill>
                <a:schemeClr val="accent1"/>
              </a:solidFill>
              <a:latin typeface="Calibri"/>
            </a:endParaRPr>
          </a:p>
          <a:p>
            <a:r>
              <a:rPr lang="en-US" sz="1400" dirty="0">
                <a:solidFill>
                  <a:schemeClr val="accent1"/>
                </a:solidFill>
                <a:latin typeface="Calibri"/>
              </a:rPr>
              <a:t>Eva </a:t>
            </a:r>
            <a:r>
              <a:rPr lang="en-US" sz="1400" dirty="0" err="1">
                <a:solidFill>
                  <a:schemeClr val="accent1"/>
                </a:solidFill>
                <a:latin typeface="Calibri"/>
              </a:rPr>
              <a:t>Stenzel</a:t>
            </a:r>
            <a:r>
              <a:rPr lang="en-US" sz="1400" dirty="0">
                <a:solidFill>
                  <a:schemeClr val="accent1"/>
                </a:solidFill>
                <a:latin typeface="Calibri"/>
              </a:rPr>
              <a:t> </a:t>
            </a:r>
          </a:p>
          <a:p>
            <a:r>
              <a:rPr lang="en-US" sz="1400" dirty="0">
                <a:solidFill>
                  <a:schemeClr val="accent1"/>
                </a:solidFill>
                <a:latin typeface="Calibri"/>
              </a:rPr>
              <a:t>YWCA Tulsa </a:t>
            </a:r>
          </a:p>
          <a:p>
            <a:r>
              <a:rPr lang="en-US" sz="1400" dirty="0">
                <a:solidFill>
                  <a:schemeClr val="accent1"/>
                </a:solidFill>
                <a:latin typeface="Calibri"/>
                <a:hlinkClick r:id="rId9">
                  <a:extLst>
                    <a:ext uri="{A12FA001-AC4F-418D-AE19-62706E023703}">
                      <ahyp:hlinkClr xmlns:ahyp="http://schemas.microsoft.com/office/drawing/2018/hyperlinkcolor" val="tx"/>
                    </a:ext>
                  </a:extLst>
                </a:hlinkClick>
              </a:rPr>
              <a:t>estentzel@ywcatulsa.org</a:t>
            </a:r>
            <a:endParaRPr lang="en-US" sz="1400" dirty="0">
              <a:solidFill>
                <a:schemeClr val="accent1"/>
              </a:solidFill>
              <a:latin typeface="Calibri"/>
            </a:endParaRPr>
          </a:p>
          <a:p>
            <a:endParaRPr lang="en-US" sz="1800" dirty="0">
              <a:latin typeface="Calibri"/>
            </a:endParaRPr>
          </a:p>
          <a:p>
            <a:endParaRPr lang="en-US" sz="1800" dirty="0"/>
          </a:p>
        </p:txBody>
      </p:sp>
    </p:spTree>
    <p:extLst>
      <p:ext uri="{BB962C8B-B14F-4D97-AF65-F5344CB8AC3E}">
        <p14:creationId xmlns:p14="http://schemas.microsoft.com/office/powerpoint/2010/main" val="1509531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a:spLocks noGrp="1"/>
          </p:cNvSpPr>
          <p:nvPr>
            <p:ph type="title"/>
          </p:nvPr>
        </p:nvSpPr>
        <p:spPr>
          <a:prstGeom prst="rect">
            <a:avLst/>
          </a:prstGeom>
          <a:noFill/>
          <a:ln>
            <a:noFill/>
          </a:ln>
        </p:spPr>
        <p:txBody>
          <a:bodyPr spcFirstLastPara="1" vert="horz" wrap="square" lIns="171450" tIns="171450" rIns="171450" bIns="171450" numCol="1" anchor="ctr" anchorCtr="0" compatLnSpc="1">
            <a:prstTxWarp prst="textNoShape">
              <a:avLst/>
            </a:prstTxWarp>
            <a:noAutofit/>
          </a:bodyPr>
          <a:lstStyle/>
          <a:p>
            <a:pPr algn="ctr">
              <a:lnSpc>
                <a:spcPct val="85000"/>
              </a:lnSpc>
              <a:spcBef>
                <a:spcPts val="0"/>
              </a:spcBef>
              <a:spcAft>
                <a:spcPts val="0"/>
              </a:spcAft>
              <a:buClr>
                <a:srgbClr val="FFFEFF"/>
              </a:buClr>
              <a:buSzPts val="4000"/>
            </a:pPr>
            <a:br>
              <a:rPr lang="en-US" sz="2800" dirty="0">
                <a:solidFill>
                  <a:schemeClr val="tx1"/>
                </a:solidFill>
              </a:rPr>
            </a:br>
            <a:br>
              <a:rPr lang="en-US" sz="2800" dirty="0">
                <a:solidFill>
                  <a:schemeClr val="tx1"/>
                </a:solidFill>
              </a:rPr>
            </a:br>
            <a:r>
              <a:rPr lang="en-US" sz="2800" dirty="0"/>
              <a:t>City of Tulsa Mission, Vision, and Core Values</a:t>
            </a:r>
            <a:br>
              <a:rPr lang="en-US" dirty="0"/>
            </a:br>
            <a:endParaRPr dirty="0"/>
          </a:p>
        </p:txBody>
      </p:sp>
      <p:sp>
        <p:nvSpPr>
          <p:cNvPr id="2" name="Text Placeholder 1">
            <a:extLst>
              <a:ext uri="{FF2B5EF4-FFF2-40B4-BE49-F238E27FC236}">
                <a16:creationId xmlns:a16="http://schemas.microsoft.com/office/drawing/2014/main" id="{6CE8C71C-C3B0-E545-ABDD-1648070B2898}"/>
              </a:ext>
            </a:extLst>
          </p:cNvPr>
          <p:cNvSpPr>
            <a:spLocks noGrp="1"/>
          </p:cNvSpPr>
          <p:nvPr>
            <p:ph type="body" idx="1"/>
          </p:nvPr>
        </p:nvSpPr>
        <p:spPr/>
        <p:txBody>
          <a:bodyPr/>
          <a:lstStyle/>
          <a:p>
            <a:pPr marL="77153" indent="0">
              <a:buNone/>
            </a:pPr>
            <a:endParaRPr lang="en-US" dirty="0"/>
          </a:p>
        </p:txBody>
      </p:sp>
      <p:pic>
        <p:nvPicPr>
          <p:cNvPr id="3" name="Picture 2" descr="A close up of a logo&#10;&#10;Description generated with high confidence">
            <a:extLst>
              <a:ext uri="{FF2B5EF4-FFF2-40B4-BE49-F238E27FC236}">
                <a16:creationId xmlns:a16="http://schemas.microsoft.com/office/drawing/2014/main" id="{D5AD809D-8921-42FC-AF14-C67501BE5C45}"/>
              </a:ext>
            </a:extLst>
          </p:cNvPr>
          <p:cNvPicPr>
            <a:picLocks noChangeAspect="1"/>
          </p:cNvPicPr>
          <p:nvPr/>
        </p:nvPicPr>
        <p:blipFill>
          <a:blip r:embed="rId3"/>
          <a:stretch>
            <a:fillRect/>
          </a:stretch>
        </p:blipFill>
        <p:spPr>
          <a:xfrm>
            <a:off x="593137" y="2141473"/>
            <a:ext cx="3465905" cy="3001023"/>
          </a:xfrm>
          <a:prstGeom prst="rect">
            <a:avLst/>
          </a:prstGeom>
        </p:spPr>
      </p:pic>
      <p:pic>
        <p:nvPicPr>
          <p:cNvPr id="2050" name="Picture 2" descr="Mission, Vision and Values">
            <a:extLst>
              <a:ext uri="{FF2B5EF4-FFF2-40B4-BE49-F238E27FC236}">
                <a16:creationId xmlns:a16="http://schemas.microsoft.com/office/drawing/2014/main" id="{CAE3ECF4-9652-446D-9288-2AE513775C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9913"/>
          <a:stretch/>
        </p:blipFill>
        <p:spPr bwMode="auto">
          <a:xfrm>
            <a:off x="4010786" y="1412776"/>
            <a:ext cx="4786425" cy="4445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798C7C-79D8-7243-99A3-0255E0F5E67F}"/>
              </a:ext>
            </a:extLst>
          </p:cNvPr>
          <p:cNvPicPr>
            <a:picLocks noChangeAspect="1"/>
          </p:cNvPicPr>
          <p:nvPr/>
        </p:nvPicPr>
        <p:blipFill>
          <a:blip r:embed="rId5"/>
          <a:stretch>
            <a:fillRect/>
          </a:stretch>
        </p:blipFill>
        <p:spPr>
          <a:xfrm>
            <a:off x="251520" y="172161"/>
            <a:ext cx="1038436" cy="378413"/>
          </a:xfrm>
          <a:prstGeom prst="rect">
            <a:avLst/>
          </a:prstGeom>
        </p:spPr>
      </p:pic>
    </p:spTree>
    <p:extLst>
      <p:ext uri="{BB962C8B-B14F-4D97-AF65-F5344CB8AC3E}">
        <p14:creationId xmlns:p14="http://schemas.microsoft.com/office/powerpoint/2010/main" val="2861695223"/>
      </p:ext>
    </p:extLst>
  </p:cSld>
  <p:clrMapOvr>
    <a:masterClrMapping/>
  </p:clrMapOvr>
  <mc:AlternateContent xmlns:mc="http://schemas.openxmlformats.org/markup-compatibility/2006" xmlns:p14="http://schemas.microsoft.com/office/powerpoint/2010/main">
    <mc:Choice Requires="p14">
      <p:transition p14:dur="0" advTm="24705"/>
    </mc:Choice>
    <mc:Fallback xmlns="">
      <p:transition advTm="2470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393B-BCA7-476F-BF31-6F210ADA703C}"/>
              </a:ext>
            </a:extLst>
          </p:cNvPr>
          <p:cNvSpPr>
            <a:spLocks noGrp="1"/>
          </p:cNvSpPr>
          <p:nvPr>
            <p:ph type="title"/>
          </p:nvPr>
        </p:nvSpPr>
        <p:spPr>
          <a:xfrm>
            <a:off x="712697" y="152586"/>
            <a:ext cx="7675727" cy="990600"/>
          </a:xfrm>
          <a:noFill/>
        </p:spPr>
        <p:txBody>
          <a:bodyPr/>
          <a:lstStyle/>
          <a:p>
            <a:pPr algn="ctr"/>
            <a:r>
              <a:rPr lang="en-US" dirty="0"/>
              <a:t>A Vision for Tulsa </a:t>
            </a:r>
          </a:p>
        </p:txBody>
      </p:sp>
      <p:sp>
        <p:nvSpPr>
          <p:cNvPr id="3" name="Text Placeholder 2">
            <a:extLst>
              <a:ext uri="{FF2B5EF4-FFF2-40B4-BE49-F238E27FC236}">
                <a16:creationId xmlns:a16="http://schemas.microsoft.com/office/drawing/2014/main" id="{41561E06-C82E-4B23-B097-D4DB17CFD623}"/>
              </a:ext>
            </a:extLst>
          </p:cNvPr>
          <p:cNvSpPr>
            <a:spLocks noGrp="1"/>
          </p:cNvSpPr>
          <p:nvPr>
            <p:ph type="body" idx="1"/>
          </p:nvPr>
        </p:nvSpPr>
        <p:spPr/>
        <p:txBody>
          <a:bodyPr/>
          <a:lstStyle/>
          <a:p>
            <a:pPr>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An inclusive future that honors all Tulsans</a:t>
            </a:r>
          </a:p>
          <a:p>
            <a:pPr>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Tulsans equipped to overcome barriers and thrive</a:t>
            </a:r>
          </a:p>
          <a:p>
            <a:pPr>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Economic opportunity for all Tulsans</a:t>
            </a:r>
          </a:p>
          <a:p>
            <a:pPr>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City and regional systems transformed to improve outcomes for all Tulsans</a:t>
            </a:r>
          </a:p>
          <a:p>
            <a:endParaRPr lang="en-US" dirty="0"/>
          </a:p>
        </p:txBody>
      </p:sp>
      <p:pic>
        <p:nvPicPr>
          <p:cNvPr id="5" name="Picture 4">
            <a:extLst>
              <a:ext uri="{FF2B5EF4-FFF2-40B4-BE49-F238E27FC236}">
                <a16:creationId xmlns:a16="http://schemas.microsoft.com/office/drawing/2014/main" id="{4F4D7487-E4B4-974A-86F5-6C3C7C84980E}"/>
              </a:ext>
            </a:extLst>
          </p:cNvPr>
          <p:cNvPicPr>
            <a:picLocks noChangeAspect="1"/>
          </p:cNvPicPr>
          <p:nvPr/>
        </p:nvPicPr>
        <p:blipFill>
          <a:blip r:embed="rId2"/>
          <a:stretch>
            <a:fillRect/>
          </a:stretch>
        </p:blipFill>
        <p:spPr>
          <a:xfrm>
            <a:off x="251520" y="172161"/>
            <a:ext cx="1038436" cy="378413"/>
          </a:xfrm>
          <a:prstGeom prst="rect">
            <a:avLst/>
          </a:prstGeom>
        </p:spPr>
      </p:pic>
    </p:spTree>
    <p:extLst>
      <p:ext uri="{BB962C8B-B14F-4D97-AF65-F5344CB8AC3E}">
        <p14:creationId xmlns:p14="http://schemas.microsoft.com/office/powerpoint/2010/main" val="201054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C5F7-87D2-2847-BF5E-D73DE74CC358}"/>
              </a:ext>
            </a:extLst>
          </p:cNvPr>
          <p:cNvSpPr>
            <a:spLocks noGrp="1"/>
          </p:cNvSpPr>
          <p:nvPr>
            <p:ph type="title"/>
          </p:nvPr>
        </p:nvSpPr>
        <p:spPr/>
        <p:txBody>
          <a:bodyPr/>
          <a:lstStyle/>
          <a:p>
            <a:pPr algn="ctr"/>
            <a:r>
              <a:rPr lang="en-US" dirty="0"/>
              <a:t>Resilient Tulsa </a:t>
            </a:r>
          </a:p>
        </p:txBody>
      </p:sp>
      <p:sp>
        <p:nvSpPr>
          <p:cNvPr id="4" name="Content Placeholder 3">
            <a:extLst>
              <a:ext uri="{FF2B5EF4-FFF2-40B4-BE49-F238E27FC236}">
                <a16:creationId xmlns:a16="http://schemas.microsoft.com/office/drawing/2014/main" id="{C1E0F5CB-590E-9B48-BE3C-3AF1B4ACA774}"/>
              </a:ext>
            </a:extLst>
          </p:cNvPr>
          <p:cNvSpPr>
            <a:spLocks noGrp="1"/>
          </p:cNvSpPr>
          <p:nvPr>
            <p:ph sz="quarter" idx="2"/>
          </p:nvPr>
        </p:nvSpPr>
        <p:spPr/>
        <p:txBody>
          <a:bodyPr/>
          <a:lstStyle/>
          <a:p>
            <a:pPr>
              <a:buClr>
                <a:schemeClr val="tx1"/>
              </a:buClr>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Tulsa’s resilience strategy serves as a roadmap to address Tulsa’s most pressing challenges and seeks to build capacity among residents, city systems, and community partners to build a more resilient city.</a:t>
            </a:r>
          </a:p>
          <a:p>
            <a:pPr>
              <a:buClr>
                <a:schemeClr val="tx1"/>
              </a:buClr>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Robust community engagement and input </a:t>
            </a:r>
          </a:p>
          <a:p>
            <a:pPr>
              <a:buClr>
                <a:schemeClr val="tx1"/>
              </a:buClr>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Released in the summer of 2018</a:t>
            </a:r>
          </a:p>
          <a:p>
            <a:pPr>
              <a:buClr>
                <a:schemeClr val="tx1"/>
              </a:buClr>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Contains 41 policies, programs, practice changes, and events </a:t>
            </a:r>
          </a:p>
          <a:p>
            <a:pPr>
              <a:buClr>
                <a:schemeClr val="tx1"/>
              </a:buClr>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hlinkClick r:id="rId2"/>
              </a:rPr>
              <a:t>www.cityoftulsa.org/resilienttulsa</a:t>
            </a:r>
            <a:r>
              <a:rPr lang="en-US" sz="1800" dirty="0">
                <a:latin typeface="Verdana" panose="020B0604030504040204" pitchFamily="34" charset="0"/>
                <a:ea typeface="Verdana" panose="020B0604030504040204" pitchFamily="34" charset="0"/>
                <a:cs typeface="Verdana" panose="020B0604030504040204" pitchFamily="34" charset="0"/>
              </a:rPr>
              <a:t> </a:t>
            </a:r>
          </a:p>
          <a:p>
            <a:endParaRPr lang="en-US" dirty="0"/>
          </a:p>
        </p:txBody>
      </p:sp>
      <p:pic>
        <p:nvPicPr>
          <p:cNvPr id="5" name="Content Placeholder 4" descr="A close up of text on a black background&#10;&#10;Description generated with high confidence">
            <a:extLst>
              <a:ext uri="{FF2B5EF4-FFF2-40B4-BE49-F238E27FC236}">
                <a16:creationId xmlns:a16="http://schemas.microsoft.com/office/drawing/2014/main" id="{B935CD67-6705-E74A-9D3C-224936056CD6}"/>
              </a:ext>
            </a:extLst>
          </p:cNvPr>
          <p:cNvPicPr>
            <a:picLocks noGrp="1" noChangeAspect="1"/>
          </p:cNvPicPr>
          <p:nvPr>
            <p:ph sz="quarter" idx="1"/>
          </p:nvPr>
        </p:nvPicPr>
        <p:blipFill>
          <a:blip r:embed="rId3"/>
          <a:stretch>
            <a:fillRect/>
          </a:stretch>
        </p:blipFill>
        <p:spPr>
          <a:xfrm>
            <a:off x="704102" y="1589088"/>
            <a:ext cx="3697196" cy="4792662"/>
          </a:xfrm>
          <a:prstGeom prst="rect">
            <a:avLst/>
          </a:prstGeom>
        </p:spPr>
      </p:pic>
      <p:pic>
        <p:nvPicPr>
          <p:cNvPr id="7" name="Picture 6">
            <a:extLst>
              <a:ext uri="{FF2B5EF4-FFF2-40B4-BE49-F238E27FC236}">
                <a16:creationId xmlns:a16="http://schemas.microsoft.com/office/drawing/2014/main" id="{4354C23D-94FA-CC4B-8D90-8E874600B9D3}"/>
              </a:ext>
            </a:extLst>
          </p:cNvPr>
          <p:cNvPicPr>
            <a:picLocks noChangeAspect="1"/>
          </p:cNvPicPr>
          <p:nvPr/>
        </p:nvPicPr>
        <p:blipFill>
          <a:blip r:embed="rId4"/>
          <a:stretch>
            <a:fillRect/>
          </a:stretch>
        </p:blipFill>
        <p:spPr>
          <a:xfrm>
            <a:off x="251520" y="172161"/>
            <a:ext cx="1038436" cy="378413"/>
          </a:xfrm>
          <a:prstGeom prst="rect">
            <a:avLst/>
          </a:prstGeom>
        </p:spPr>
      </p:pic>
    </p:spTree>
    <p:extLst>
      <p:ext uri="{BB962C8B-B14F-4D97-AF65-F5344CB8AC3E}">
        <p14:creationId xmlns:p14="http://schemas.microsoft.com/office/powerpoint/2010/main" val="342311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7F76524B-DC3D-42AE-BFC8-99BF1F64E3C7}"/>
              </a:ext>
            </a:extLst>
          </p:cNvPr>
          <p:cNvPicPr>
            <a:picLocks noChangeAspect="1"/>
          </p:cNvPicPr>
          <p:nvPr/>
        </p:nvPicPr>
        <p:blipFill>
          <a:blip r:embed="rId3"/>
          <a:stretch>
            <a:fillRect/>
          </a:stretch>
        </p:blipFill>
        <p:spPr>
          <a:xfrm>
            <a:off x="327929" y="2611227"/>
            <a:ext cx="3464231" cy="2879068"/>
          </a:xfrm>
          <a:prstGeom prst="rect">
            <a:avLst/>
          </a:prstGeom>
        </p:spPr>
      </p:pic>
      <p:sp>
        <p:nvSpPr>
          <p:cNvPr id="4" name="Text Placeholder 3">
            <a:extLst>
              <a:ext uri="{FF2B5EF4-FFF2-40B4-BE49-F238E27FC236}">
                <a16:creationId xmlns:a16="http://schemas.microsoft.com/office/drawing/2014/main" id="{713BBC67-E621-4523-B6A7-6260D5E5BCF6}"/>
              </a:ext>
            </a:extLst>
          </p:cNvPr>
          <p:cNvSpPr>
            <a:spLocks noGrp="1"/>
          </p:cNvSpPr>
          <p:nvPr>
            <p:ph type="body" idx="1"/>
          </p:nvPr>
        </p:nvSpPr>
        <p:spPr>
          <a:xfrm>
            <a:off x="3694760" y="2324093"/>
            <a:ext cx="4711405" cy="3936467"/>
          </a:xfrm>
        </p:spPr>
        <p:txBody>
          <a:bodyPr/>
          <a:lstStyle/>
          <a:p>
            <a:pPr marL="77153" indent="0">
              <a:buNone/>
            </a:pPr>
            <a:endParaRPr lang="en-US"/>
          </a:p>
          <a:p>
            <a:endParaRPr lang="en-US"/>
          </a:p>
        </p:txBody>
      </p:sp>
      <p:sp>
        <p:nvSpPr>
          <p:cNvPr id="8" name="TextBox 7">
            <a:extLst>
              <a:ext uri="{FF2B5EF4-FFF2-40B4-BE49-F238E27FC236}">
                <a16:creationId xmlns:a16="http://schemas.microsoft.com/office/drawing/2014/main" id="{B4427364-EBFF-48AE-84A5-C3E8314A0CF7}"/>
              </a:ext>
            </a:extLst>
          </p:cNvPr>
          <p:cNvSpPr txBox="1"/>
          <p:nvPr/>
        </p:nvSpPr>
        <p:spPr>
          <a:xfrm>
            <a:off x="6728" y="3397197"/>
            <a:ext cx="9139078" cy="2285241"/>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100" b="1" dirty="0">
                <a:solidFill>
                  <a:srgbClr val="002060"/>
                </a:solidFill>
              </a:rPr>
              <a:t>The New Tulsans Welcoming Plan is comprehensive roadmap </a:t>
            </a:r>
            <a:r>
              <a:rPr lang="en-US" sz="2100" dirty="0">
                <a:solidFill>
                  <a:srgbClr val="002060"/>
                </a:solidFill>
              </a:rPr>
              <a:t>for building a </a:t>
            </a:r>
            <a:r>
              <a:rPr lang="en-US" sz="2100" b="1" dirty="0">
                <a:solidFill>
                  <a:srgbClr val="002060"/>
                </a:solidFill>
              </a:rPr>
              <a:t>more cohesive and equitable Tulsa </a:t>
            </a:r>
            <a:r>
              <a:rPr lang="en-US" sz="2100" dirty="0">
                <a:solidFill>
                  <a:srgbClr val="002060"/>
                </a:solidFill>
              </a:rPr>
              <a:t>and fostering connections between all immigrant and long-term residents. </a:t>
            </a:r>
            <a:endParaRPr lang="en-US" sz="2100" dirty="0"/>
          </a:p>
          <a:p>
            <a:pPr algn="ctr"/>
            <a:endParaRPr lang="en-US" sz="2100" dirty="0">
              <a:solidFill>
                <a:srgbClr val="002060"/>
              </a:solidFill>
            </a:endParaRPr>
          </a:p>
          <a:p>
            <a:pPr algn="ctr"/>
            <a:r>
              <a:rPr lang="en-US" sz="2100" dirty="0">
                <a:solidFill>
                  <a:srgbClr val="002060"/>
                </a:solidFill>
              </a:rPr>
              <a:t>Ultimately, the Welcoming Plan is a </a:t>
            </a:r>
            <a:r>
              <a:rPr lang="en-US" sz="2100" b="1" dirty="0">
                <a:solidFill>
                  <a:srgbClr val="002060"/>
                </a:solidFill>
              </a:rPr>
              <a:t>commitment to the social inclusion</a:t>
            </a:r>
            <a:r>
              <a:rPr lang="en-US" sz="2100" dirty="0">
                <a:solidFill>
                  <a:srgbClr val="002060"/>
                </a:solidFill>
              </a:rPr>
              <a:t> of all immigrants and promoting the </a:t>
            </a:r>
            <a:r>
              <a:rPr lang="en-US" sz="2100" b="1" dirty="0">
                <a:solidFill>
                  <a:srgbClr val="002060"/>
                </a:solidFill>
              </a:rPr>
              <a:t>shared prosperity for all Tulsans. </a:t>
            </a:r>
            <a:endParaRPr lang="en-US" sz="2100" dirty="0">
              <a:solidFill>
                <a:srgbClr val="002060"/>
              </a:solidFill>
            </a:endParaRPr>
          </a:p>
          <a:p>
            <a:pPr algn="l"/>
            <a:endParaRPr lang="en-US" sz="1800" dirty="0"/>
          </a:p>
        </p:txBody>
      </p:sp>
      <p:pic>
        <p:nvPicPr>
          <p:cNvPr id="6" name="Picture 6">
            <a:extLst>
              <a:ext uri="{FF2B5EF4-FFF2-40B4-BE49-F238E27FC236}">
                <a16:creationId xmlns:a16="http://schemas.microsoft.com/office/drawing/2014/main" id="{41DBE1CC-88FF-4C8D-8B37-DDE37B1849B0}"/>
              </a:ext>
            </a:extLst>
          </p:cNvPr>
          <p:cNvPicPr>
            <a:picLocks noChangeAspect="1"/>
          </p:cNvPicPr>
          <p:nvPr/>
        </p:nvPicPr>
        <p:blipFill>
          <a:blip r:embed="rId4"/>
          <a:stretch>
            <a:fillRect/>
          </a:stretch>
        </p:blipFill>
        <p:spPr>
          <a:xfrm>
            <a:off x="2202851" y="1263756"/>
            <a:ext cx="4956140" cy="2165245"/>
          </a:xfrm>
          <a:prstGeom prst="rect">
            <a:avLst/>
          </a:prstGeom>
        </p:spPr>
      </p:pic>
      <p:sp>
        <p:nvSpPr>
          <p:cNvPr id="2" name="TextBox 1">
            <a:extLst>
              <a:ext uri="{FF2B5EF4-FFF2-40B4-BE49-F238E27FC236}">
                <a16:creationId xmlns:a16="http://schemas.microsoft.com/office/drawing/2014/main" id="{7747FFDD-D964-B74C-B951-A22F49F40636}"/>
              </a:ext>
            </a:extLst>
          </p:cNvPr>
          <p:cNvSpPr txBox="1"/>
          <p:nvPr/>
        </p:nvSpPr>
        <p:spPr>
          <a:xfrm>
            <a:off x="2412669" y="535414"/>
            <a:ext cx="4536504" cy="584775"/>
          </a:xfrm>
          <a:prstGeom prst="rect">
            <a:avLst/>
          </a:prstGeom>
          <a:noFill/>
        </p:spPr>
        <p:txBody>
          <a:bodyPr wrap="square" rtlCol="0">
            <a:spAutoFit/>
          </a:bodyPr>
          <a:lstStyle/>
          <a:p>
            <a:r>
              <a:rPr lang="en-US" sz="3200" dirty="0">
                <a:solidFill>
                  <a:srgbClr val="003764"/>
                </a:solidFill>
                <a:latin typeface="Helvetica" pitchFamily="2" charset="0"/>
              </a:rPr>
              <a:t>New Tulsan Initiative </a:t>
            </a:r>
          </a:p>
        </p:txBody>
      </p:sp>
      <p:pic>
        <p:nvPicPr>
          <p:cNvPr id="10" name="Picture 9">
            <a:extLst>
              <a:ext uri="{FF2B5EF4-FFF2-40B4-BE49-F238E27FC236}">
                <a16:creationId xmlns:a16="http://schemas.microsoft.com/office/drawing/2014/main" id="{18CE2D94-961E-334B-AAB6-27FFF164A20E}"/>
              </a:ext>
            </a:extLst>
          </p:cNvPr>
          <p:cNvPicPr>
            <a:picLocks noChangeAspect="1"/>
          </p:cNvPicPr>
          <p:nvPr/>
        </p:nvPicPr>
        <p:blipFill>
          <a:blip r:embed="rId5"/>
          <a:stretch>
            <a:fillRect/>
          </a:stretch>
        </p:blipFill>
        <p:spPr>
          <a:xfrm>
            <a:off x="251520" y="172161"/>
            <a:ext cx="1038436" cy="378413"/>
          </a:xfrm>
          <a:prstGeom prst="rect">
            <a:avLst/>
          </a:prstGeom>
        </p:spPr>
      </p:pic>
    </p:spTree>
    <p:extLst>
      <p:ext uri="{BB962C8B-B14F-4D97-AF65-F5344CB8AC3E}">
        <p14:creationId xmlns:p14="http://schemas.microsoft.com/office/powerpoint/2010/main" val="256445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AD23-C3A7-8B4E-8081-42F51A7C5089}"/>
              </a:ext>
            </a:extLst>
          </p:cNvPr>
          <p:cNvSpPr>
            <a:spLocks noGrp="1"/>
          </p:cNvSpPr>
          <p:nvPr>
            <p:ph type="title"/>
          </p:nvPr>
        </p:nvSpPr>
        <p:spPr/>
        <p:txBody>
          <a:bodyPr/>
          <a:lstStyle/>
          <a:p>
            <a:pPr algn="ctr"/>
            <a:r>
              <a:rPr lang="en-US" dirty="0"/>
              <a:t>New Tulsans Welcoming Plan </a:t>
            </a:r>
          </a:p>
        </p:txBody>
      </p:sp>
      <p:pic>
        <p:nvPicPr>
          <p:cNvPr id="4" name="Content Placeholder 3">
            <a:extLst>
              <a:ext uri="{FF2B5EF4-FFF2-40B4-BE49-F238E27FC236}">
                <a16:creationId xmlns:a16="http://schemas.microsoft.com/office/drawing/2014/main" id="{B144A4D6-C8D5-F145-A190-48AA2C48CB44}"/>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2314" b="1451"/>
          <a:stretch/>
        </p:blipFill>
        <p:spPr>
          <a:xfrm>
            <a:off x="1979712" y="1288048"/>
            <a:ext cx="5533132" cy="4705945"/>
          </a:xfrm>
          <a:prstGeom prst="rect">
            <a:avLst/>
          </a:prstGeom>
        </p:spPr>
      </p:pic>
      <p:pic>
        <p:nvPicPr>
          <p:cNvPr id="6" name="Picture 5">
            <a:extLst>
              <a:ext uri="{FF2B5EF4-FFF2-40B4-BE49-F238E27FC236}">
                <a16:creationId xmlns:a16="http://schemas.microsoft.com/office/drawing/2014/main" id="{EADEB9A1-D165-C44E-89D9-5FD63F41949F}"/>
              </a:ext>
            </a:extLst>
          </p:cNvPr>
          <p:cNvPicPr>
            <a:picLocks noChangeAspect="1"/>
          </p:cNvPicPr>
          <p:nvPr/>
        </p:nvPicPr>
        <p:blipFill>
          <a:blip r:embed="rId3"/>
          <a:stretch>
            <a:fillRect/>
          </a:stretch>
        </p:blipFill>
        <p:spPr>
          <a:xfrm>
            <a:off x="251520" y="172161"/>
            <a:ext cx="1038436" cy="378413"/>
          </a:xfrm>
          <a:prstGeom prst="rect">
            <a:avLst/>
          </a:prstGeom>
        </p:spPr>
      </p:pic>
    </p:spTree>
    <p:extLst>
      <p:ext uri="{BB962C8B-B14F-4D97-AF65-F5344CB8AC3E}">
        <p14:creationId xmlns:p14="http://schemas.microsoft.com/office/powerpoint/2010/main" val="21952512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KRE_PPT_Template_Greek">
  <a:themeElements>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WES MASTER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KRE_PPT_Template_Greek">
  <a:themeElements>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WES MASTER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KRE_PPT_Template_Greek">
  <a:themeElements>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WES MASTER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RE_PPT_Template_Greek">
  <a:themeElements>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WES MASTER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KRE_PPT_Template_Greek">
  <a:themeElements>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WES MASTER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054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0.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1.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2.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3.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4.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5.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6.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7.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8.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9.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0.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1.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2.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3.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4.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5.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6.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7.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8.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9.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0.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1.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2.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3.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4.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5.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6.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7.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8.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9.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4.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40.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41.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42.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43.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44.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5.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6.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7.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8.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9.xml><?xml version="1.0" encoding="utf-8"?>
<a:themeOverride xmlns:a="http://schemas.openxmlformats.org/drawingml/2006/main">
  <a:clrScheme name="Custom 8">
    <a:dk1>
      <a:sysClr val="windowText" lastClr="000000"/>
    </a:dk1>
    <a:lt1>
      <a:sysClr val="window" lastClr="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57AF689B0FD542AC93C15F6D7EFA7A" ma:contentTypeVersion="12" ma:contentTypeDescription="Create a new document." ma:contentTypeScope="" ma:versionID="9907a25e33ce742cf8d08b1972b2ed33">
  <xsd:schema xmlns:xsd="http://www.w3.org/2001/XMLSchema" xmlns:xs="http://www.w3.org/2001/XMLSchema" xmlns:p="http://schemas.microsoft.com/office/2006/metadata/properties" xmlns:ns3="4dd51e7c-185d-4738-9e7f-07a647e08491" xmlns:ns4="02a46c69-1054-450a-b442-fa2b7d22aed7" targetNamespace="http://schemas.microsoft.com/office/2006/metadata/properties" ma:root="true" ma:fieldsID="2a9391e48b218f5c703f605a79030a50" ns3:_="" ns4:_="">
    <xsd:import namespace="4dd51e7c-185d-4738-9e7f-07a647e08491"/>
    <xsd:import namespace="02a46c69-1054-450a-b442-fa2b7d22aed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d51e7c-185d-4738-9e7f-07a647e084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a46c69-1054-450a-b442-fa2b7d22ae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351297-07F4-4077-80DA-5D137E0E7D8F}">
  <ds:schemaRefs>
    <ds:schemaRef ds:uri="http://purl.org/dc/elements/1.1/"/>
    <ds:schemaRef ds:uri="4dd51e7c-185d-4738-9e7f-07a647e08491"/>
    <ds:schemaRef ds:uri="02a46c69-1054-450a-b442-fa2b7d22aed7"/>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1171DDA-F5C0-471B-9F00-2EAEC277B5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d51e7c-185d-4738-9e7f-07a647e08491"/>
    <ds:schemaRef ds:uri="02a46c69-1054-450a-b442-fa2b7d22a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C15E37-98DB-4151-806B-CBF733BDE5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28493</TotalTime>
  <Words>3361</Words>
  <Application>Microsoft Office PowerPoint</Application>
  <PresentationFormat>On-screen Show (4:3)</PresentationFormat>
  <Paragraphs>381</Paragraphs>
  <Slides>48</Slides>
  <Notes>32</Notes>
  <HiddenSlides>0</HiddenSlides>
  <MMClips>0</MMClips>
  <ScaleCrop>false</ScaleCrop>
  <HeadingPairs>
    <vt:vector size="4" baseType="variant">
      <vt:variant>
        <vt:lpstr>Theme</vt:lpstr>
      </vt:variant>
      <vt:variant>
        <vt:i4>9</vt:i4>
      </vt:variant>
      <vt:variant>
        <vt:lpstr>Slide Titles</vt:lpstr>
      </vt:variant>
      <vt:variant>
        <vt:i4>48</vt:i4>
      </vt:variant>
    </vt:vector>
  </HeadingPairs>
  <TitlesOfParts>
    <vt:vector size="57" baseType="lpstr">
      <vt:lpstr>1_KRE_PPT_Template_Greek</vt:lpstr>
      <vt:lpstr>2_KRE_PPT_Template_Greek</vt:lpstr>
      <vt:lpstr>3_KRE_PPT_Template_Greek</vt:lpstr>
      <vt:lpstr>KRE_PPT_Template_Greek</vt:lpstr>
      <vt:lpstr>4_KRE_PPT_Template_Greek</vt:lpstr>
      <vt:lpstr>Office Theme</vt:lpstr>
      <vt:lpstr>1_Office Theme</vt:lpstr>
      <vt:lpstr>2_Office Theme</vt:lpstr>
      <vt:lpstr>3_Office Theme</vt:lpstr>
      <vt:lpstr>International Credential Recognition </vt:lpstr>
      <vt:lpstr>I. Welcome &amp; Introductions   City of Tulsa Mission, Vision, Values  Resilient Tulsa  New Tulsans Initiative  Flourish Tulsa   Partners   WES Global Talent Bridge II. Skilled Immigrants and Refugees in the U.S. III. Credential Evaluation and Recognition IV. Resources V. Q&amp;A</vt:lpstr>
      <vt:lpstr>Interpretation &amp; Translation</vt:lpstr>
      <vt:lpstr>CC Zoom Feature </vt:lpstr>
      <vt:lpstr>  City of Tulsa Mission, Vision, and Core Values </vt:lpstr>
      <vt:lpstr>A Vision for Tulsa </vt:lpstr>
      <vt:lpstr>Resilient Tulsa </vt:lpstr>
      <vt:lpstr>PowerPoint Presentation</vt:lpstr>
      <vt:lpstr>New Tulsans Welcoming Plan </vt:lpstr>
      <vt:lpstr>Flourish Tulsa </vt:lpstr>
      <vt:lpstr>Overview </vt:lpstr>
      <vt:lpstr>Partners </vt:lpstr>
      <vt:lpstr>PowerPoint Presentation</vt:lpstr>
      <vt:lpstr>Mosaic’s foundational pillars</vt:lpstr>
      <vt:lpstr>PowerPoint Presentation</vt:lpstr>
      <vt:lpstr>HOW  WE  HELP</vt:lpstr>
      <vt:lpstr>The ESL Office at NEC provides services across all TCC campuses</vt:lpstr>
      <vt:lpstr>English as a Second Language Program (ESL)</vt:lpstr>
      <vt:lpstr>SUCCESS is..  "receiving what you need for your life.    English has helped me have the confidence to move forward for the future.     I want a professional job and happy life."  </vt:lpstr>
      <vt:lpstr>PowerPoint Presentation</vt:lpstr>
      <vt:lpstr>PowerPoint Presentation</vt:lpstr>
      <vt:lpstr>PowerPoint Presentation</vt:lpstr>
      <vt:lpstr>PowerPoint Presentation</vt:lpstr>
      <vt:lpstr>Skilled Immigrants &amp; Refugees in the U.S.</vt:lpstr>
      <vt:lpstr>Skilled Immigrants and Refugees</vt:lpstr>
      <vt:lpstr>What is Brain Waste?</vt:lpstr>
      <vt:lpstr>Brain Waste: How Does It Affect Skilled Immigrants and Refugees?</vt:lpstr>
      <vt:lpstr>PowerPoint Presentation</vt:lpstr>
      <vt:lpstr>Credential Evaluation and Recognition </vt:lpstr>
      <vt:lpstr>PowerPoint Presentation</vt:lpstr>
      <vt:lpstr>Obtaining a Credential Evaluation</vt:lpstr>
      <vt:lpstr>Credential Recognition</vt:lpstr>
      <vt:lpstr>PowerPoint Presentation</vt:lpstr>
      <vt:lpstr>World Education Services (WES)   Credential Evaluation Process</vt:lpstr>
      <vt:lpstr>Overview of Evaluation Process </vt:lpstr>
      <vt:lpstr>Required Documents </vt:lpstr>
      <vt:lpstr>Required Documents </vt:lpstr>
      <vt:lpstr>Steps of Credential Evaluation</vt:lpstr>
      <vt:lpstr>Types of Evaluation Reports</vt:lpstr>
      <vt:lpstr>PowerPoint Presentation</vt:lpstr>
      <vt:lpstr>Trusted Evaluation Agencies </vt:lpstr>
      <vt:lpstr>Resources </vt:lpstr>
      <vt:lpstr>PowerPoint Presentation</vt:lpstr>
      <vt:lpstr>Tools and Resources in Pathways </vt:lpstr>
      <vt:lpstr>PowerPoint Presentation</vt:lpstr>
      <vt:lpstr>PowerPoint Presentation</vt:lpstr>
      <vt:lpstr>PowerPoint Presentation</vt:lpstr>
      <vt:lpstr>Questions </vt:lpstr>
    </vt:vector>
  </TitlesOfParts>
  <Company>WES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 40pt, Helvetica</dc:title>
  <dc:creator>Anthony S. Castro</dc:creator>
  <cp:lastModifiedBy>Leticia Calvillo</cp:lastModifiedBy>
  <cp:revision>1040</cp:revision>
  <cp:lastPrinted>2020-02-20T20:03:52Z</cp:lastPrinted>
  <dcterms:created xsi:type="dcterms:W3CDTF">2016-01-21T15:53:01Z</dcterms:created>
  <dcterms:modified xsi:type="dcterms:W3CDTF">2020-12-11T19:36:02Z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0x0101008D57AF689B0FD542AC93C15F6D7EFA7A</vt:lpwstr>
  </property>
</Properties>
</file>