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33.xml"/>
  <Override ContentType="application/vnd.openxmlformats-officedocument.themeOverride+xml" PartName="/ppt/theme/themeOverride3.xml"/>
  <Override ContentType="application/vnd.openxmlformats-officedocument.themeOverride+xml" PartName="/ppt/theme/themeOverride8.xml"/>
  <Override ContentType="application/vnd.openxmlformats-officedocument.themeOverride+xml" PartName="/ppt/theme/themeOverride20.xml"/>
  <Override ContentType="application/vnd.openxmlformats-officedocument.themeOverride+xml" PartName="/ppt/theme/themeOverride29.xml"/>
  <Override ContentType="application/vnd.openxmlformats-officedocument.themeOverride+xml" PartName="/ppt/theme/themeOverride12.xml"/>
  <Override ContentType="application/vnd.openxmlformats-officedocument.themeOverride+xml" PartName="/ppt/theme/themeOverride25.xml"/>
  <Override ContentType="application/vnd.openxmlformats-officedocument.themeOverride+xml" PartName="/ppt/theme/themeOverride16.xml"/>
  <Override ContentType="application/vnd.openxmlformats-officedocument.themeOverride+xml" PartName="/ppt/theme/themeOverride2.xml"/>
  <Override ContentType="application/vnd.openxmlformats-officedocument.themeOverride+xml" PartName="/ppt/theme/themeOverride9.xml"/>
  <Override ContentType="application/vnd.openxmlformats-officedocument.themeOverride+xml" PartName="/ppt/theme/themeOverride10.xml"/>
  <Override ContentType="application/vnd.openxmlformats-officedocument.themeOverride+xml" PartName="/ppt/theme/themeOverride32.xml"/>
  <Override ContentType="application/vnd.openxmlformats-officedocument.themeOverride+xml" PartName="/ppt/theme/themeOverride11.xml"/>
  <Override ContentType="application/vnd.openxmlformats-officedocument.themeOverride+xml" PartName="/ppt/theme/themeOverride1.xml"/>
  <Override ContentType="application/vnd.openxmlformats-officedocument.themeOverride+xml" PartName="/ppt/theme/themeOverride24.xml"/>
  <Override ContentType="application/vnd.openxmlformats-officedocument.themeOverride+xml" PartName="/ppt/theme/themeOverride15.xml"/>
  <Override ContentType="application/vnd.openxmlformats-officedocument.themeOverride+xml" PartName="/ppt/theme/themeOverride28.xml"/>
  <Override ContentType="application/vnd.openxmlformats-officedocument.themeOverride+xml" PartName="/ppt/theme/themeOverride19.xml"/>
  <Override ContentType="application/vnd.openxmlformats-officedocument.themeOverride+xml" PartName="/ppt/theme/themeOverride22.xml"/>
  <Override ContentType="application/vnd.openxmlformats-officedocument.themeOverride+xml" PartName="/ppt/theme/themeOverride31.xml"/>
  <Override ContentType="application/vnd.openxmlformats-officedocument.themeOverride+xml" PartName="/ppt/theme/themeOverride5.xml"/>
  <Override ContentType="application/vnd.openxmlformats-officedocument.themeOverride+xml" PartName="/ppt/theme/themeOverride35.xml"/>
  <Override ContentType="application/vnd.openxmlformats-officedocument.themeOverride+xml" PartName="/ppt/theme/themeOverride6.xml"/>
  <Override ContentType="application/vnd.openxmlformats-officedocument.themeOverride+xml" PartName="/ppt/theme/themeOverride23.xml"/>
  <Override ContentType="application/vnd.openxmlformats-officedocument.themeOverride+xml" PartName="/ppt/theme/themeOverride18.xml"/>
  <Override ContentType="application/vnd.openxmlformats-officedocument.themeOverride+xml" PartName="/ppt/theme/themeOverride27.xml"/>
  <Override ContentType="application/vnd.openxmlformats-officedocument.themeOverride+xml" PartName="/ppt/theme/themeOverride14.xml"/>
  <Override ContentType="application/vnd.openxmlformats-officedocument.themeOverride+xml" PartName="/ppt/theme/themeOverride21.xml"/>
  <Override ContentType="application/vnd.openxmlformats-officedocument.themeOverride+xml" PartName="/ppt/theme/themeOverride26.xml"/>
  <Override ContentType="application/vnd.openxmlformats-officedocument.themeOverride+xml" PartName="/ppt/theme/themeOverride4.xml"/>
  <Override ContentType="application/vnd.openxmlformats-officedocument.themeOverride+xml" PartName="/ppt/theme/themeOverride7.xml"/>
  <Override ContentType="application/vnd.openxmlformats-officedocument.themeOverride+xml" PartName="/ppt/theme/themeOverride34.xml"/>
  <Override ContentType="application/vnd.openxmlformats-officedocument.themeOverride+xml" PartName="/ppt/theme/themeOverride17.xml"/>
  <Override ContentType="application/vnd.openxmlformats-officedocument.themeOverride+xml" PartName="/ppt/theme/themeOverride30.xml"/>
  <Override ContentType="application/vnd.openxmlformats-officedocument.themeOverride+xml" PartName="/ppt/theme/themeOverride13.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75" r:id="rId6"/>
    <p:sldMasterId id="2147483697" r:id="rId7"/>
    <p:sldMasterId id="2147483709" r:id="rId8"/>
    <p:sldMasterId id="2147483715" r:id="rId9"/>
    <p:sldMasterId id="2147483727" r:id="rId10"/>
    <p:sldMasterId id="2147483739" r:id="rId11"/>
    <p:sldMasterId id="2147483757"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Lst>
  <p:sldSz cy="6858000" cx="9144000"/>
  <p:notesSz cx="7010400" cy="9296400"/>
  <p:embeddedFontLst>
    <p:embeddedFont>
      <p:font typeface="Raleway"/>
      <p:regular r:id="rId61"/>
      <p:bold r:id="rId62"/>
      <p:italic r:id="rId63"/>
      <p:boldItalic r:id="rId64"/>
    </p:embeddedFont>
    <p:embeddedFont>
      <p:font typeface="Helvetica Neue"/>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928">
          <p15:clr>
            <a:srgbClr val="A4A3A4"/>
          </p15:clr>
        </p15:guide>
        <p15:guide id="2" pos="2208">
          <p15:clr>
            <a:srgbClr val="A4A3A4"/>
          </p15:clr>
        </p15:guide>
      </p15:notesGuideLst>
    </p:ext>
    <p:ext uri="http://customooxmlschemas.google.com/">
      <go:slidesCustomData xmlns:go="http://customooxmlschemas.google.com/" r:id="rId69" roundtripDataSignature="AMtx7mi2yWGNOKolKJcvbukfZ4Tv1DMX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8.xml"/><Relationship Id="rId30" Type="http://schemas.openxmlformats.org/officeDocument/2006/relationships/slide" Target="slides/slide17.xml"/><Relationship Id="rId33" Type="http://schemas.openxmlformats.org/officeDocument/2006/relationships/slide" Target="slides/slide20.xml"/><Relationship Id="rId32" Type="http://schemas.openxmlformats.org/officeDocument/2006/relationships/slide" Target="slides/slide19.xml"/><Relationship Id="rId35" Type="http://schemas.openxmlformats.org/officeDocument/2006/relationships/slide" Target="slides/slide22.xml"/><Relationship Id="rId34" Type="http://schemas.openxmlformats.org/officeDocument/2006/relationships/slide" Target="slides/slide21.xml"/><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Raleway-bold.fntdata"/><Relationship Id="rId61" Type="http://schemas.openxmlformats.org/officeDocument/2006/relationships/font" Target="fonts/Raleway-regular.fntdata"/><Relationship Id="rId20" Type="http://schemas.openxmlformats.org/officeDocument/2006/relationships/slide" Target="slides/slide7.xml"/><Relationship Id="rId64" Type="http://schemas.openxmlformats.org/officeDocument/2006/relationships/font" Target="fonts/Raleway-boldItalic.fntdata"/><Relationship Id="rId63" Type="http://schemas.openxmlformats.org/officeDocument/2006/relationships/font" Target="fonts/Raleway-italic.fntdata"/><Relationship Id="rId22" Type="http://schemas.openxmlformats.org/officeDocument/2006/relationships/slide" Target="slides/slide9.xml"/><Relationship Id="rId66" Type="http://schemas.openxmlformats.org/officeDocument/2006/relationships/font" Target="fonts/HelveticaNeue-bold.fntdata"/><Relationship Id="rId21" Type="http://schemas.openxmlformats.org/officeDocument/2006/relationships/slide" Target="slides/slide8.xml"/><Relationship Id="rId65" Type="http://schemas.openxmlformats.org/officeDocument/2006/relationships/font" Target="fonts/HelveticaNeue-regular.fntdata"/><Relationship Id="rId24" Type="http://schemas.openxmlformats.org/officeDocument/2006/relationships/slide" Target="slides/slide11.xml"/><Relationship Id="rId68" Type="http://schemas.openxmlformats.org/officeDocument/2006/relationships/font" Target="fonts/HelveticaNeue-boldItalic.fntdata"/><Relationship Id="rId23" Type="http://schemas.openxmlformats.org/officeDocument/2006/relationships/slide" Target="slides/slide10.xml"/><Relationship Id="rId67" Type="http://schemas.openxmlformats.org/officeDocument/2006/relationships/font" Target="fonts/HelveticaNeue-italic.fntdata"/><Relationship Id="rId60" Type="http://schemas.openxmlformats.org/officeDocument/2006/relationships/slide" Target="slides/slide47.xml"/><Relationship Id="rId26" Type="http://schemas.openxmlformats.org/officeDocument/2006/relationships/slide" Target="slides/slide13.xml"/><Relationship Id="rId25" Type="http://schemas.openxmlformats.org/officeDocument/2006/relationships/slide" Target="slides/slide12.xml"/><Relationship Id="rId69" Type="http://customschemas.google.com/relationships/presentationmetadata" Target="metadata"/><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8.xml"/><Relationship Id="rId55" Type="http://schemas.openxmlformats.org/officeDocument/2006/relationships/slide" Target="slides/slide42.xml"/><Relationship Id="rId10" Type="http://schemas.openxmlformats.org/officeDocument/2006/relationships/slideMaster" Target="slideMasters/slideMaster7.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9.xml"/><Relationship Id="rId56" Type="http://schemas.openxmlformats.org/officeDocument/2006/relationships/slide" Target="slides/slide43.xml"/><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946" cy="464345"/>
          </a:xfrm>
          <a:prstGeom prst="rect">
            <a:avLst/>
          </a:prstGeom>
          <a:noFill/>
          <a:ln>
            <a:noFill/>
          </a:ln>
        </p:spPr>
        <p:txBody>
          <a:bodyPr anchorCtr="0" anchor="t" bIns="46575" lIns="93150" spcFirstLastPara="1" rIns="93150" wrap="square" tIns="46575">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0871" y="0"/>
            <a:ext cx="3037946" cy="464345"/>
          </a:xfrm>
          <a:prstGeom prst="rect">
            <a:avLst/>
          </a:prstGeom>
          <a:noFill/>
          <a:ln>
            <a:noFill/>
          </a:ln>
        </p:spPr>
        <p:txBody>
          <a:bodyPr anchorCtr="0" anchor="t" bIns="46575" lIns="93150" spcFirstLastPara="1" rIns="93150" wrap="square" tIns="46575">
            <a:noAutofit/>
          </a:bodyPr>
          <a:lstStyle>
            <a:lvl1pPr lvl="0" marR="0" rtl="0" algn="r">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lvl1pPr indent="-228600" lvl="0" marL="457200" marR="0" rtl="0" algn="l">
              <a:spcBef>
                <a:spcPts val="36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indent="-228600" lvl="1" marL="914400" marR="0" rtl="0" algn="l">
              <a:spcBef>
                <a:spcPts val="360"/>
              </a:spcBef>
              <a:spcAft>
                <a:spcPts val="0"/>
              </a:spcAft>
              <a:buSzPts val="1400"/>
              <a:buNone/>
              <a:defRPr b="0" i="0" sz="1200" u="none" cap="none" strike="noStrike">
                <a:solidFill>
                  <a:schemeClr val="dk1"/>
                </a:solidFill>
                <a:latin typeface="Helvetica Neue"/>
                <a:ea typeface="Helvetica Neue"/>
                <a:cs typeface="Helvetica Neue"/>
                <a:sym typeface="Helvetica Neue"/>
              </a:defRPr>
            </a:lvl2pPr>
            <a:lvl3pPr indent="-228600" lvl="2" marL="1371600" marR="0" rtl="0" algn="l">
              <a:spcBef>
                <a:spcPts val="360"/>
              </a:spcBef>
              <a:spcAft>
                <a:spcPts val="0"/>
              </a:spcAft>
              <a:buSzPts val="1400"/>
              <a:buNone/>
              <a:defRPr b="0" i="0" sz="1200" u="none" cap="none" strike="noStrike">
                <a:solidFill>
                  <a:schemeClr val="dk1"/>
                </a:solidFill>
                <a:latin typeface="Helvetica Neue"/>
                <a:ea typeface="Helvetica Neue"/>
                <a:cs typeface="Helvetica Neue"/>
                <a:sym typeface="Helvetica Neue"/>
              </a:defRPr>
            </a:lvl3pPr>
            <a:lvl4pPr indent="-228600" lvl="3" marL="1828800" marR="0" rtl="0" algn="l">
              <a:spcBef>
                <a:spcPts val="360"/>
              </a:spcBef>
              <a:spcAft>
                <a:spcPts val="0"/>
              </a:spcAft>
              <a:buSzPts val="1400"/>
              <a:buNone/>
              <a:defRPr b="0" i="0" sz="1200" u="none" cap="none" strike="noStrike">
                <a:solidFill>
                  <a:schemeClr val="dk1"/>
                </a:solidFill>
                <a:latin typeface="Helvetica Neue"/>
                <a:ea typeface="Helvetica Neue"/>
                <a:cs typeface="Helvetica Neue"/>
                <a:sym typeface="Helvetica Neue"/>
              </a:defRPr>
            </a:lvl4pPr>
            <a:lvl5pPr indent="-228600" lvl="4" marL="2286000" marR="0" rtl="0" algn="l">
              <a:spcBef>
                <a:spcPts val="360"/>
              </a:spcBef>
              <a:spcAft>
                <a:spcPts val="0"/>
              </a:spcAft>
              <a:buSzPts val="1400"/>
              <a:buNone/>
              <a:defRPr b="0" i="0" sz="1200" u="none" cap="none" strike="noStrike">
                <a:solidFill>
                  <a:schemeClr val="dk1"/>
                </a:solidFill>
                <a:latin typeface="Helvetica Neue"/>
                <a:ea typeface="Helvetica Neue"/>
                <a:cs typeface="Helvetica Neue"/>
                <a:sym typeface="Helvetica Neue"/>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30471"/>
            <a:ext cx="3037946" cy="464345"/>
          </a:xfrm>
          <a:prstGeom prst="rect">
            <a:avLst/>
          </a:prstGeom>
          <a:noFill/>
          <a:ln>
            <a:noFill/>
          </a:ln>
        </p:spPr>
        <p:txBody>
          <a:bodyPr anchorCtr="0" anchor="b" bIns="46575" lIns="93150" spcFirstLastPara="1" rIns="93150" wrap="square" tIns="46575">
            <a:noAutofit/>
          </a:bodyPr>
          <a:lstStyle>
            <a:lvl1pPr lvl="0" marR="0" rtl="0" algn="l">
              <a:spcBef>
                <a:spcPts val="0"/>
              </a:spcBef>
              <a:spcAft>
                <a:spcPts val="0"/>
              </a:spcAft>
              <a:buSzPts val="1400"/>
              <a:buNone/>
              <a:defRPr b="0" i="0" sz="1200" u="none" cap="none" strike="noStrike">
                <a:solidFill>
                  <a:schemeClr val="dk1"/>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Helvetica Neue"/>
                <a:ea typeface="Helvetica Neue"/>
                <a:cs typeface="Helvetica Neue"/>
                <a:sym typeface="Helvetica Neue"/>
              </a:rPr>
              <a:t>‹#›</a:t>
            </a:fld>
            <a:endParaRPr b="0" i="0" sz="1200" u="none" cap="none" strike="noStrike">
              <a:solidFill>
                <a:schemeClr val="dk1"/>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9" name="Google Shape;1049;p1: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050" name="Google Shape;1050;p1: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b="0" i="0" lang="en-US"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Mention WES SIIP program </a:t>
            </a:r>
            <a:endParaRPr/>
          </a:p>
        </p:txBody>
      </p:sp>
      <p:sp>
        <p:nvSpPr>
          <p:cNvPr id="1120" name="Google Shape;112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Helvetica Neue"/>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11:notes"/>
          <p:cNvSpPr txBox="1"/>
          <p:nvPr>
            <p:ph idx="1" type="body"/>
          </p:nvPr>
        </p:nvSpPr>
        <p:spPr>
          <a:xfrm>
            <a:off x="185738" y="16248184"/>
            <a:ext cx="1485900" cy="13293969"/>
          </a:xfrm>
          <a:prstGeom prst="rect">
            <a:avLst/>
          </a:prstGeom>
          <a:noFill/>
          <a:ln>
            <a:noFill/>
          </a:ln>
        </p:spPr>
        <p:txBody>
          <a:bodyPr anchorCtr="0" anchor="t" bIns="45700" lIns="91425" spcFirstLastPara="1" rIns="91425" wrap="square" tIns="45700">
            <a:noAutofit/>
          </a:bodyPr>
          <a:lstStyle/>
          <a:p>
            <a:pPr indent="-383540" lvl="0" marL="383540" rtl="0" algn="l">
              <a:spcBef>
                <a:spcPts val="0"/>
              </a:spcBef>
              <a:spcAft>
                <a:spcPts val="0"/>
              </a:spcAft>
              <a:buNone/>
            </a:pPr>
            <a:r>
              <a:t/>
            </a:r>
            <a:endParaRPr/>
          </a:p>
        </p:txBody>
      </p:sp>
      <p:sp>
        <p:nvSpPr>
          <p:cNvPr id="1127" name="Google Shape;1127;p11:notes"/>
          <p:cNvSpPr/>
          <p:nvPr>
            <p:ph idx="2" type="sldImg"/>
          </p:nvPr>
        </p:nvSpPr>
        <p:spPr>
          <a:xfrm>
            <a:off x="-6667500" y="4219575"/>
            <a:ext cx="15192375" cy="11395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12:notes"/>
          <p:cNvSpPr txBox="1"/>
          <p:nvPr>
            <p:ph idx="1" type="body"/>
          </p:nvPr>
        </p:nvSpPr>
        <p:spPr>
          <a:xfrm>
            <a:off x="185738" y="16248184"/>
            <a:ext cx="1485900" cy="13293969"/>
          </a:xfrm>
          <a:prstGeom prst="rect">
            <a:avLst/>
          </a:prstGeom>
          <a:noFill/>
          <a:ln>
            <a:noFill/>
          </a:ln>
        </p:spPr>
        <p:txBody>
          <a:bodyPr anchorCtr="0" anchor="t" bIns="45700" lIns="91425" spcFirstLastPara="1" rIns="91425" wrap="square" tIns="45700">
            <a:noAutofit/>
          </a:bodyPr>
          <a:lstStyle/>
          <a:p>
            <a:pPr indent="-383540" lvl="0" marL="383540" rtl="0" algn="l">
              <a:spcBef>
                <a:spcPts val="360"/>
              </a:spcBef>
              <a:spcAft>
                <a:spcPts val="0"/>
              </a:spcAft>
              <a:buNone/>
            </a:pPr>
            <a:r>
              <a:t/>
            </a:r>
            <a:endParaRPr/>
          </a:p>
        </p:txBody>
      </p:sp>
      <p:sp>
        <p:nvSpPr>
          <p:cNvPr id="1135" name="Google Shape;1135;p12:notes"/>
          <p:cNvSpPr/>
          <p:nvPr>
            <p:ph idx="2" type="sldImg"/>
          </p:nvPr>
        </p:nvSpPr>
        <p:spPr>
          <a:xfrm>
            <a:off x="-6667500" y="4219575"/>
            <a:ext cx="15192375" cy="11395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13: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147" name="Google Shape;1147;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14: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152" name="Google Shape;1152;p1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64" name="Google Shape;1164;p15: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rPr lang="en-US">
                <a:solidFill>
                  <a:srgbClr val="262672"/>
                </a:solidFill>
              </a:rPr>
              <a:t> Las cinco métricas clave de Mosaic reflejan las mejores prácticas adoptadas por programas en todo el país.</a:t>
            </a:r>
            <a:endParaRPr/>
          </a:p>
        </p:txBody>
      </p:sp>
      <p:sp>
        <p:nvSpPr>
          <p:cNvPr id="1165" name="Google Shape;1165;p15: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16: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174" name="Google Shape;1174;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17:notes"/>
          <p:cNvSpPr/>
          <p:nvPr>
            <p:ph idx="2" type="sldImg"/>
          </p:nvPr>
        </p:nvSpPr>
        <p:spPr>
          <a:xfrm>
            <a:off x="1397000" y="1154113"/>
            <a:ext cx="4156075" cy="31178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9" name="Google Shape;1199;p17: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200" name="Google Shape;1200;p17: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p18: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206" name="Google Shape;1206;p1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19: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212" name="Google Shape;1212;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p2: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059" name="Google Shape;1059;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b0fa184aca_0_1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b0fa184aca_0_15:notes"/>
          <p:cNvSpPr txBox="1"/>
          <p:nvPr>
            <p:ph idx="1" type="body"/>
          </p:nvPr>
        </p:nvSpPr>
        <p:spPr>
          <a:xfrm>
            <a:off x="701674" y="4415236"/>
            <a:ext cx="5607000" cy="4183800"/>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220" name="Google Shape;1220;gb0fa184aca_0_15:notes"/>
          <p:cNvSpPr txBox="1"/>
          <p:nvPr>
            <p:ph idx="12" type="sldNum"/>
          </p:nvPr>
        </p:nvSpPr>
        <p:spPr>
          <a:xfrm>
            <a:off x="3970871" y="8830471"/>
            <a:ext cx="3037800" cy="464400"/>
          </a:xfrm>
          <a:prstGeom prst="rect">
            <a:avLst/>
          </a:prstGeom>
        </p:spPr>
        <p:txBody>
          <a:bodyPr anchorCtr="0" anchor="b" bIns="46575" lIns="93150" spcFirstLastPara="1" rIns="93150"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21: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226" name="Google Shape;1226;p2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1" name="Google Shape;1231;p22: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Clr>
                <a:srgbClr val="074217"/>
              </a:buClr>
              <a:buSzPts val="1200"/>
              <a:buFont typeface="Helvetica Neue"/>
              <a:buNone/>
            </a:pPr>
            <a:r>
              <a:t/>
            </a:r>
            <a:endParaRPr>
              <a:latin typeface="Verdana"/>
              <a:ea typeface="Verdana"/>
              <a:cs typeface="Verdana"/>
              <a:sym typeface="Verdana"/>
            </a:endParaRPr>
          </a:p>
          <a:p>
            <a:pPr indent="-171450" lvl="0" marL="171450" rtl="0" algn="l">
              <a:spcBef>
                <a:spcPts val="360"/>
              </a:spcBef>
              <a:spcAft>
                <a:spcPts val="0"/>
              </a:spcAft>
              <a:buClr>
                <a:schemeClr val="dk1"/>
              </a:buClr>
              <a:buSzPts val="1200"/>
              <a:buFont typeface="Arial"/>
              <a:buChar char="•"/>
            </a:pPr>
            <a:r>
              <a:rPr lang="en-US"/>
              <a:t>Somos una empresa social dedicada a ayudar a estudiantes y profesionales internacionales a alcanzar sus metas educativas y profesionales en Canadá y Estados Unidos.</a:t>
            </a:r>
            <a:endParaRPr/>
          </a:p>
          <a:p>
            <a:pPr indent="-171450" lvl="0" marL="171450" rtl="0" algn="l">
              <a:spcBef>
                <a:spcPts val="360"/>
              </a:spcBef>
              <a:spcAft>
                <a:spcPts val="0"/>
              </a:spcAft>
              <a:buClr>
                <a:schemeClr val="dk1"/>
              </a:buClr>
              <a:buSzPts val="1200"/>
              <a:buFont typeface="Arial"/>
              <a:buChar char="•"/>
            </a:pPr>
            <a:r>
              <a:rPr lang="en-US"/>
              <a:t>WES fue fundada en 1974 en Nueva York y comenzó sus operaciones en Canadá en 2000.</a:t>
            </a:r>
            <a:endParaRPr/>
          </a:p>
          <a:p>
            <a:pPr indent="-171450" lvl="0" marL="171450" rtl="0" algn="l">
              <a:spcBef>
                <a:spcPts val="360"/>
              </a:spcBef>
              <a:spcAft>
                <a:spcPts val="0"/>
              </a:spcAft>
              <a:buClr>
                <a:schemeClr val="dk1"/>
              </a:buClr>
              <a:buSzPts val="1200"/>
              <a:buFont typeface="Arial"/>
              <a:buChar char="•"/>
            </a:pPr>
            <a:r>
              <a:rPr lang="en-US"/>
              <a:t>Las evaluaciones de WES son utilizadas por universidades, colegios, organismos de licencias profesionales, empleadores, programas de formación de aprendices e Inmigración, Refugiados y Ciudadanía de Canadá (IRCC).</a:t>
            </a:r>
            <a:endParaRPr/>
          </a:p>
        </p:txBody>
      </p:sp>
      <p:sp>
        <p:nvSpPr>
          <p:cNvPr id="1232" name="Google Shape;1232;p22: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0" i="0" lang="en-US"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p2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44" name="Google Shape;1244;p23: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245" name="Google Shape;1245;p23: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2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0" name="Google Shape;1250;p24: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251" name="Google Shape;1251;p24: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sz="1200">
                <a:solidFill>
                  <a:schemeClr val="dk1"/>
                </a:solidFill>
                <a:latin typeface="Helvetica Neue"/>
                <a:ea typeface="Helvetica Neue"/>
                <a:cs typeface="Helvetica Neue"/>
                <a:sym typeface="Helvetica Neue"/>
              </a:rPr>
              <a:t>‹#›</a:t>
            </a:fld>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p2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9" name="Google Shape;1259;p25: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260" name="Google Shape;1260;p25: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p2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69" name="Google Shape;1269;p26: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270" name="Google Shape;1270;p26: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sz="1200">
                <a:solidFill>
                  <a:srgbClr val="000000"/>
                </a:solidFill>
                <a:latin typeface="Helvetica Neue"/>
                <a:ea typeface="Helvetica Neue"/>
                <a:cs typeface="Helvetica Neue"/>
                <a:sym typeface="Helvetica Neue"/>
              </a:rPr>
              <a:t>‹#›</a:t>
            </a:fld>
            <a:endParaRPr sz="120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2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9" name="Google Shape;1279;p27: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280" name="Google Shape;1280;p27: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sz="1200">
                <a:solidFill>
                  <a:schemeClr val="dk1"/>
                </a:solidFill>
                <a:latin typeface="Helvetica Neue"/>
                <a:ea typeface="Helvetica Neue"/>
                <a:cs typeface="Helvetica Neue"/>
                <a:sym typeface="Helvetica Neue"/>
              </a:rPr>
              <a:t>‹#›</a:t>
            </a:fld>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p2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7" name="Google Shape;1297;p28: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298" name="Google Shape;1298;p28: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2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03" name="Google Shape;1303;p29: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1" marL="0" rtl="0" algn="l">
              <a:spcBef>
                <a:spcPts val="0"/>
              </a:spcBef>
              <a:spcAft>
                <a:spcPts val="0"/>
              </a:spcAft>
              <a:buNone/>
            </a:pPr>
            <a:r>
              <a:rPr lang="en-US">
                <a:latin typeface="Helvetica Neue"/>
                <a:ea typeface="Helvetica Neue"/>
                <a:cs typeface="Helvetica Neue"/>
                <a:sym typeface="Helvetica Neue"/>
              </a:rPr>
              <a:t>Una evaluación de credenciales es una comparación de las credenciales académicas con los estándares de educación en los Estados Unidos.</a:t>
            </a:r>
            <a:endParaRPr/>
          </a:p>
          <a:p>
            <a:pPr indent="0" lvl="1" marL="0" rtl="0" algn="l">
              <a:spcBef>
                <a:spcPts val="360"/>
              </a:spcBef>
              <a:spcAft>
                <a:spcPts val="0"/>
              </a:spcAft>
              <a:buNone/>
            </a:pPr>
            <a:r>
              <a:t/>
            </a:r>
            <a:endParaRPr>
              <a:latin typeface="Helvetica Neue"/>
              <a:ea typeface="Helvetica Neue"/>
              <a:cs typeface="Helvetica Neue"/>
              <a:sym typeface="Helvetica Neue"/>
            </a:endParaRPr>
          </a:p>
          <a:p>
            <a:pPr indent="0" lvl="1" marL="0" rtl="0" algn="l">
              <a:spcBef>
                <a:spcPts val="360"/>
              </a:spcBef>
              <a:spcAft>
                <a:spcPts val="0"/>
              </a:spcAft>
              <a:buNone/>
            </a:pPr>
            <a:r>
              <a:rPr lang="en-US">
                <a:latin typeface="Helvetica Neue"/>
                <a:ea typeface="Helvetica Neue"/>
                <a:cs typeface="Helvetica Neue"/>
                <a:sym typeface="Helvetica Neue"/>
              </a:rPr>
              <a:t>Proporciona a inmigrantes y estudiantes internacionales una equivalencia estadounidense de su educación. Y ayuda a instituciones como escuelas, empleadores y juntas de licencias a comprender mejor la formación académica de los profesionales con formación internacional.</a:t>
            </a:r>
            <a:endParaRPr/>
          </a:p>
          <a:p>
            <a:pPr indent="0" lvl="1" marL="0" rtl="0" algn="l">
              <a:spcBef>
                <a:spcPts val="360"/>
              </a:spcBef>
              <a:spcAft>
                <a:spcPts val="0"/>
              </a:spcAft>
              <a:buNone/>
            </a:pPr>
            <a:r>
              <a:t/>
            </a:r>
            <a:endParaRPr>
              <a:latin typeface="Helvetica Neue"/>
              <a:ea typeface="Helvetica Neue"/>
              <a:cs typeface="Helvetica Neue"/>
              <a:sym typeface="Helvetica Neue"/>
            </a:endParaRPr>
          </a:p>
          <a:p>
            <a:pPr indent="0" lvl="1" marL="0" rtl="0" algn="l">
              <a:spcBef>
                <a:spcPts val="360"/>
              </a:spcBef>
              <a:spcAft>
                <a:spcPts val="0"/>
              </a:spcAft>
              <a:buNone/>
            </a:pPr>
            <a:r>
              <a:rPr lang="en-US">
                <a:latin typeface="Helvetica Neue"/>
                <a:ea typeface="Helvetica Neue"/>
                <a:cs typeface="Helvetica Neue"/>
                <a:sym typeface="Helvetica Neue"/>
              </a:rPr>
              <a:t>Para sus clientes, esto significa ayudarlos a validar su educación y planificar sus carreras en los Estados Unidos. El informe de evaluación es una herramienta que les ayuda a tomar decisiones clave en sus próximos pasos, ya sea que quieran volver a obtener la licencia en su profesión, continuar su educación o buscar oportunidades de empleo.</a:t>
            </a:r>
            <a:endParaRPr/>
          </a:p>
          <a:p>
            <a:pPr indent="0" lvl="1" marL="0" rtl="0" algn="l">
              <a:spcBef>
                <a:spcPts val="360"/>
              </a:spcBef>
              <a:spcAft>
                <a:spcPts val="0"/>
              </a:spcAft>
              <a:buNone/>
            </a:pPr>
            <a:r>
              <a:t/>
            </a:r>
            <a:endParaRPr>
              <a:latin typeface="Helvetica Neue"/>
              <a:ea typeface="Helvetica Neue"/>
              <a:cs typeface="Helvetica Neue"/>
              <a:sym typeface="Helvetica Neue"/>
            </a:endParaRPr>
          </a:p>
          <a:p>
            <a:pPr indent="0" lvl="1" marL="0" rtl="0" algn="l">
              <a:spcBef>
                <a:spcPts val="360"/>
              </a:spcBef>
              <a:spcAft>
                <a:spcPts val="0"/>
              </a:spcAft>
              <a:buNone/>
            </a:pPr>
            <a:r>
              <a:rPr lang="en-US">
                <a:latin typeface="Helvetica Neue"/>
                <a:ea typeface="Helvetica Neue"/>
                <a:cs typeface="Helvetica Neue"/>
                <a:sym typeface="Helvetica Neue"/>
              </a:rPr>
              <a:t>La parte más desafiante de obtener una evaluación de credenciales es reunir los documentos académicos oficiales requeridos. Tenemos diferentes requisitos para diferentes países. En algunos casos, los clientes tienen que regresar o pedirle a alguien que obtenga los documentos en su nombre.</a:t>
            </a:r>
            <a:endParaRPr/>
          </a:p>
          <a:p>
            <a:pPr indent="0" lvl="1" marL="0" rtl="0" algn="l">
              <a:spcBef>
                <a:spcPts val="360"/>
              </a:spcBef>
              <a:spcAft>
                <a:spcPts val="0"/>
              </a:spcAft>
              <a:buNone/>
            </a:pPr>
            <a:r>
              <a:t/>
            </a:r>
            <a:endParaRPr>
              <a:latin typeface="Helvetica Neue"/>
              <a:ea typeface="Helvetica Neue"/>
              <a:cs typeface="Helvetica Neue"/>
              <a:sym typeface="Helvetica Neue"/>
            </a:endParaRPr>
          </a:p>
          <a:p>
            <a:pPr indent="0" lvl="1" marL="0" rtl="0" algn="l">
              <a:spcBef>
                <a:spcPts val="360"/>
              </a:spcBef>
              <a:spcAft>
                <a:spcPts val="0"/>
              </a:spcAft>
              <a:buNone/>
            </a:pPr>
            <a:r>
              <a:rPr lang="en-US">
                <a:latin typeface="Helvetica Neue"/>
                <a:ea typeface="Helvetica Neue"/>
                <a:cs typeface="Helvetica Neue"/>
                <a:sym typeface="Helvetica Neue"/>
              </a:rPr>
              <a:t>Pero son nuestros estrictos requisitos de documentación los que nos han ayudado a construir nuestra reputación (en WES). Muchas instituciones no aceptan otros informes que no sean los emitidos por WES. El esfuerzo que hacen los clientes para obtener sus documentos da sus frutos una vez que tienen el informe en la mano y es aceptado por un gran número de instituciones.</a:t>
            </a:r>
            <a:endParaRPr>
              <a:latin typeface="Helvetica Neue"/>
              <a:ea typeface="Helvetica Neue"/>
              <a:cs typeface="Helvetica Neue"/>
              <a:sym typeface="Helvetica Neue"/>
            </a:endParaRPr>
          </a:p>
        </p:txBody>
      </p:sp>
      <p:sp>
        <p:nvSpPr>
          <p:cNvPr id="1304" name="Google Shape;1304;p29: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0" i="0" lang="en-US"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3: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064" name="Google Shape;1064;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p3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1" name="Google Shape;1311;p30: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rPr lang="en-US"/>
              <a:t>Hay diferentes agencias de evaluación de confianza disponibles a través de la Asociación Nacional de Servicios de Evaluación de Credenciales (NACES).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Comprender los requisitos de la institución receptora ayudará a determinar la fuente y el tipo de evaluación.</a:t>
            </a:r>
            <a:endParaRPr/>
          </a:p>
        </p:txBody>
      </p:sp>
      <p:sp>
        <p:nvSpPr>
          <p:cNvPr id="1312" name="Google Shape;1312;p30: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3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0" name="Google Shape;1320;p31: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1" marL="0" rtl="0" algn="l">
              <a:spcBef>
                <a:spcPts val="0"/>
              </a:spcBef>
              <a:spcAft>
                <a:spcPts val="0"/>
              </a:spcAft>
              <a:buNone/>
            </a:pPr>
            <a:r>
              <a:rPr lang="en-US">
                <a:latin typeface="Calibri"/>
                <a:ea typeface="Calibri"/>
                <a:cs typeface="Calibri"/>
                <a:sym typeface="Calibri"/>
              </a:rPr>
              <a:t>En resumen, una evaluación de credenciales proporciona una equivalencia académica estadounidense de la educación internacional.</a:t>
            </a:r>
            <a:endParaRPr/>
          </a:p>
          <a:p>
            <a:pPr indent="0" lvl="1" marL="0" rtl="0" algn="l">
              <a:spcBef>
                <a:spcPts val="360"/>
              </a:spcBef>
              <a:spcAft>
                <a:spcPts val="0"/>
              </a:spcAft>
              <a:buNone/>
            </a:pPr>
            <a:r>
              <a:rPr lang="en-US">
                <a:latin typeface="Calibri"/>
                <a:ea typeface="Calibri"/>
                <a:cs typeface="Calibri"/>
                <a:sym typeface="Calibri"/>
              </a:rPr>
              <a:t>Sin embargo, el reconocimiento de credenciales es la aceptación de credenciales académicas internacionales por parte de empleadores, organismos reguladores e instituciones académicas.</a:t>
            </a:r>
            <a:endParaRPr/>
          </a:p>
          <a:p>
            <a:pPr indent="0" lvl="1" marL="0" rtl="0" algn="l">
              <a:spcBef>
                <a:spcPts val="360"/>
              </a:spcBef>
              <a:spcAft>
                <a:spcPts val="0"/>
              </a:spcAft>
              <a:buNone/>
            </a:pPr>
            <a:r>
              <a:t/>
            </a:r>
            <a:endParaRPr>
              <a:latin typeface="Calibri"/>
              <a:ea typeface="Calibri"/>
              <a:cs typeface="Calibri"/>
              <a:sym typeface="Calibri"/>
            </a:endParaRPr>
          </a:p>
          <a:p>
            <a:pPr indent="0" lvl="1" marL="0" rtl="0" algn="l">
              <a:spcBef>
                <a:spcPts val="360"/>
              </a:spcBef>
              <a:spcAft>
                <a:spcPts val="0"/>
              </a:spcAft>
              <a:buNone/>
            </a:pPr>
            <a:r>
              <a:rPr lang="en-US">
                <a:latin typeface="Calibri"/>
                <a:ea typeface="Calibri"/>
                <a:cs typeface="Calibri"/>
                <a:sym typeface="Calibri"/>
              </a:rPr>
              <a:t>Los clientes envían sus informes a estas instituciones, a las que llamamos Destinatarios o Usuarios Finales, con la esperanza de que se reconozcan sus credenciales internacionales.</a:t>
            </a:r>
            <a:endParaRPr/>
          </a:p>
          <a:p>
            <a:pPr indent="0" lvl="1" marL="0" rtl="0" algn="l">
              <a:spcBef>
                <a:spcPts val="360"/>
              </a:spcBef>
              <a:spcAft>
                <a:spcPts val="0"/>
              </a:spcAft>
              <a:buNone/>
            </a:pPr>
            <a:r>
              <a:t/>
            </a:r>
            <a:endParaRPr>
              <a:latin typeface="Calibri"/>
              <a:ea typeface="Calibri"/>
              <a:cs typeface="Calibri"/>
              <a:sym typeface="Calibri"/>
            </a:endParaRPr>
          </a:p>
          <a:p>
            <a:pPr indent="0" lvl="1" marL="0" rtl="0" algn="l">
              <a:spcBef>
                <a:spcPts val="360"/>
              </a:spcBef>
              <a:spcAft>
                <a:spcPts val="0"/>
              </a:spcAft>
              <a:buNone/>
            </a:pPr>
            <a:r>
              <a:rPr lang="en-US">
                <a:latin typeface="Calibri"/>
                <a:ea typeface="Calibri"/>
                <a:cs typeface="Calibri"/>
                <a:sym typeface="Calibri"/>
              </a:rPr>
              <a:t>No existe un servicio de evaluación de credenciales aceptado universalmente en los Estados Unidos.</a:t>
            </a:r>
            <a:endParaRPr/>
          </a:p>
          <a:p>
            <a:pPr indent="0" lvl="1" marL="0" rtl="0" algn="l">
              <a:spcBef>
                <a:spcPts val="360"/>
              </a:spcBef>
              <a:spcAft>
                <a:spcPts val="0"/>
              </a:spcAft>
              <a:buNone/>
            </a:pPr>
            <a:r>
              <a:t/>
            </a:r>
            <a:endParaRPr>
              <a:latin typeface="Calibri"/>
              <a:ea typeface="Calibri"/>
              <a:cs typeface="Calibri"/>
              <a:sym typeface="Calibri"/>
            </a:endParaRPr>
          </a:p>
          <a:p>
            <a:pPr indent="0" lvl="1" marL="0" rtl="0" algn="l">
              <a:spcBef>
                <a:spcPts val="360"/>
              </a:spcBef>
              <a:spcAft>
                <a:spcPts val="0"/>
              </a:spcAft>
              <a:buNone/>
            </a:pPr>
            <a:r>
              <a:rPr lang="en-US">
                <a:latin typeface="Calibri"/>
                <a:ea typeface="Calibri"/>
                <a:cs typeface="Calibri"/>
                <a:sym typeface="Calibri"/>
              </a:rPr>
              <a:t>Como mencioné anteriormente, debe alentar a sus clientes a que se comuniquen con la institución que requiere su evaluación para comprender sus requisitos específicos.</a:t>
            </a:r>
            <a:endParaRPr/>
          </a:p>
          <a:p>
            <a:pPr indent="0" lvl="1" marL="0" rtl="0" algn="l">
              <a:spcBef>
                <a:spcPts val="360"/>
              </a:spcBef>
              <a:spcAft>
                <a:spcPts val="0"/>
              </a:spcAft>
              <a:buNone/>
            </a:pPr>
            <a:r>
              <a:t/>
            </a:r>
            <a:endParaRPr>
              <a:latin typeface="Calibri"/>
              <a:ea typeface="Calibri"/>
              <a:cs typeface="Calibri"/>
              <a:sym typeface="Calibri"/>
            </a:endParaRPr>
          </a:p>
          <a:p>
            <a:pPr indent="0" lvl="1" marL="0" rtl="0" algn="l">
              <a:spcBef>
                <a:spcPts val="360"/>
              </a:spcBef>
              <a:spcAft>
                <a:spcPts val="0"/>
              </a:spcAft>
              <a:buNone/>
            </a:pPr>
            <a:r>
              <a:rPr lang="en-US">
                <a:latin typeface="Calibri"/>
                <a:ea typeface="Calibri"/>
                <a:cs typeface="Calibri"/>
                <a:sym typeface="Calibri"/>
              </a:rPr>
              <a:t>Por ejemplo: ¿Necesitan un dxd, cxc o la institución hace sus propias evaluaciones?</a:t>
            </a:r>
            <a:endParaRPr/>
          </a:p>
          <a:p>
            <a:pPr indent="0" lvl="1" marL="0" rtl="0" algn="l">
              <a:spcBef>
                <a:spcPts val="360"/>
              </a:spcBef>
              <a:spcAft>
                <a:spcPts val="0"/>
              </a:spcAft>
              <a:buNone/>
            </a:pPr>
            <a:r>
              <a:t/>
            </a:r>
            <a:endParaRPr>
              <a:latin typeface="Calibri"/>
              <a:ea typeface="Calibri"/>
              <a:cs typeface="Calibri"/>
              <a:sym typeface="Calibri"/>
            </a:endParaRPr>
          </a:p>
          <a:p>
            <a:pPr indent="0" lvl="1" marL="0" rtl="0" algn="l">
              <a:spcBef>
                <a:spcPts val="360"/>
              </a:spcBef>
              <a:spcAft>
                <a:spcPts val="0"/>
              </a:spcAft>
              <a:buNone/>
            </a:pPr>
            <a:r>
              <a:rPr lang="en-US">
                <a:latin typeface="Calibri"/>
                <a:ea typeface="Calibri"/>
                <a:cs typeface="Calibri"/>
                <a:sym typeface="Calibri"/>
              </a:rPr>
              <a:t>¿Hay alguna pregunta sobre qué es una evaluación de credenciales, sus propósitos principales y la aceptación de la misma?</a:t>
            </a:r>
            <a:endParaRPr sz="2900">
              <a:solidFill>
                <a:srgbClr val="1F9055"/>
              </a:solidFill>
              <a:latin typeface="Helvetica Neue"/>
              <a:ea typeface="Helvetica Neue"/>
              <a:cs typeface="Helvetica Neue"/>
              <a:sym typeface="Helvetica Neue"/>
            </a:endParaRPr>
          </a:p>
        </p:txBody>
      </p:sp>
      <p:sp>
        <p:nvSpPr>
          <p:cNvPr id="1321" name="Google Shape;1321;p31: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0" i="0" lang="en-US"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3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7" name="Google Shape;1327;p32: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rPr lang="en-US">
                <a:latin typeface="Helvetica Neue"/>
                <a:ea typeface="Helvetica Neue"/>
                <a:cs typeface="Helvetica Neue"/>
                <a:sym typeface="Helvetica Neue"/>
              </a:rPr>
              <a:t>NOTA: ¿A cuántos de ustedes se les ha dicho que obtengan una segunda licenciatura o, peor aún, un GED? ¿A cuántos de ustedes les han dicho que deben reiniciar de nuevo en los Estados Unidos. Ya que su educación anterior no importa? ¿Qué dijimos antes? LA EDUCACIÓN Y LA EXPERIENCIA INTERNACIONAL SON VALIOSAS. Entonces, ¿por qué te dirían lo contrario? ¿Tienen razón? Siempre avanza, si tienes una licenciatura y quieres volver a la escuela, obtén una maestría, si tienes una maestría pero no está en el campo que quieres ganar en los Estados Unidos, obtén otra maestría. A diferencia de la mayoría de los sistemas de educación extranjeros en los Estados Unidos, los programas de posgrado no requieren que tengas un título universitario específico (es decir, una especialización en matemáticas puede obtener un título en derecho, una especialización en biología puede obtener un MBA). Piensa siempre en tu objetivo final, traza un rumbo que te ayude a alcanzar tu objetivo final.</a:t>
            </a:r>
            <a:endParaRPr>
              <a:latin typeface="Helvetica Neue"/>
              <a:ea typeface="Helvetica Neue"/>
              <a:cs typeface="Helvetica Neue"/>
              <a:sym typeface="Helvetica Neue"/>
            </a:endParaRPr>
          </a:p>
        </p:txBody>
      </p:sp>
      <p:sp>
        <p:nvSpPr>
          <p:cNvPr id="1328" name="Google Shape;1328;p32: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spcBef>
                <a:spcPts val="0"/>
              </a:spcBef>
              <a:spcAft>
                <a:spcPts val="0"/>
              </a:spcAft>
              <a:buNone/>
            </a:pPr>
            <a:fld id="{00000000-1234-1234-1234-123412341234}" type="slidenum">
              <a:rPr lang="en-US" sz="1200">
                <a:solidFill>
                  <a:schemeClr val="dk1"/>
                </a:solidFill>
                <a:latin typeface="Helvetica Neue"/>
                <a:ea typeface="Helvetica Neue"/>
                <a:cs typeface="Helvetica Neue"/>
                <a:sym typeface="Helvetica Neue"/>
              </a:rPr>
              <a:t>‹#›</a:t>
            </a:fld>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33: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345" name="Google Shape;1345;p3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34: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350" name="Google Shape;1350;p3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35: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359" name="Google Shape;1359;p3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36: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365" name="Google Shape;1365;p3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3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71" name="Google Shape;1371;p37: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marR="0" rtl="0" algn="l">
              <a:lnSpc>
                <a:spcPct val="100000"/>
              </a:lnSpc>
              <a:spcBef>
                <a:spcPts val="0"/>
              </a:spcBef>
              <a:spcAft>
                <a:spcPts val="0"/>
              </a:spcAft>
              <a:buClr>
                <a:schemeClr val="dk1"/>
              </a:buClr>
              <a:buSzPts val="1200"/>
              <a:buFont typeface="Helvetica Neue"/>
              <a:buNone/>
            </a:pPr>
            <a:r>
              <a:rPr lang="en-US"/>
              <a:t>Del sitio web de WES:</a:t>
            </a:r>
            <a:endParaRPr/>
          </a:p>
          <a:p>
            <a:pPr indent="0" lvl="0" marL="0" marR="0" rtl="0" algn="l">
              <a:lnSpc>
                <a:spcPct val="100000"/>
              </a:lnSpc>
              <a:spcBef>
                <a:spcPts val="360"/>
              </a:spcBef>
              <a:spcAft>
                <a:spcPts val="0"/>
              </a:spcAft>
              <a:buClr>
                <a:schemeClr val="dk1"/>
              </a:buClr>
              <a:buSzPts val="1200"/>
              <a:buFont typeface="Helvetica Neue"/>
              <a:buNone/>
            </a:pPr>
            <a:r>
              <a:t/>
            </a:r>
            <a:endParaRPr/>
          </a:p>
          <a:p>
            <a:pPr indent="0" lvl="0" marL="0" marR="0" rtl="0" algn="l">
              <a:lnSpc>
                <a:spcPct val="100000"/>
              </a:lnSpc>
              <a:spcBef>
                <a:spcPts val="360"/>
              </a:spcBef>
              <a:spcAft>
                <a:spcPts val="0"/>
              </a:spcAft>
              <a:buClr>
                <a:schemeClr val="dk1"/>
              </a:buClr>
              <a:buSzPts val="1200"/>
              <a:buFont typeface="Helvetica Neue"/>
              <a:buNone/>
            </a:pPr>
            <a:r>
              <a:rPr lang="en-US"/>
              <a:t>“WES se reserva el derecho de verificar todos los documentos presentados para evaluación. WES se comunicará con su institución u otra fuente autorizada para autenticar sus documentos. Una vez que se reciba una respuesta, WES procederá con su evaluación ".</a:t>
            </a:r>
            <a:endParaRPr/>
          </a:p>
          <a:p>
            <a:pPr indent="0" lvl="0" marL="0" marR="0" rtl="0" algn="l">
              <a:lnSpc>
                <a:spcPct val="100000"/>
              </a:lnSpc>
              <a:spcBef>
                <a:spcPts val="360"/>
              </a:spcBef>
              <a:spcAft>
                <a:spcPts val="0"/>
              </a:spcAft>
              <a:buClr>
                <a:schemeClr val="dk1"/>
              </a:buClr>
              <a:buSzPts val="1200"/>
              <a:buFont typeface="Helvetica Neue"/>
              <a:buNone/>
            </a:pPr>
            <a:r>
              <a:t/>
            </a:r>
            <a:endParaRPr/>
          </a:p>
          <a:p>
            <a:pPr indent="0" lvl="0" marL="0" marR="0" rtl="0" algn="l">
              <a:lnSpc>
                <a:spcPct val="100000"/>
              </a:lnSpc>
              <a:spcBef>
                <a:spcPts val="360"/>
              </a:spcBef>
              <a:spcAft>
                <a:spcPts val="0"/>
              </a:spcAft>
              <a:buClr>
                <a:schemeClr val="dk1"/>
              </a:buClr>
              <a:buSzPts val="1200"/>
              <a:buFont typeface="Helvetica Neue"/>
              <a:buNone/>
            </a:pPr>
            <a:r>
              <a:rPr lang="en-US"/>
              <a:t>WES emplea a más de 200 evaluadores de credenciales de más de 30 países, y nuestra base de datos de evaluación incluye más de 45,000 instituciones académicas, un millón de cursos y 1,600 escalas de calificación de todo el mundo.</a:t>
            </a:r>
            <a:endParaRPr/>
          </a:p>
        </p:txBody>
      </p:sp>
      <p:sp>
        <p:nvSpPr>
          <p:cNvPr id="1372" name="Google Shape;1372;p37: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3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8" name="Google Shape;1378;p38: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rPr lang="en-US">
                <a:latin typeface="Helvetica Neue"/>
                <a:ea typeface="Helvetica Neue"/>
                <a:cs typeface="Helvetica Neue"/>
                <a:sym typeface="Helvetica Neue"/>
              </a:rPr>
              <a:t>Analicemos ahora el tipo de evaluaciones de credenciales que emite WES.</a:t>
            </a:r>
            <a:endParaRPr/>
          </a:p>
          <a:p>
            <a:pPr indent="0" lvl="0" marL="0" rtl="0" algn="l">
              <a:spcBef>
                <a:spcPts val="360"/>
              </a:spcBef>
              <a:spcAft>
                <a:spcPts val="0"/>
              </a:spcAft>
              <a:buNone/>
            </a:pPr>
            <a:r>
              <a:t/>
            </a:r>
            <a:endParaRPr>
              <a:latin typeface="Helvetica Neue"/>
              <a:ea typeface="Helvetica Neue"/>
              <a:cs typeface="Helvetica Neue"/>
              <a:sym typeface="Helvetica Neue"/>
            </a:endParaRPr>
          </a:p>
          <a:p>
            <a:pPr indent="0" lvl="0" marL="0" rtl="0" algn="l">
              <a:spcBef>
                <a:spcPts val="360"/>
              </a:spcBef>
              <a:spcAft>
                <a:spcPts val="0"/>
              </a:spcAft>
              <a:buNone/>
            </a:pPr>
            <a:r>
              <a:rPr b="1" lang="en-US">
                <a:latin typeface="Helvetica Neue"/>
                <a:ea typeface="Helvetica Neue"/>
                <a:cs typeface="Helvetica Neue"/>
                <a:sym typeface="Helvetica Neue"/>
              </a:rPr>
              <a:t>Documento por documento</a:t>
            </a:r>
            <a:endParaRPr/>
          </a:p>
          <a:p>
            <a:pPr indent="0" lvl="0" marL="0" rtl="0" algn="l">
              <a:spcBef>
                <a:spcPts val="360"/>
              </a:spcBef>
              <a:spcAft>
                <a:spcPts val="0"/>
              </a:spcAft>
              <a:buNone/>
            </a:pPr>
            <a:r>
              <a:rPr lang="en-US">
                <a:latin typeface="Helvetica Neue"/>
                <a:ea typeface="Helvetica Neue"/>
                <a:cs typeface="Helvetica Neue"/>
                <a:sym typeface="Helvetica Neue"/>
              </a:rPr>
              <a:t>Proporciona la equivalencia estadounidense de la credencial.</a:t>
            </a:r>
            <a:endParaRPr/>
          </a:p>
          <a:p>
            <a:pPr indent="0" lvl="0" marL="0" rtl="0" algn="l">
              <a:spcBef>
                <a:spcPts val="360"/>
              </a:spcBef>
              <a:spcAft>
                <a:spcPts val="0"/>
              </a:spcAft>
              <a:buNone/>
            </a:pPr>
            <a:r>
              <a:rPr lang="en-US">
                <a:latin typeface="Helvetica Neue"/>
                <a:ea typeface="Helvetica Neue"/>
                <a:cs typeface="Helvetica Neue"/>
                <a:sym typeface="Helvetica Neue"/>
              </a:rPr>
              <a:t>Suele utilizarse para admisiones universitarias de primer año y con fines laborales</a:t>
            </a:r>
            <a:endParaRPr/>
          </a:p>
          <a:p>
            <a:pPr indent="0" lvl="0" marL="0" rtl="0" algn="l">
              <a:spcBef>
                <a:spcPts val="360"/>
              </a:spcBef>
              <a:spcAft>
                <a:spcPts val="0"/>
              </a:spcAft>
              <a:buNone/>
            </a:pPr>
            <a:r>
              <a:t/>
            </a:r>
            <a:endParaRPr>
              <a:latin typeface="Helvetica Neue"/>
              <a:ea typeface="Helvetica Neue"/>
              <a:cs typeface="Helvetica Neue"/>
              <a:sym typeface="Helvetica Neue"/>
            </a:endParaRPr>
          </a:p>
          <a:p>
            <a:pPr indent="0" lvl="0" marL="0" rtl="0" algn="l">
              <a:spcBef>
                <a:spcPts val="360"/>
              </a:spcBef>
              <a:spcAft>
                <a:spcPts val="0"/>
              </a:spcAft>
              <a:buNone/>
            </a:pPr>
            <a:r>
              <a:rPr b="1" lang="en-US">
                <a:latin typeface="Helvetica Neue"/>
                <a:ea typeface="Helvetica Neue"/>
                <a:cs typeface="Helvetica Neue"/>
                <a:sym typeface="Helvetica Neue"/>
              </a:rPr>
              <a:t>Curso por curso</a:t>
            </a:r>
            <a:endParaRPr/>
          </a:p>
          <a:p>
            <a:pPr indent="0" lvl="0" marL="0" rtl="0" algn="l">
              <a:spcBef>
                <a:spcPts val="360"/>
              </a:spcBef>
              <a:spcAft>
                <a:spcPts val="0"/>
              </a:spcAft>
              <a:buNone/>
            </a:pPr>
            <a:r>
              <a:rPr lang="en-US">
                <a:latin typeface="Helvetica Neue"/>
                <a:ea typeface="Helvetica Neue"/>
                <a:cs typeface="Helvetica Neue"/>
                <a:sym typeface="Helvetica Neue"/>
              </a:rPr>
              <a:t>Proporciona la equivalencia estadounidense de los cursos, las calificaciones y el GPA de EE. UU.</a:t>
            </a:r>
            <a:endParaRPr/>
          </a:p>
          <a:p>
            <a:pPr indent="0" lvl="0" marL="0" rtl="0" algn="l">
              <a:spcBef>
                <a:spcPts val="360"/>
              </a:spcBef>
              <a:spcAft>
                <a:spcPts val="0"/>
              </a:spcAft>
              <a:buNone/>
            </a:pPr>
            <a:r>
              <a:rPr lang="en-US">
                <a:latin typeface="Helvetica Neue"/>
                <a:ea typeface="Helvetica Neue"/>
                <a:cs typeface="Helvetica Neue"/>
                <a:sym typeface="Helvetica Neue"/>
              </a:rPr>
              <a:t>Por lo general, se usa para transferir créditos y admisiones universitarias de posgrado, y para licencias profesionales.</a:t>
            </a:r>
            <a:endParaRPr>
              <a:latin typeface="Helvetica Neue"/>
              <a:ea typeface="Helvetica Neue"/>
              <a:cs typeface="Helvetica Neue"/>
              <a:sym typeface="Helvetica Neue"/>
            </a:endParaRPr>
          </a:p>
        </p:txBody>
      </p:sp>
      <p:sp>
        <p:nvSpPr>
          <p:cNvPr id="1379" name="Google Shape;1379;p38: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0" i="0" lang="en-US"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p3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88" name="Google Shape;1388;p39: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
        <p:nvSpPr>
          <p:cNvPr id="1389" name="Google Shape;1389;p39: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sz="1200">
                <a:solidFill>
                  <a:schemeClr val="dk1"/>
                </a:solidFill>
                <a:latin typeface="Helvetica Neue"/>
                <a:ea typeface="Helvetica Neue"/>
                <a:cs typeface="Helvetica Neue"/>
                <a:sym typeface="Helvetica Neue"/>
              </a:rPr>
              <a:t>‹#›</a:t>
            </a:fld>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4: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071" name="Google Shape;1071;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4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96" name="Google Shape;1396;p40: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397" name="Google Shape;1397;p40: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4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04" name="Google Shape;1404;p41: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405" name="Google Shape;1405;p41: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4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0" name="Google Shape;1410;p42: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Clr>
                <a:schemeClr val="dk1"/>
              </a:buClr>
              <a:buSzPts val="2000"/>
              <a:buFont typeface="Noto Sans Symbols"/>
              <a:buNone/>
            </a:pPr>
            <a:r>
              <a:rPr lang="en-US" sz="2000">
                <a:latin typeface="Helvetica Neue"/>
                <a:ea typeface="Helvetica Neue"/>
                <a:cs typeface="Helvetica Neue"/>
                <a:sym typeface="Helvetica Neue"/>
              </a:rPr>
              <a:t>Para un campo profesional en particular:</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La definición de industria en EE. UU.</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Requisitos académicos en ese campo</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Requisitos de licencia y certificación</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Análisis de profesiones reguladas frente a no reguladas en industrias específicas</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Cómo obtener el reconocimiento de credenciales</a:t>
            </a:r>
            <a:endParaRPr/>
          </a:p>
          <a:p>
            <a:pPr indent="0" lvl="0" marL="0" rtl="0" algn="l">
              <a:spcBef>
                <a:spcPts val="600"/>
              </a:spcBef>
              <a:spcAft>
                <a:spcPts val="0"/>
              </a:spcAft>
              <a:buClr>
                <a:schemeClr val="dk1"/>
              </a:buClr>
              <a:buSzPts val="2000"/>
              <a:buFont typeface="Noto Sans Symbols"/>
              <a:buNone/>
            </a:pPr>
            <a:r>
              <a:rPr lang="en-US" sz="2000">
                <a:latin typeface="Helvetica Neue"/>
                <a:ea typeface="Helvetica Neue"/>
                <a:cs typeface="Helvetica Neue"/>
                <a:sym typeface="Helvetica Neue"/>
              </a:rPr>
              <a:t>Habilidades transferibles y cómo aplicarlas en carreras relacionadas / alternativa</a:t>
            </a:r>
            <a:endParaRPr>
              <a:latin typeface="Helvetica Neue"/>
              <a:ea typeface="Helvetica Neue"/>
              <a:cs typeface="Helvetica Neue"/>
              <a:sym typeface="Helvetica Neue"/>
            </a:endParaRPr>
          </a:p>
        </p:txBody>
      </p:sp>
      <p:sp>
        <p:nvSpPr>
          <p:cNvPr id="1411" name="Google Shape;1411;p42: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sz="1200">
                <a:solidFill>
                  <a:srgbClr val="000000"/>
                </a:solidFill>
                <a:latin typeface="Helvetica Neue"/>
                <a:ea typeface="Helvetica Neue"/>
                <a:cs typeface="Helvetica Neue"/>
                <a:sym typeface="Helvetica Neue"/>
              </a:rPr>
              <a:t>‹#›</a:t>
            </a:fld>
            <a:endParaRPr sz="120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p4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23" name="Google Shape;1423;p43: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424" name="Google Shape;1424;p43: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b0fa184aca_1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b0fa184aca_1_0:notes"/>
          <p:cNvSpPr txBox="1"/>
          <p:nvPr>
            <p:ph idx="1" type="body"/>
          </p:nvPr>
        </p:nvSpPr>
        <p:spPr>
          <a:xfrm>
            <a:off x="701674" y="4415236"/>
            <a:ext cx="5607000" cy="4183800"/>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431" name="Google Shape;1431;gb0fa184aca_1_0:notes"/>
          <p:cNvSpPr txBox="1"/>
          <p:nvPr>
            <p:ph idx="12" type="sldNum"/>
          </p:nvPr>
        </p:nvSpPr>
        <p:spPr>
          <a:xfrm>
            <a:off x="3970871" y="8830471"/>
            <a:ext cx="3037800" cy="464400"/>
          </a:xfrm>
          <a:prstGeom prst="rect">
            <a:avLst/>
          </a:prstGeom>
        </p:spPr>
        <p:txBody>
          <a:bodyPr anchorCtr="0" anchor="b" bIns="46575" lIns="93150" spcFirstLastPara="1" rIns="93150" wrap="square" tIns="465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p4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38" name="Google Shape;1438;p45:notes"/>
          <p:cNvSpPr txBox="1"/>
          <p:nvPr>
            <p:ph idx="1" type="body"/>
          </p:nvPr>
        </p:nvSpPr>
        <p:spPr>
          <a:xfrm>
            <a:off x="701674" y="4415236"/>
            <a:ext cx="5607053" cy="4183855"/>
          </a:xfrm>
          <a:prstGeom prst="rect">
            <a:avLst/>
          </a:prstGeom>
          <a:noFill/>
          <a:ln>
            <a:noFill/>
          </a:ln>
        </p:spPr>
        <p:txBody>
          <a:bodyPr anchorCtr="0" anchor="t" bIns="46575" lIns="93150" spcFirstLastPara="1" rIns="93150" wrap="square" tIns="46575">
            <a:noAutofit/>
          </a:bodyPr>
          <a:lstStyle/>
          <a:p>
            <a:pPr indent="0" lvl="0" marL="0" rtl="0" algn="l">
              <a:spcBef>
                <a:spcPts val="0"/>
              </a:spcBef>
              <a:spcAft>
                <a:spcPts val="0"/>
              </a:spcAft>
              <a:buNone/>
            </a:pPr>
            <a:r>
              <a:t/>
            </a:r>
            <a:endParaRPr/>
          </a:p>
        </p:txBody>
      </p:sp>
      <p:sp>
        <p:nvSpPr>
          <p:cNvPr id="1439" name="Google Shape;1439;p45:notes"/>
          <p:cNvSpPr txBox="1"/>
          <p:nvPr>
            <p:ph idx="12" type="sldNum"/>
          </p:nvPr>
        </p:nvSpPr>
        <p:spPr>
          <a:xfrm>
            <a:off x="3970871" y="8830471"/>
            <a:ext cx="3037946" cy="464345"/>
          </a:xfrm>
          <a:prstGeom prst="rect">
            <a:avLst/>
          </a:prstGeom>
          <a:noFill/>
          <a:ln>
            <a:noFill/>
          </a:ln>
        </p:spPr>
        <p:txBody>
          <a:bodyPr anchorCtr="0" anchor="b" bIns="46575" lIns="93150" spcFirstLastPara="1" rIns="93150"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46: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443" name="Google Shape;1443;p4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Helvetica Neue"/>
              <a:buNone/>
            </a:pPr>
            <a:r>
              <a:t/>
            </a:r>
            <a:endParaRPr/>
          </a:p>
        </p:txBody>
      </p:sp>
      <p:sp>
        <p:nvSpPr>
          <p:cNvPr id="1460" name="Google Shape;146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Helvetica Neue"/>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5:notes"/>
          <p:cNvSpPr txBox="1"/>
          <p:nvPr>
            <p:ph idx="1" type="body"/>
          </p:nvPr>
        </p:nvSpPr>
        <p:spPr>
          <a:xfrm>
            <a:off x="185738" y="16248184"/>
            <a:ext cx="1485900" cy="1329396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Helvetica Neue"/>
              <a:buNone/>
            </a:pPr>
            <a:r>
              <a:rPr lang="en-US"/>
              <a:t> </a:t>
            </a:r>
            <a:endParaRPr/>
          </a:p>
        </p:txBody>
      </p:sp>
      <p:sp>
        <p:nvSpPr>
          <p:cNvPr id="1077" name="Google Shape;1077;p5:notes"/>
          <p:cNvSpPr/>
          <p:nvPr>
            <p:ph idx="2" type="sldImg"/>
          </p:nvPr>
        </p:nvSpPr>
        <p:spPr>
          <a:xfrm>
            <a:off x="-6667500" y="4219575"/>
            <a:ext cx="15192375" cy="113950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6: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086" name="Google Shape;1086;p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7: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093" name="Google Shape;1093;p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 September 2017, Mayor GT Bynum announced the launch of the New Tulsan Initiative(NTI) </a:t>
            </a:r>
            <a:endParaRPr/>
          </a:p>
          <a:p>
            <a:pPr indent="0" lvl="0" marL="0" rtl="0" algn="l">
              <a:spcBef>
                <a:spcPts val="360"/>
              </a:spcBef>
              <a:spcAft>
                <a:spcPts val="0"/>
              </a:spcAft>
              <a:buNone/>
            </a:pPr>
            <a:r>
              <a:rPr lang="en-US"/>
              <a:t>- During the first year, the City collaborated with Tulsa Regional Chamber of Commerce and New American Economy (NAE) to prepare an economic impact report of Tulsa Immigrants </a:t>
            </a:r>
            <a:endParaRPr/>
          </a:p>
          <a:p>
            <a:pPr indent="0" lvl="0" marL="0" rtl="0" algn="l">
              <a:spcBef>
                <a:spcPts val="360"/>
              </a:spcBef>
              <a:spcAft>
                <a:spcPts val="0"/>
              </a:spcAft>
              <a:buNone/>
            </a:pPr>
            <a:r>
              <a:rPr lang="en-US"/>
              <a:t>- Mobilized and led multisector partnerships to develop the New Tulsans Welcoming Plan (November 2017 summit with over 120 stakeholders, subcommittees for each of the five areas, focus groups etc.)  </a:t>
            </a:r>
            <a:endParaRPr/>
          </a:p>
        </p:txBody>
      </p:sp>
      <p:sp>
        <p:nvSpPr>
          <p:cNvPr id="1101" name="Google Shape;1101;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9:notes"/>
          <p:cNvSpPr txBox="1"/>
          <p:nvPr>
            <p:ph idx="1" type="body"/>
          </p:nvPr>
        </p:nvSpPr>
        <p:spPr>
          <a:xfrm>
            <a:off x="701674" y="4415236"/>
            <a:ext cx="5607053" cy="4183855"/>
          </a:xfrm>
          <a:prstGeom prst="rect">
            <a:avLst/>
          </a:prstGeom>
        </p:spPr>
        <p:txBody>
          <a:bodyPr anchorCtr="0" anchor="t" bIns="46575" lIns="93150" spcFirstLastPara="1" rIns="93150" wrap="square" tIns="46575">
            <a:noAutofit/>
          </a:bodyPr>
          <a:lstStyle/>
          <a:p>
            <a:pPr indent="0" lvl="0" marL="0" rtl="0" algn="l">
              <a:spcBef>
                <a:spcPts val="360"/>
              </a:spcBef>
              <a:spcAft>
                <a:spcPts val="0"/>
              </a:spcAft>
              <a:buNone/>
            </a:pPr>
            <a:r>
              <a:t/>
            </a:r>
            <a:endParaRPr/>
          </a:p>
        </p:txBody>
      </p:sp>
      <p:sp>
        <p:nvSpPr>
          <p:cNvPr id="1111" name="Google Shape;1111;p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4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3.jpg"/><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2.jpg"/><Relationship Id="rId3"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8.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8.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jp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jpg"/><Relationship Id="rId3" Type="http://schemas.openxmlformats.org/officeDocument/2006/relationships/image" Target="../media/image30.png"/><Relationship Id="rId4"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57.png"/><Relationship Id="rId4" Type="http://schemas.openxmlformats.org/officeDocument/2006/relationships/image" Target="../media/image5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8.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1.png"/><Relationship Id="rId3" Type="http://schemas.openxmlformats.org/officeDocument/2006/relationships/image" Target="../media/image55.png"/><Relationship Id="rId4" Type="http://schemas.openxmlformats.org/officeDocument/2006/relationships/image" Target="../media/image5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1.png"/><Relationship Id="rId3" Type="http://schemas.openxmlformats.org/officeDocument/2006/relationships/image" Target="../media/image5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11" Type="http://schemas.openxmlformats.org/officeDocument/2006/relationships/hyperlink" Target="http://wes.org/partners/events" TargetMode="External"/><Relationship Id="rId10" Type="http://schemas.openxmlformats.org/officeDocument/2006/relationships/image" Target="../media/image34.png"/><Relationship Id="rId13" Type="http://schemas.openxmlformats.org/officeDocument/2006/relationships/image" Target="../media/image43.png"/><Relationship Id="rId12" Type="http://schemas.openxmlformats.org/officeDocument/2006/relationships/image" Target="../media/image39.png"/><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8.png"/><Relationship Id="rId4" Type="http://schemas.openxmlformats.org/officeDocument/2006/relationships/hyperlink" Target="http://wes.org/advisor-blog" TargetMode="External"/><Relationship Id="rId9" Type="http://schemas.openxmlformats.org/officeDocument/2006/relationships/image" Target="../media/image41.png"/><Relationship Id="rId15" Type="http://schemas.openxmlformats.org/officeDocument/2006/relationships/image" Target="../media/image40.png"/><Relationship Id="rId14" Type="http://schemas.openxmlformats.org/officeDocument/2006/relationships/hyperlink" Target="http://wes.org/advisor-e-guides/?s=&amp;categories_eguides=792" TargetMode="External"/><Relationship Id="rId5" Type="http://schemas.openxmlformats.org/officeDocument/2006/relationships/image" Target="../media/image35.png"/><Relationship Id="rId6" Type="http://schemas.openxmlformats.org/officeDocument/2006/relationships/image" Target="../media/image45.png"/><Relationship Id="rId7" Type="http://schemas.openxmlformats.org/officeDocument/2006/relationships/image" Target="../media/image32.png"/><Relationship Id="rId8" Type="http://schemas.openxmlformats.org/officeDocument/2006/relationships/hyperlink" Target="https://applications.wes.org/degree-equivalency-tool/"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hyperlink" Target="https://www.wes.org/partners/events/?s=&amp;partners_topics=582" TargetMode="External"/><Relationship Id="rId13" Type="http://schemas.openxmlformats.org/officeDocument/2006/relationships/image" Target="../media/image4.png"/><Relationship Id="rId12" Type="http://schemas.openxmlformats.org/officeDocument/2006/relationships/hyperlink" Target="https://www.imprintproject.org/policy-map/" TargetMode="External"/><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2.png"/><Relationship Id="rId4" Type="http://schemas.openxmlformats.org/officeDocument/2006/relationships/hyperlink" Target="https://www.wes.org/partners/global-talent-bridge-partners/" TargetMode="External"/><Relationship Id="rId9" Type="http://schemas.openxmlformats.org/officeDocument/2006/relationships/image" Target="../media/image14.png"/><Relationship Id="rId1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hyperlink" Target="https://www.wes.org/partners/research/?research_type=606" TargetMode="External"/><Relationship Id="rId8"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5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4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jp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5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5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4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g"/><Relationship Id="rId3" Type="http://schemas.openxmlformats.org/officeDocument/2006/relationships/image" Target="../media/image13.png"/><Relationship Id="rId4" Type="http://schemas.openxmlformats.org/officeDocument/2006/relationships/image" Target="../media/image4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jpg"/><Relationship Id="rId3" Type="http://schemas.openxmlformats.org/officeDocument/2006/relationships/image" Target="../media/image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jpg"/><Relationship Id="rId3"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2.jpg"/><Relationship Id="rId3" Type="http://schemas.openxmlformats.org/officeDocument/2006/relationships/image" Target="../media/image6.png"/><Relationship Id="rId4" Type="http://schemas.openxmlformats.org/officeDocument/2006/relationships/image" Target="../media/image21.jpg"/><Relationship Id="rId5"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48.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3.jpg"/><Relationship Id="rId3" Type="http://schemas.openxmlformats.org/officeDocument/2006/relationships/image" Target="../media/image27.png"/><Relationship Id="rId4" Type="http://schemas.openxmlformats.org/officeDocument/2006/relationships/image" Target="../media/image4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6" name="Shape 16"/>
        <p:cNvGrpSpPr/>
        <p:nvPr/>
      </p:nvGrpSpPr>
      <p:grpSpPr>
        <a:xfrm>
          <a:off x="0" y="0"/>
          <a:ext cx="0" cy="0"/>
          <a:chOff x="0" y="0"/>
          <a:chExt cx="0" cy="0"/>
        </a:xfrm>
      </p:grpSpPr>
      <p:pic>
        <p:nvPicPr>
          <p:cNvPr descr="WES PPT template - v6.jpg" id="17" name="Google Shape;17;p51"/>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8" name="Google Shape;18;p51"/>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sp>
        <p:nvSpPr>
          <p:cNvPr id="19" name="Google Shape;19;p51"/>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600" u="none" cap="none" strike="noStrike">
                <a:solidFill>
                  <a:srgbClr val="FFFFFF"/>
                </a:solidFill>
                <a:latin typeface="Helvetica Neue"/>
                <a:ea typeface="Helvetica Neue"/>
                <a:cs typeface="Helvetica Neue"/>
                <a:sym typeface="Helvetica Neue"/>
              </a:rPr>
              <a:t>World Education Services</a:t>
            </a:r>
            <a:endParaRPr/>
          </a:p>
        </p:txBody>
      </p:sp>
      <p:pic>
        <p:nvPicPr>
          <p:cNvPr id="20" name="Google Shape;20;p51"/>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21" name="Google Shape;21;p51"/>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51"/>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3" name="Google Shape;23;p51"/>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4" name="Google Shape;24;p51"/>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5" name="Google Shape;25;p51"/>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116" name="Shape 116"/>
        <p:cNvGrpSpPr/>
        <p:nvPr/>
      </p:nvGrpSpPr>
      <p:grpSpPr>
        <a:xfrm>
          <a:off x="0" y="0"/>
          <a:ext cx="0" cy="0"/>
          <a:chOff x="0" y="0"/>
          <a:chExt cx="0" cy="0"/>
        </a:xfrm>
      </p:grpSpPr>
      <p:pic>
        <p:nvPicPr>
          <p:cNvPr descr="WES PPT template - v6.jpg" id="117" name="Google Shape;117;p101"/>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18" name="Google Shape;118;p101"/>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119" name="Google Shape;119;p101"/>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01"/>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1" name="Google Shape;121;p101"/>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2" name="Google Shape;122;p101"/>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3" name="Google Shape;123;p101"/>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4" name="Google Shape;124;p101"/>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5" name="Google Shape;125;p101"/>
          <p:cNvSpPr txBox="1"/>
          <p:nvPr>
            <p:ph idx="6" type="body"/>
          </p:nvPr>
        </p:nvSpPr>
        <p:spPr>
          <a:xfrm>
            <a:off x="683568" y="458112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6" name="Google Shape;126;p101"/>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27" name="Google Shape;127;p101"/>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850" name="Shape 850"/>
        <p:cNvGrpSpPr/>
        <p:nvPr/>
      </p:nvGrpSpPr>
      <p:grpSpPr>
        <a:xfrm>
          <a:off x="0" y="0"/>
          <a:ext cx="0" cy="0"/>
          <a:chOff x="0" y="0"/>
          <a:chExt cx="0" cy="0"/>
        </a:xfrm>
      </p:grpSpPr>
      <p:pic>
        <p:nvPicPr>
          <p:cNvPr descr="WES PPT template - v68.jpg" id="851" name="Google Shape;851;p148"/>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852" name="Google Shape;852;p148"/>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853" name="Google Shape;853;p148"/>
          <p:cNvSpPr txBox="1"/>
          <p:nvPr/>
        </p:nvSpPr>
        <p:spPr>
          <a:xfrm>
            <a:off x="684213" y="292735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pic>
        <p:nvPicPr>
          <p:cNvPr id="854" name="Google Shape;854;p148"/>
          <p:cNvPicPr preferRelativeResize="0"/>
          <p:nvPr/>
        </p:nvPicPr>
        <p:blipFill rotWithShape="1">
          <a:blip r:embed="rId4">
            <a:alphaModFix/>
          </a:blip>
          <a:srcRect b="0" l="0" r="0" t="0"/>
          <a:stretch/>
        </p:blipFill>
        <p:spPr>
          <a:xfrm>
            <a:off x="755650" y="549275"/>
            <a:ext cx="1223963" cy="86042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855" name="Shape 855"/>
        <p:cNvGrpSpPr/>
        <p:nvPr/>
      </p:nvGrpSpPr>
      <p:grpSpPr>
        <a:xfrm>
          <a:off x="0" y="0"/>
          <a:ext cx="0" cy="0"/>
          <a:chOff x="0" y="0"/>
          <a:chExt cx="0" cy="0"/>
        </a:xfrm>
      </p:grpSpPr>
      <p:pic>
        <p:nvPicPr>
          <p:cNvPr descr="WES PPT template6.jpg" id="856" name="Google Shape;856;p149"/>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57" name="Google Shape;857;p149"/>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858" name="Google Shape;858;p149"/>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id="859" name="Google Shape;859;p149"/>
          <p:cNvPicPr preferRelativeResize="0"/>
          <p:nvPr/>
        </p:nvPicPr>
        <p:blipFill rotWithShape="1">
          <a:blip r:embed="rId4">
            <a:alphaModFix/>
          </a:blip>
          <a:srcRect b="0" l="0" r="0" t="0"/>
          <a:stretch/>
        </p:blipFill>
        <p:spPr>
          <a:xfrm>
            <a:off x="0" y="2889250"/>
            <a:ext cx="9144000" cy="3981450"/>
          </a:xfrm>
          <a:prstGeom prst="rect">
            <a:avLst/>
          </a:prstGeom>
          <a:noFill/>
          <a:ln>
            <a:noFill/>
          </a:ln>
        </p:spPr>
      </p:pic>
      <p:pic>
        <p:nvPicPr>
          <p:cNvPr id="860" name="Google Shape;860;p149"/>
          <p:cNvPicPr preferRelativeResize="0"/>
          <p:nvPr/>
        </p:nvPicPr>
        <p:blipFill rotWithShape="1">
          <a:blip r:embed="rId5">
            <a:alphaModFix/>
          </a:blip>
          <a:srcRect b="0" l="0" r="0" t="0"/>
          <a:stretch/>
        </p:blipFill>
        <p:spPr>
          <a:xfrm>
            <a:off x="0" y="1947863"/>
            <a:ext cx="7966075" cy="2057400"/>
          </a:xfrm>
          <a:prstGeom prst="rect">
            <a:avLst/>
          </a:prstGeom>
          <a:noFill/>
          <a:ln>
            <a:noFill/>
          </a:ln>
        </p:spPr>
      </p:pic>
      <p:sp>
        <p:nvSpPr>
          <p:cNvPr id="861" name="Google Shape;861;p149"/>
          <p:cNvSpPr txBox="1"/>
          <p:nvPr>
            <p:ph idx="1" type="body"/>
          </p:nvPr>
        </p:nvSpPr>
        <p:spPr>
          <a:xfrm>
            <a:off x="467544" y="2420889"/>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1"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62" name="Google Shape;862;p149"/>
          <p:cNvSpPr txBox="1"/>
          <p:nvPr>
            <p:ph idx="2" type="body"/>
          </p:nvPr>
        </p:nvSpPr>
        <p:spPr>
          <a:xfrm>
            <a:off x="467544" y="2996952"/>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870" name="Shape 870"/>
        <p:cNvGrpSpPr/>
        <p:nvPr/>
      </p:nvGrpSpPr>
      <p:grpSpPr>
        <a:xfrm>
          <a:off x="0" y="0"/>
          <a:ext cx="0" cy="0"/>
          <a:chOff x="0" y="0"/>
          <a:chExt cx="0" cy="0"/>
        </a:xfrm>
      </p:grpSpPr>
      <p:pic>
        <p:nvPicPr>
          <p:cNvPr descr="WES PPT template - v63.jpg" id="871" name="Google Shape;871;p7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72" name="Google Shape;872;p70"/>
          <p:cNvSpPr txBox="1"/>
          <p:nvPr>
            <p:ph type="title"/>
          </p:nvPr>
        </p:nvSpPr>
        <p:spPr>
          <a:xfrm>
            <a:off x="611560" y="2320079"/>
            <a:ext cx="7848872" cy="211703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3764"/>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3" name="Shape 873"/>
        <p:cNvGrpSpPr/>
        <p:nvPr/>
      </p:nvGrpSpPr>
      <p:grpSpPr>
        <a:xfrm>
          <a:off x="0" y="0"/>
          <a:ext cx="0" cy="0"/>
          <a:chOff x="0" y="0"/>
          <a:chExt cx="0" cy="0"/>
        </a:xfrm>
      </p:grpSpPr>
      <p:sp>
        <p:nvSpPr>
          <p:cNvPr id="874" name="Google Shape;874;p71"/>
          <p:cNvSpPr txBox="1"/>
          <p:nvPr>
            <p:ph type="title"/>
          </p:nvPr>
        </p:nvSpPr>
        <p:spPr>
          <a:xfrm>
            <a:off x="611561"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5" name="Google Shape;875;p71"/>
          <p:cNvSpPr txBox="1"/>
          <p:nvPr>
            <p:ph idx="1" type="body"/>
          </p:nvPr>
        </p:nvSpPr>
        <p:spPr>
          <a:xfrm>
            <a:off x="612649" y="1600200"/>
            <a:ext cx="8135816" cy="4781128"/>
          </a:xfrm>
          <a:prstGeom prst="rect">
            <a:avLst/>
          </a:prstGeom>
          <a:noFill/>
          <a:ln>
            <a:noFill/>
          </a:ln>
        </p:spPr>
        <p:txBody>
          <a:bodyPr anchorCtr="0" anchor="t" bIns="45700" lIns="91425" spcFirstLastPara="1" rIns="91425" wrap="square" tIns="45700">
            <a:noAutofit/>
          </a:bodyPr>
          <a:lstStyle>
            <a:lvl1pPr indent="-308610" lvl="0" marL="457200" algn="l">
              <a:spcBef>
                <a:spcPts val="525"/>
              </a:spcBef>
              <a:spcAft>
                <a:spcPts val="0"/>
              </a:spcAft>
              <a:buSzPts val="1260"/>
              <a:buFont typeface="Noto Sans Symbols"/>
              <a:buChar char="▪"/>
              <a:defRPr>
                <a:latin typeface="Verdana"/>
                <a:ea typeface="Verdana"/>
                <a:cs typeface="Verdana"/>
                <a:sym typeface="Verdana"/>
              </a:defRPr>
            </a:lvl1pPr>
            <a:lvl2pPr indent="-313055" lvl="1" marL="914400" algn="l">
              <a:spcBef>
                <a:spcPts val="413"/>
              </a:spcBef>
              <a:spcAft>
                <a:spcPts val="0"/>
              </a:spcAft>
              <a:buSzPts val="1330"/>
              <a:buFont typeface="Arial"/>
              <a:buChar char="•"/>
              <a:defRPr>
                <a:latin typeface="Verdana"/>
                <a:ea typeface="Verdana"/>
                <a:cs typeface="Verdana"/>
                <a:sym typeface="Verdana"/>
              </a:defRPr>
            </a:lvl2pPr>
            <a:lvl3pPr indent="-309562" lvl="2" marL="1371600" algn="l">
              <a:spcBef>
                <a:spcPts val="375"/>
              </a:spcBef>
              <a:spcAft>
                <a:spcPts val="0"/>
              </a:spcAft>
              <a:buSzPts val="1275"/>
              <a:buFont typeface="Arial"/>
              <a:buChar char="•"/>
              <a:defRPr>
                <a:latin typeface="Verdana"/>
                <a:ea typeface="Verdana"/>
                <a:cs typeface="Verdana"/>
                <a:sym typeface="Verdana"/>
              </a:defRPr>
            </a:lvl3pPr>
            <a:lvl4pPr indent="-300037" lvl="3" marL="1828800" algn="l">
              <a:spcBef>
                <a:spcPts val="300"/>
              </a:spcBef>
              <a:spcAft>
                <a:spcPts val="0"/>
              </a:spcAft>
              <a:buSzPts val="1125"/>
              <a:buFont typeface="Arial"/>
              <a:buChar char="•"/>
              <a:defRPr>
                <a:latin typeface="Verdana"/>
                <a:ea typeface="Verdana"/>
                <a:cs typeface="Verdana"/>
                <a:sym typeface="Verdana"/>
              </a:defRPr>
            </a:lvl4pPr>
            <a:lvl5pPr indent="-290512" lvl="4" marL="2286000" algn="l">
              <a:spcBef>
                <a:spcPts val="300"/>
              </a:spcBef>
              <a:spcAft>
                <a:spcPts val="0"/>
              </a:spcAft>
              <a:buSzPts val="975"/>
              <a:buFont typeface="Arial"/>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876" name="Shape 876"/>
        <p:cNvGrpSpPr/>
        <p:nvPr/>
      </p:nvGrpSpPr>
      <p:grpSpPr>
        <a:xfrm>
          <a:off x="0" y="0"/>
          <a:ext cx="0" cy="0"/>
          <a:chOff x="0" y="0"/>
          <a:chExt cx="0" cy="0"/>
        </a:xfrm>
      </p:grpSpPr>
      <p:pic>
        <p:nvPicPr>
          <p:cNvPr descr="WES PPT template7.jpg" id="877" name="Google Shape;877;p72"/>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78" name="Google Shape;878;p72"/>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World Education Services. All rights reserved.</a:t>
            </a:r>
            <a:endParaRPr sz="600">
              <a:solidFill>
                <a:schemeClr val="dk1"/>
              </a:solidFill>
              <a:latin typeface="Helvetica Neue"/>
              <a:ea typeface="Helvetica Neue"/>
              <a:cs typeface="Helvetica Neue"/>
              <a:sym typeface="Helvetica Neue"/>
            </a:endParaRPr>
          </a:p>
        </p:txBody>
      </p:sp>
      <p:pic>
        <p:nvPicPr>
          <p:cNvPr id="879" name="Google Shape;879;p72"/>
          <p:cNvPicPr preferRelativeResize="0"/>
          <p:nvPr/>
        </p:nvPicPr>
        <p:blipFill rotWithShape="1">
          <a:blip r:embed="rId3">
            <a:alphaModFix/>
          </a:blip>
          <a:srcRect b="0" l="0" r="0" t="0"/>
          <a:stretch/>
        </p:blipFill>
        <p:spPr>
          <a:xfrm>
            <a:off x="3430588" y="6610350"/>
            <a:ext cx="355600" cy="2032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880" name="Shape 880"/>
        <p:cNvGrpSpPr/>
        <p:nvPr/>
      </p:nvGrpSpPr>
      <p:grpSpPr>
        <a:xfrm>
          <a:off x="0" y="0"/>
          <a:ext cx="0" cy="0"/>
          <a:chOff x="0" y="0"/>
          <a:chExt cx="0" cy="0"/>
        </a:xfrm>
      </p:grpSpPr>
      <p:pic>
        <p:nvPicPr>
          <p:cNvPr descr="WES PPT template6.jpg" id="881" name="Google Shape;881;p74"/>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82" name="Google Shape;882;p74"/>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2016 World Education Services. All rights reserved.</a:t>
            </a:r>
            <a:endParaRPr sz="600">
              <a:solidFill>
                <a:schemeClr val="dk1"/>
              </a:solidFill>
              <a:latin typeface="Helvetica Neue"/>
              <a:ea typeface="Helvetica Neue"/>
              <a:cs typeface="Helvetica Neue"/>
              <a:sym typeface="Helvetica Neue"/>
            </a:endParaRPr>
          </a:p>
        </p:txBody>
      </p:sp>
      <p:pic>
        <p:nvPicPr>
          <p:cNvPr id="883" name="Google Shape;883;p74"/>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884" name="Google Shape;884;p74"/>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885" name="Google Shape;885;p74"/>
          <p:cNvPicPr preferRelativeResize="0"/>
          <p:nvPr/>
        </p:nvPicPr>
        <p:blipFill rotWithShape="1">
          <a:blip r:embed="rId5">
            <a:alphaModFix/>
          </a:blip>
          <a:srcRect b="0" l="0" r="0" t="0"/>
          <a:stretch/>
        </p:blipFill>
        <p:spPr>
          <a:xfrm>
            <a:off x="3859213" y="1557338"/>
            <a:ext cx="1425575" cy="1425575"/>
          </a:xfrm>
          <a:prstGeom prst="rect">
            <a:avLst/>
          </a:prstGeom>
          <a:noFill/>
          <a:ln>
            <a:noFill/>
          </a:ln>
        </p:spPr>
      </p:pic>
      <p:sp>
        <p:nvSpPr>
          <p:cNvPr id="886" name="Google Shape;886;p74"/>
          <p:cNvSpPr txBox="1"/>
          <p:nvPr/>
        </p:nvSpPr>
        <p:spPr>
          <a:xfrm>
            <a:off x="647700" y="3414713"/>
            <a:ext cx="7848600" cy="5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700">
                <a:solidFill>
                  <a:srgbClr val="1F9055"/>
                </a:solidFill>
                <a:latin typeface="Helvetica Neue"/>
                <a:ea typeface="Helvetica Neue"/>
                <a:cs typeface="Helvetica Neue"/>
                <a:sym typeface="Helvetica Neue"/>
              </a:rPr>
              <a:t>QUESTIONS AND COMMENTS</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887" name="Shape 887"/>
        <p:cNvGrpSpPr/>
        <p:nvPr/>
      </p:nvGrpSpPr>
      <p:grpSpPr>
        <a:xfrm>
          <a:off x="0" y="0"/>
          <a:ext cx="0" cy="0"/>
          <a:chOff x="0" y="0"/>
          <a:chExt cx="0" cy="0"/>
        </a:xfrm>
      </p:grpSpPr>
      <p:pic>
        <p:nvPicPr>
          <p:cNvPr descr="WES PPT template - v6.jpg" id="888" name="Google Shape;888;p7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89" name="Google Shape;889;p77"/>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rgbClr val="FFFFFF"/>
                </a:solidFill>
                <a:latin typeface="Helvetica Neue"/>
                <a:ea typeface="Helvetica Neue"/>
                <a:cs typeface="Helvetica Neue"/>
                <a:sym typeface="Helvetica Neue"/>
              </a:rPr>
              <a:t>World Education Services</a:t>
            </a:r>
            <a:endParaRPr/>
          </a:p>
        </p:txBody>
      </p:sp>
      <p:pic>
        <p:nvPicPr>
          <p:cNvPr id="890" name="Google Shape;890;p77"/>
          <p:cNvPicPr preferRelativeResize="0"/>
          <p:nvPr/>
        </p:nvPicPr>
        <p:blipFill rotWithShape="1">
          <a:blip r:embed="rId3">
            <a:alphaModFix/>
          </a:blip>
          <a:srcRect b="0" l="0" r="0" t="0"/>
          <a:stretch/>
        </p:blipFill>
        <p:spPr>
          <a:xfrm>
            <a:off x="755650" y="619125"/>
            <a:ext cx="3671888" cy="722313"/>
          </a:xfrm>
          <a:prstGeom prst="rect">
            <a:avLst/>
          </a:prstGeom>
          <a:noFill/>
          <a:ln>
            <a:noFill/>
          </a:ln>
        </p:spPr>
      </p:pic>
      <p:pic>
        <p:nvPicPr>
          <p:cNvPr id="891" name="Google Shape;891;p77"/>
          <p:cNvPicPr preferRelativeResize="0"/>
          <p:nvPr/>
        </p:nvPicPr>
        <p:blipFill rotWithShape="1">
          <a:blip r:embed="rId4">
            <a:alphaModFix/>
          </a:blip>
          <a:srcRect b="0" l="0" r="0" t="0"/>
          <a:stretch/>
        </p:blipFill>
        <p:spPr>
          <a:xfrm>
            <a:off x="5651500" y="1022350"/>
            <a:ext cx="2992438" cy="431800"/>
          </a:xfrm>
          <a:prstGeom prst="rect">
            <a:avLst/>
          </a:prstGeom>
          <a:noFill/>
          <a:ln>
            <a:noFill/>
          </a:ln>
        </p:spPr>
      </p:pic>
      <p:sp>
        <p:nvSpPr>
          <p:cNvPr id="892" name="Google Shape;892;p77"/>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3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3" name="Google Shape;893;p77"/>
          <p:cNvSpPr txBox="1"/>
          <p:nvPr>
            <p:ph idx="1" type="body"/>
          </p:nvPr>
        </p:nvSpPr>
        <p:spPr>
          <a:xfrm>
            <a:off x="683568" y="4365081"/>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90"/>
              <a:buNone/>
              <a:defRPr b="1" sz="165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94" name="Google Shape;894;p77"/>
          <p:cNvSpPr txBox="1"/>
          <p:nvPr>
            <p:ph idx="2" type="body"/>
          </p:nvPr>
        </p:nvSpPr>
        <p:spPr>
          <a:xfrm>
            <a:off x="683569" y="1987949"/>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95" name="Google Shape;895;p77"/>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720"/>
              <a:buNone/>
              <a:defRPr b="0" sz="12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96" name="Google Shape;896;p77"/>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080"/>
              <a:buNone/>
              <a:defRPr sz="180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897" name="Shape 897"/>
        <p:cNvGrpSpPr/>
        <p:nvPr/>
      </p:nvGrpSpPr>
      <p:grpSpPr>
        <a:xfrm>
          <a:off x="0" y="0"/>
          <a:ext cx="0" cy="0"/>
          <a:chOff x="0" y="0"/>
          <a:chExt cx="0" cy="0"/>
        </a:xfrm>
      </p:grpSpPr>
      <p:pic>
        <p:nvPicPr>
          <p:cNvPr descr="WES PPT template - v6.jpg" id="898" name="Google Shape;898;p78"/>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899" name="Google Shape;899;p78"/>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900" name="Google Shape;900;p78"/>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901" name="Google Shape;901;p78"/>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3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2" name="Google Shape;902;p78"/>
          <p:cNvSpPr txBox="1"/>
          <p:nvPr>
            <p:ph idx="1" type="body"/>
          </p:nvPr>
        </p:nvSpPr>
        <p:spPr>
          <a:xfrm>
            <a:off x="683569" y="1844825"/>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3" name="Google Shape;903;p78"/>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080"/>
              <a:buNone/>
              <a:defRPr sz="180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4" name="Google Shape;904;p78"/>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5" name="Google Shape;905;p78"/>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6" name="Google Shape;906;p78"/>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7" name="Google Shape;907;p78"/>
          <p:cNvSpPr txBox="1"/>
          <p:nvPr>
            <p:ph idx="6" type="body"/>
          </p:nvPr>
        </p:nvSpPr>
        <p:spPr>
          <a:xfrm>
            <a:off x="683568" y="458113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8" name="Google Shape;908;p78"/>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9" name="Google Shape;909;p78"/>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910" name="Shape 910"/>
        <p:cNvGrpSpPr/>
        <p:nvPr/>
      </p:nvGrpSpPr>
      <p:grpSpPr>
        <a:xfrm>
          <a:off x="0" y="0"/>
          <a:ext cx="0" cy="0"/>
          <a:chOff x="0" y="0"/>
          <a:chExt cx="0" cy="0"/>
        </a:xfrm>
      </p:grpSpPr>
      <p:pic>
        <p:nvPicPr>
          <p:cNvPr descr="WES PPT template - v6.jpg" id="911" name="Google Shape;911;p79"/>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912" name="Google Shape;912;p79"/>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913" name="Google Shape;913;p79"/>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914" name="Google Shape;914;p79"/>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3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5" name="Google Shape;915;p79"/>
          <p:cNvSpPr txBox="1"/>
          <p:nvPr>
            <p:ph idx="1" type="body"/>
          </p:nvPr>
        </p:nvSpPr>
        <p:spPr>
          <a:xfrm>
            <a:off x="683569" y="1844825"/>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6" name="Google Shape;916;p79"/>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080"/>
              <a:buNone/>
              <a:defRPr sz="180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7" name="Google Shape;917;p79"/>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8" name="Google Shape;918;p79"/>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9" name="Google Shape;919;p79"/>
          <p:cNvSpPr txBox="1"/>
          <p:nvPr>
            <p:ph idx="5" type="body"/>
          </p:nvPr>
        </p:nvSpPr>
        <p:spPr>
          <a:xfrm>
            <a:off x="683568" y="4365106"/>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0" name="Google Shape;920;p79"/>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1" name="Google Shape;921;p79"/>
          <p:cNvSpPr txBox="1"/>
          <p:nvPr>
            <p:ph idx="7" type="body"/>
          </p:nvPr>
        </p:nvSpPr>
        <p:spPr>
          <a:xfrm>
            <a:off x="683569" y="494117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2" name="Google Shape;922;p79"/>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540"/>
              <a:buNone/>
              <a:defRPr b="0" sz="900">
                <a:solidFill>
                  <a:schemeClr val="lt1"/>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923" name="Shape 923"/>
        <p:cNvGrpSpPr/>
        <p:nvPr/>
      </p:nvGrpSpPr>
      <p:grpSpPr>
        <a:xfrm>
          <a:off x="0" y="0"/>
          <a:ext cx="0" cy="0"/>
          <a:chOff x="0" y="0"/>
          <a:chExt cx="0" cy="0"/>
        </a:xfrm>
      </p:grpSpPr>
      <p:pic>
        <p:nvPicPr>
          <p:cNvPr descr="WES PPT template - v63.jpg" id="924" name="Google Shape;924;p8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25" name="Google Shape;925;p80"/>
          <p:cNvSpPr txBox="1"/>
          <p:nvPr/>
        </p:nvSpPr>
        <p:spPr>
          <a:xfrm>
            <a:off x="611188" y="1568450"/>
            <a:ext cx="1506537" cy="554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rgbClr val="003764"/>
                </a:solidFill>
                <a:latin typeface="Helvetica Neue"/>
                <a:ea typeface="Helvetica Neue"/>
                <a:cs typeface="Helvetica Neue"/>
                <a:sym typeface="Helvetica Neue"/>
              </a:rPr>
              <a:t>Agenda</a:t>
            </a:r>
            <a:endParaRPr/>
          </a:p>
        </p:txBody>
      </p:sp>
      <p:sp>
        <p:nvSpPr>
          <p:cNvPr id="926" name="Google Shape;926;p80"/>
          <p:cNvSpPr txBox="1"/>
          <p:nvPr>
            <p:ph type="title"/>
          </p:nvPr>
        </p:nvSpPr>
        <p:spPr>
          <a:xfrm>
            <a:off x="611560" y="2852936"/>
            <a:ext cx="6934200" cy="244827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3F3F3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spTree>
      <p:nvGrpSpPr>
        <p:cNvPr id="128" name="Shape 128"/>
        <p:cNvGrpSpPr/>
        <p:nvPr/>
      </p:nvGrpSpPr>
      <p:grpSpPr>
        <a:xfrm>
          <a:off x="0" y="0"/>
          <a:ext cx="0" cy="0"/>
          <a:chOff x="0" y="0"/>
          <a:chExt cx="0" cy="0"/>
        </a:xfrm>
      </p:grpSpPr>
      <p:pic>
        <p:nvPicPr>
          <p:cNvPr descr="WES PPT template - v6.jpg" id="129" name="Google Shape;129;p102"/>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30" name="Google Shape;130;p102"/>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131" name="Google Shape;131;p102"/>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02"/>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3" name="Google Shape;133;p102"/>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4" name="Google Shape;134;p102"/>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5" name="Google Shape;135;p102"/>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6" name="Google Shape;136;p102"/>
          <p:cNvSpPr txBox="1"/>
          <p:nvPr>
            <p:ph idx="5" type="body"/>
          </p:nvPr>
        </p:nvSpPr>
        <p:spPr>
          <a:xfrm>
            <a:off x="683568" y="4365104"/>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7" name="Google Shape;137;p102"/>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8" name="Google Shape;138;p102"/>
          <p:cNvSpPr txBox="1"/>
          <p:nvPr>
            <p:ph idx="7" type="body"/>
          </p:nvPr>
        </p:nvSpPr>
        <p:spPr>
          <a:xfrm>
            <a:off x="683569" y="494116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39" name="Google Shape;139;p102"/>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927" name="Shape 927"/>
        <p:cNvGrpSpPr/>
        <p:nvPr/>
      </p:nvGrpSpPr>
      <p:grpSpPr>
        <a:xfrm>
          <a:off x="0" y="0"/>
          <a:ext cx="0" cy="0"/>
          <a:chOff x="0" y="0"/>
          <a:chExt cx="0" cy="0"/>
        </a:xfrm>
      </p:grpSpPr>
      <p:pic>
        <p:nvPicPr>
          <p:cNvPr descr="WES PPT template7.jpg" id="928" name="Google Shape;928;p81"/>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929" name="Google Shape;929;p81"/>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World Education Services. All rights reserved.</a:t>
            </a:r>
            <a:endParaRPr sz="600">
              <a:solidFill>
                <a:schemeClr val="dk1"/>
              </a:solidFill>
              <a:latin typeface="Helvetica Neue"/>
              <a:ea typeface="Helvetica Neue"/>
              <a:cs typeface="Helvetica Neue"/>
              <a:sym typeface="Helvetica Neue"/>
            </a:endParaRPr>
          </a:p>
        </p:txBody>
      </p:sp>
      <p:pic>
        <p:nvPicPr>
          <p:cNvPr id="930" name="Google Shape;930;p81"/>
          <p:cNvPicPr preferRelativeResize="0"/>
          <p:nvPr/>
        </p:nvPicPr>
        <p:blipFill rotWithShape="1">
          <a:blip r:embed="rId3">
            <a:alphaModFix/>
          </a:blip>
          <a:srcRect b="0" l="0" r="0" t="0"/>
          <a:stretch/>
        </p:blipFill>
        <p:spPr>
          <a:xfrm>
            <a:off x="3468688" y="6610350"/>
            <a:ext cx="355600" cy="203200"/>
          </a:xfrm>
          <a:prstGeom prst="rect">
            <a:avLst/>
          </a:prstGeom>
          <a:noFill/>
          <a:ln>
            <a:noFill/>
          </a:ln>
        </p:spPr>
      </p:pic>
      <p:pic>
        <p:nvPicPr>
          <p:cNvPr id="931" name="Google Shape;931;p81"/>
          <p:cNvPicPr preferRelativeResize="0"/>
          <p:nvPr/>
        </p:nvPicPr>
        <p:blipFill rotWithShape="1">
          <a:blip r:embed="rId4">
            <a:alphaModFix/>
          </a:blip>
          <a:srcRect b="0" l="0" r="0" t="0"/>
          <a:stretch/>
        </p:blipFill>
        <p:spPr>
          <a:xfrm>
            <a:off x="684213" y="476250"/>
            <a:ext cx="7775575" cy="1152525"/>
          </a:xfrm>
          <a:prstGeom prst="rect">
            <a:avLst/>
          </a:prstGeom>
          <a:noFill/>
          <a:ln>
            <a:noFill/>
          </a:ln>
        </p:spPr>
      </p:pic>
      <p:sp>
        <p:nvSpPr>
          <p:cNvPr id="932" name="Google Shape;932;p81"/>
          <p:cNvSpPr txBox="1"/>
          <p:nvPr/>
        </p:nvSpPr>
        <p:spPr>
          <a:xfrm>
            <a:off x="928688" y="698500"/>
            <a:ext cx="43910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Helvetica Neue"/>
                <a:ea typeface="Helvetica Neue"/>
                <a:cs typeface="Helvetica Neue"/>
                <a:sym typeface="Helvetica Neue"/>
              </a:rPr>
              <a:t>POLL</a:t>
            </a:r>
            <a:endParaRPr/>
          </a:p>
        </p:txBody>
      </p:sp>
      <p:pic>
        <p:nvPicPr>
          <p:cNvPr id="933" name="Google Shape;933;p81"/>
          <p:cNvPicPr preferRelativeResize="0"/>
          <p:nvPr/>
        </p:nvPicPr>
        <p:blipFill rotWithShape="1">
          <a:blip r:embed="rId5">
            <a:alphaModFix/>
          </a:blip>
          <a:srcRect b="0" l="0" r="0" t="0"/>
          <a:stretch/>
        </p:blipFill>
        <p:spPr>
          <a:xfrm>
            <a:off x="7669213" y="5229225"/>
            <a:ext cx="1079500" cy="1079500"/>
          </a:xfrm>
          <a:prstGeom prst="rect">
            <a:avLst/>
          </a:prstGeom>
          <a:noFill/>
          <a:ln>
            <a:noFill/>
          </a:ln>
        </p:spPr>
      </p:pic>
      <p:sp>
        <p:nvSpPr>
          <p:cNvPr id="934" name="Google Shape;934;p81"/>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42900" lvl="0" marL="457200" algn="l">
              <a:spcBef>
                <a:spcPts val="525"/>
              </a:spcBef>
              <a:spcAft>
                <a:spcPts val="0"/>
              </a:spcAft>
              <a:buSzPts val="1800"/>
              <a:buFont typeface="Arial"/>
              <a:buAutoNum type="arabicPeriod"/>
              <a:defRPr sz="1800">
                <a:solidFill>
                  <a:srgbClr val="003764"/>
                </a:solidFill>
                <a:latin typeface="Verdana"/>
                <a:ea typeface="Verdana"/>
                <a:cs typeface="Verdana"/>
                <a:sym typeface="Verdana"/>
              </a:defRPr>
            </a:lvl1pPr>
            <a:lvl2pPr indent="-313055" lvl="1" marL="914400" algn="l">
              <a:spcBef>
                <a:spcPts val="413"/>
              </a:spcBef>
              <a:spcAft>
                <a:spcPts val="0"/>
              </a:spcAft>
              <a:buSzPts val="1330"/>
              <a:buFont typeface="Noto Sans Symbols"/>
              <a:buChar char="▪"/>
              <a:defRPr>
                <a:latin typeface="Verdana"/>
                <a:ea typeface="Verdana"/>
                <a:cs typeface="Verdana"/>
                <a:sym typeface="Verdana"/>
              </a:defRPr>
            </a:lvl2pPr>
            <a:lvl3pPr indent="-309562" lvl="2" marL="1371600" algn="l">
              <a:spcBef>
                <a:spcPts val="375"/>
              </a:spcBef>
              <a:spcAft>
                <a:spcPts val="0"/>
              </a:spcAft>
              <a:buSzPts val="1275"/>
              <a:buFont typeface="Noto Sans Symbols"/>
              <a:buChar char="▪"/>
              <a:defRPr>
                <a:latin typeface="Verdana"/>
                <a:ea typeface="Verdana"/>
                <a:cs typeface="Verdana"/>
                <a:sym typeface="Verdana"/>
              </a:defRPr>
            </a:lvl3pPr>
            <a:lvl4pPr indent="-300037" lvl="3" marL="1828800" algn="l">
              <a:spcBef>
                <a:spcPts val="300"/>
              </a:spcBef>
              <a:spcAft>
                <a:spcPts val="0"/>
              </a:spcAft>
              <a:buSzPts val="1125"/>
              <a:buFont typeface="Noto Sans Symbols"/>
              <a:buChar char="▪"/>
              <a:defRPr>
                <a:latin typeface="Verdana"/>
                <a:ea typeface="Verdana"/>
                <a:cs typeface="Verdana"/>
                <a:sym typeface="Verdana"/>
              </a:defRPr>
            </a:lvl4pPr>
            <a:lvl5pPr indent="-290512" lvl="4" marL="2286000" algn="l">
              <a:spcBef>
                <a:spcPts val="300"/>
              </a:spcBef>
              <a:spcAft>
                <a:spcPts val="0"/>
              </a:spcAft>
              <a:buSzPts val="975"/>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35" name="Google Shape;935;p81"/>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440"/>
              <a:buNone/>
              <a:defRPr b="0" sz="2400">
                <a:solidFill>
                  <a:srgbClr val="003764"/>
                </a:solidFill>
                <a:latin typeface="Verdana"/>
                <a:ea typeface="Verdana"/>
                <a:cs typeface="Verdana"/>
                <a:sym typeface="Verdana"/>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936" name="Shape 936"/>
        <p:cNvGrpSpPr/>
        <p:nvPr/>
      </p:nvGrpSpPr>
      <p:grpSpPr>
        <a:xfrm>
          <a:off x="0" y="0"/>
          <a:ext cx="0" cy="0"/>
          <a:chOff x="0" y="0"/>
          <a:chExt cx="0" cy="0"/>
        </a:xfrm>
      </p:grpSpPr>
      <p:pic>
        <p:nvPicPr>
          <p:cNvPr descr="WES PPT template7.jpg" id="937" name="Google Shape;937;p82"/>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938" name="Google Shape;938;p82"/>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World Education Services. All rights reserved.</a:t>
            </a:r>
            <a:endParaRPr sz="600">
              <a:solidFill>
                <a:schemeClr val="dk1"/>
              </a:solidFill>
              <a:latin typeface="Helvetica Neue"/>
              <a:ea typeface="Helvetica Neue"/>
              <a:cs typeface="Helvetica Neue"/>
              <a:sym typeface="Helvetica Neue"/>
            </a:endParaRPr>
          </a:p>
        </p:txBody>
      </p:sp>
      <p:pic>
        <p:nvPicPr>
          <p:cNvPr id="939" name="Google Shape;939;p82"/>
          <p:cNvPicPr preferRelativeResize="0"/>
          <p:nvPr/>
        </p:nvPicPr>
        <p:blipFill rotWithShape="1">
          <a:blip r:embed="rId3">
            <a:alphaModFix/>
          </a:blip>
          <a:srcRect b="0" l="0" r="0" t="0"/>
          <a:stretch/>
        </p:blipFill>
        <p:spPr>
          <a:xfrm>
            <a:off x="3468688" y="6610350"/>
            <a:ext cx="355600" cy="203200"/>
          </a:xfrm>
          <a:prstGeom prst="rect">
            <a:avLst/>
          </a:prstGeom>
          <a:noFill/>
          <a:ln>
            <a:noFill/>
          </a:ln>
        </p:spPr>
      </p:pic>
      <p:pic>
        <p:nvPicPr>
          <p:cNvPr id="940" name="Google Shape;940;p82"/>
          <p:cNvPicPr preferRelativeResize="0"/>
          <p:nvPr/>
        </p:nvPicPr>
        <p:blipFill rotWithShape="1">
          <a:blip r:embed="rId4">
            <a:alphaModFix/>
          </a:blip>
          <a:srcRect b="0" l="0" r="0" t="0"/>
          <a:stretch/>
        </p:blipFill>
        <p:spPr>
          <a:xfrm>
            <a:off x="684213" y="476250"/>
            <a:ext cx="7775575" cy="1152525"/>
          </a:xfrm>
          <a:prstGeom prst="rect">
            <a:avLst/>
          </a:prstGeom>
          <a:noFill/>
          <a:ln>
            <a:noFill/>
          </a:ln>
        </p:spPr>
      </p:pic>
      <p:sp>
        <p:nvSpPr>
          <p:cNvPr id="941" name="Google Shape;941;p82"/>
          <p:cNvSpPr txBox="1"/>
          <p:nvPr/>
        </p:nvSpPr>
        <p:spPr>
          <a:xfrm>
            <a:off x="928688" y="698500"/>
            <a:ext cx="43910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Helvetica Neue"/>
                <a:ea typeface="Helvetica Neue"/>
                <a:cs typeface="Helvetica Neue"/>
                <a:sym typeface="Helvetica Neue"/>
              </a:rPr>
              <a:t>Quiz</a:t>
            </a:r>
            <a:endParaRPr/>
          </a:p>
        </p:txBody>
      </p:sp>
      <p:pic>
        <p:nvPicPr>
          <p:cNvPr id="942" name="Google Shape;942;p82"/>
          <p:cNvPicPr preferRelativeResize="0"/>
          <p:nvPr/>
        </p:nvPicPr>
        <p:blipFill rotWithShape="1">
          <a:blip r:embed="rId5">
            <a:alphaModFix/>
          </a:blip>
          <a:srcRect b="0" l="0" r="0" t="0"/>
          <a:stretch/>
        </p:blipFill>
        <p:spPr>
          <a:xfrm>
            <a:off x="7669213" y="5229225"/>
            <a:ext cx="1079500" cy="1079500"/>
          </a:xfrm>
          <a:prstGeom prst="rect">
            <a:avLst/>
          </a:prstGeom>
          <a:noFill/>
          <a:ln>
            <a:noFill/>
          </a:ln>
        </p:spPr>
      </p:pic>
      <p:sp>
        <p:nvSpPr>
          <p:cNvPr id="943" name="Google Shape;943;p82"/>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42900" lvl="0" marL="457200" algn="l">
              <a:spcBef>
                <a:spcPts val="525"/>
              </a:spcBef>
              <a:spcAft>
                <a:spcPts val="0"/>
              </a:spcAft>
              <a:buSzPts val="1800"/>
              <a:buFont typeface="Arial"/>
              <a:buAutoNum type="arabicPeriod"/>
              <a:defRPr sz="1800">
                <a:solidFill>
                  <a:srgbClr val="003764"/>
                </a:solidFill>
                <a:latin typeface="Verdana"/>
                <a:ea typeface="Verdana"/>
                <a:cs typeface="Verdana"/>
                <a:sym typeface="Verdana"/>
              </a:defRPr>
            </a:lvl1pPr>
            <a:lvl2pPr indent="-313055" lvl="1" marL="914400" algn="l">
              <a:spcBef>
                <a:spcPts val="413"/>
              </a:spcBef>
              <a:spcAft>
                <a:spcPts val="0"/>
              </a:spcAft>
              <a:buSzPts val="1330"/>
              <a:buFont typeface="Noto Sans Symbols"/>
              <a:buChar char="▪"/>
              <a:defRPr>
                <a:latin typeface="Verdana"/>
                <a:ea typeface="Verdana"/>
                <a:cs typeface="Verdana"/>
                <a:sym typeface="Verdana"/>
              </a:defRPr>
            </a:lvl2pPr>
            <a:lvl3pPr indent="-309562" lvl="2" marL="1371600" algn="l">
              <a:spcBef>
                <a:spcPts val="375"/>
              </a:spcBef>
              <a:spcAft>
                <a:spcPts val="0"/>
              </a:spcAft>
              <a:buSzPts val="1275"/>
              <a:buFont typeface="Noto Sans Symbols"/>
              <a:buChar char="▪"/>
              <a:defRPr>
                <a:latin typeface="Verdana"/>
                <a:ea typeface="Verdana"/>
                <a:cs typeface="Verdana"/>
                <a:sym typeface="Verdana"/>
              </a:defRPr>
            </a:lvl3pPr>
            <a:lvl4pPr indent="-300037" lvl="3" marL="1828800" algn="l">
              <a:spcBef>
                <a:spcPts val="300"/>
              </a:spcBef>
              <a:spcAft>
                <a:spcPts val="0"/>
              </a:spcAft>
              <a:buSzPts val="1125"/>
              <a:buFont typeface="Noto Sans Symbols"/>
              <a:buChar char="▪"/>
              <a:defRPr>
                <a:latin typeface="Verdana"/>
                <a:ea typeface="Verdana"/>
                <a:cs typeface="Verdana"/>
                <a:sym typeface="Verdana"/>
              </a:defRPr>
            </a:lvl4pPr>
            <a:lvl5pPr indent="-290512" lvl="4" marL="2286000" algn="l">
              <a:spcBef>
                <a:spcPts val="300"/>
              </a:spcBef>
              <a:spcAft>
                <a:spcPts val="0"/>
              </a:spcAft>
              <a:buSzPts val="975"/>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44" name="Google Shape;944;p82"/>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440"/>
              <a:buNone/>
              <a:defRPr b="0" sz="2400">
                <a:solidFill>
                  <a:srgbClr val="003764"/>
                </a:solidFill>
                <a:latin typeface="Verdana"/>
                <a:ea typeface="Verdana"/>
                <a:cs typeface="Verdana"/>
                <a:sym typeface="Verdana"/>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945" name="Shape 945"/>
        <p:cNvGrpSpPr/>
        <p:nvPr/>
      </p:nvGrpSpPr>
      <p:grpSpPr>
        <a:xfrm>
          <a:off x="0" y="0"/>
          <a:ext cx="0" cy="0"/>
          <a:chOff x="0" y="0"/>
          <a:chExt cx="0" cy="0"/>
        </a:xfrm>
      </p:grpSpPr>
      <p:pic>
        <p:nvPicPr>
          <p:cNvPr descr="WES PPT template7.jpg" id="946" name="Google Shape;946;p83"/>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947" name="Google Shape;947;p83"/>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World Education Services. All rights reserved.</a:t>
            </a:r>
            <a:endParaRPr sz="600">
              <a:solidFill>
                <a:schemeClr val="dk1"/>
              </a:solidFill>
              <a:latin typeface="Helvetica Neue"/>
              <a:ea typeface="Helvetica Neue"/>
              <a:cs typeface="Helvetica Neue"/>
              <a:sym typeface="Helvetica Neue"/>
            </a:endParaRPr>
          </a:p>
        </p:txBody>
      </p:sp>
      <p:pic>
        <p:nvPicPr>
          <p:cNvPr id="948" name="Google Shape;948;p83"/>
          <p:cNvPicPr preferRelativeResize="0"/>
          <p:nvPr/>
        </p:nvPicPr>
        <p:blipFill rotWithShape="1">
          <a:blip r:embed="rId3">
            <a:alphaModFix/>
          </a:blip>
          <a:srcRect b="0" l="0" r="0" t="0"/>
          <a:stretch/>
        </p:blipFill>
        <p:spPr>
          <a:xfrm>
            <a:off x="3468688" y="6610350"/>
            <a:ext cx="355600" cy="203200"/>
          </a:xfrm>
          <a:prstGeom prst="rect">
            <a:avLst/>
          </a:prstGeom>
          <a:noFill/>
          <a:ln>
            <a:noFill/>
          </a:ln>
        </p:spPr>
      </p:pic>
      <p:pic>
        <p:nvPicPr>
          <p:cNvPr id="949" name="Google Shape;949;p83"/>
          <p:cNvPicPr preferRelativeResize="0"/>
          <p:nvPr/>
        </p:nvPicPr>
        <p:blipFill rotWithShape="1">
          <a:blip r:embed="rId4">
            <a:alphaModFix/>
          </a:blip>
          <a:srcRect b="0" l="0" r="0" t="0"/>
          <a:stretch/>
        </p:blipFill>
        <p:spPr>
          <a:xfrm>
            <a:off x="684213" y="476250"/>
            <a:ext cx="7775575" cy="1152525"/>
          </a:xfrm>
          <a:prstGeom prst="rect">
            <a:avLst/>
          </a:prstGeom>
          <a:noFill/>
          <a:ln>
            <a:noFill/>
          </a:ln>
        </p:spPr>
      </p:pic>
      <p:sp>
        <p:nvSpPr>
          <p:cNvPr id="950" name="Google Shape;950;p83"/>
          <p:cNvSpPr txBox="1"/>
          <p:nvPr/>
        </p:nvSpPr>
        <p:spPr>
          <a:xfrm>
            <a:off x="928688" y="698500"/>
            <a:ext cx="4391025" cy="584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Helvetica Neue"/>
                <a:ea typeface="Helvetica Neue"/>
                <a:cs typeface="Helvetica Neue"/>
                <a:sym typeface="Helvetica Neue"/>
              </a:rPr>
              <a:t>Review</a:t>
            </a:r>
            <a:endParaRPr/>
          </a:p>
        </p:txBody>
      </p:sp>
      <p:pic>
        <p:nvPicPr>
          <p:cNvPr id="951" name="Google Shape;951;p83"/>
          <p:cNvPicPr preferRelativeResize="0"/>
          <p:nvPr/>
        </p:nvPicPr>
        <p:blipFill rotWithShape="1">
          <a:blip r:embed="rId5">
            <a:alphaModFix/>
          </a:blip>
          <a:srcRect b="0" l="0" r="0" t="0"/>
          <a:stretch/>
        </p:blipFill>
        <p:spPr>
          <a:xfrm>
            <a:off x="7669213" y="5229225"/>
            <a:ext cx="1079500" cy="1079500"/>
          </a:xfrm>
          <a:prstGeom prst="rect">
            <a:avLst/>
          </a:prstGeom>
          <a:noFill/>
          <a:ln>
            <a:noFill/>
          </a:ln>
        </p:spPr>
      </p:pic>
      <p:sp>
        <p:nvSpPr>
          <p:cNvPr id="952" name="Google Shape;952;p83"/>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42900" lvl="0" marL="457200" algn="l">
              <a:spcBef>
                <a:spcPts val="525"/>
              </a:spcBef>
              <a:spcAft>
                <a:spcPts val="0"/>
              </a:spcAft>
              <a:buSzPts val="1800"/>
              <a:buFont typeface="Arial"/>
              <a:buAutoNum type="arabicPeriod"/>
              <a:defRPr sz="1800">
                <a:solidFill>
                  <a:srgbClr val="003764"/>
                </a:solidFill>
                <a:latin typeface="Verdana"/>
                <a:ea typeface="Verdana"/>
                <a:cs typeface="Verdana"/>
                <a:sym typeface="Verdana"/>
              </a:defRPr>
            </a:lvl1pPr>
            <a:lvl2pPr indent="-313055" lvl="1" marL="914400" algn="l">
              <a:spcBef>
                <a:spcPts val="413"/>
              </a:spcBef>
              <a:spcAft>
                <a:spcPts val="0"/>
              </a:spcAft>
              <a:buSzPts val="1330"/>
              <a:buFont typeface="Noto Sans Symbols"/>
              <a:buChar char="▪"/>
              <a:defRPr>
                <a:latin typeface="Verdana"/>
                <a:ea typeface="Verdana"/>
                <a:cs typeface="Verdana"/>
                <a:sym typeface="Verdana"/>
              </a:defRPr>
            </a:lvl2pPr>
            <a:lvl3pPr indent="-309562" lvl="2" marL="1371600" algn="l">
              <a:spcBef>
                <a:spcPts val="375"/>
              </a:spcBef>
              <a:spcAft>
                <a:spcPts val="0"/>
              </a:spcAft>
              <a:buSzPts val="1275"/>
              <a:buFont typeface="Noto Sans Symbols"/>
              <a:buChar char="▪"/>
              <a:defRPr>
                <a:latin typeface="Verdana"/>
                <a:ea typeface="Verdana"/>
                <a:cs typeface="Verdana"/>
                <a:sym typeface="Verdana"/>
              </a:defRPr>
            </a:lvl3pPr>
            <a:lvl4pPr indent="-300037" lvl="3" marL="1828800" algn="l">
              <a:spcBef>
                <a:spcPts val="300"/>
              </a:spcBef>
              <a:spcAft>
                <a:spcPts val="0"/>
              </a:spcAft>
              <a:buSzPts val="1125"/>
              <a:buFont typeface="Noto Sans Symbols"/>
              <a:buChar char="▪"/>
              <a:defRPr>
                <a:latin typeface="Verdana"/>
                <a:ea typeface="Verdana"/>
                <a:cs typeface="Verdana"/>
                <a:sym typeface="Verdana"/>
              </a:defRPr>
            </a:lvl4pPr>
            <a:lvl5pPr indent="-290512" lvl="4" marL="2286000" algn="l">
              <a:spcBef>
                <a:spcPts val="300"/>
              </a:spcBef>
              <a:spcAft>
                <a:spcPts val="0"/>
              </a:spcAft>
              <a:buSzPts val="975"/>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53" name="Google Shape;953;p83"/>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440"/>
              <a:buNone/>
              <a:defRPr b="0" sz="2400">
                <a:solidFill>
                  <a:srgbClr val="003764"/>
                </a:solidFill>
                <a:latin typeface="Verdana"/>
                <a:ea typeface="Verdana"/>
                <a:cs typeface="Verdana"/>
                <a:sym typeface="Verdana"/>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4" name="Shape 954"/>
        <p:cNvGrpSpPr/>
        <p:nvPr/>
      </p:nvGrpSpPr>
      <p:grpSpPr>
        <a:xfrm>
          <a:off x="0" y="0"/>
          <a:ext cx="0" cy="0"/>
          <a:chOff x="0" y="0"/>
          <a:chExt cx="0" cy="0"/>
        </a:xfrm>
      </p:grpSpPr>
      <p:sp>
        <p:nvSpPr>
          <p:cNvPr id="955" name="Google Shape;955;p84"/>
          <p:cNvSpPr txBox="1"/>
          <p:nvPr>
            <p:ph type="title"/>
          </p:nvPr>
        </p:nvSpPr>
        <p:spPr>
          <a:xfrm>
            <a:off x="611561"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6" name="Google Shape;956;p84"/>
          <p:cNvSpPr txBox="1"/>
          <p:nvPr>
            <p:ph idx="1" type="body"/>
          </p:nvPr>
        </p:nvSpPr>
        <p:spPr>
          <a:xfrm>
            <a:off x="609600" y="1589568"/>
            <a:ext cx="3886200" cy="4791761"/>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170"/>
              <a:buFont typeface="Noto Sans Symbols"/>
              <a:buNone/>
              <a:defRPr sz="1950"/>
            </a:lvl1pPr>
            <a:lvl2pPr indent="-308610" lvl="1" marL="914400" algn="l">
              <a:spcBef>
                <a:spcPts val="413"/>
              </a:spcBef>
              <a:spcAft>
                <a:spcPts val="0"/>
              </a:spcAft>
              <a:buClr>
                <a:srgbClr val="003764"/>
              </a:buClr>
              <a:buSzPts val="1260"/>
              <a:buFont typeface="Noto Sans Symbols"/>
              <a:buChar char="▪"/>
              <a:defRPr sz="1800"/>
            </a:lvl2pPr>
            <a:lvl3pPr indent="-307181" lvl="2" marL="1371600" algn="l">
              <a:spcBef>
                <a:spcPts val="375"/>
              </a:spcBef>
              <a:spcAft>
                <a:spcPts val="0"/>
              </a:spcAft>
              <a:buClr>
                <a:srgbClr val="1F9055"/>
              </a:buClr>
              <a:buSzPts val="1238"/>
              <a:buFont typeface="Noto Sans Symbols"/>
              <a:buChar char="▪"/>
              <a:defRPr sz="1650"/>
            </a:lvl3pPr>
            <a:lvl4pPr indent="-300037" lvl="3" marL="1828800" algn="l">
              <a:spcBef>
                <a:spcPts val="300"/>
              </a:spcBef>
              <a:spcAft>
                <a:spcPts val="0"/>
              </a:spcAft>
              <a:buSzPts val="1125"/>
              <a:buFont typeface="Noto Sans Symbols"/>
              <a:buChar char="▪"/>
              <a:defRPr/>
            </a:lvl4pPr>
            <a:lvl5pPr indent="-290512" lvl="4" marL="2286000" algn="l">
              <a:spcBef>
                <a:spcPts val="300"/>
              </a:spcBef>
              <a:spcAft>
                <a:spcPts val="0"/>
              </a:spcAft>
              <a:buSzPts val="975"/>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57" name="Google Shape;957;p84"/>
          <p:cNvSpPr txBox="1"/>
          <p:nvPr>
            <p:ph idx="2" type="body"/>
          </p:nvPr>
        </p:nvSpPr>
        <p:spPr>
          <a:xfrm>
            <a:off x="4716017" y="1589568"/>
            <a:ext cx="4015085" cy="4791761"/>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170"/>
              <a:buFont typeface="Noto Sans Symbols"/>
              <a:buNone/>
              <a:defRPr sz="1950"/>
            </a:lvl1pPr>
            <a:lvl2pPr indent="-308610" lvl="1" marL="914400" algn="l">
              <a:spcBef>
                <a:spcPts val="413"/>
              </a:spcBef>
              <a:spcAft>
                <a:spcPts val="0"/>
              </a:spcAft>
              <a:buClr>
                <a:srgbClr val="003764"/>
              </a:buClr>
              <a:buSzPts val="1260"/>
              <a:buFont typeface="Noto Sans Symbols"/>
              <a:buChar char="▪"/>
              <a:defRPr sz="1800"/>
            </a:lvl2pPr>
            <a:lvl3pPr indent="-307181" lvl="2" marL="1371600" algn="l">
              <a:spcBef>
                <a:spcPts val="375"/>
              </a:spcBef>
              <a:spcAft>
                <a:spcPts val="0"/>
              </a:spcAft>
              <a:buClr>
                <a:srgbClr val="1F9055"/>
              </a:buClr>
              <a:buSzPts val="1238"/>
              <a:buFont typeface="Noto Sans Symbols"/>
              <a:buChar char="▪"/>
              <a:defRPr sz="1650"/>
            </a:lvl3pPr>
            <a:lvl4pPr indent="-300037" lvl="3" marL="1828800" algn="l">
              <a:spcBef>
                <a:spcPts val="300"/>
              </a:spcBef>
              <a:spcAft>
                <a:spcPts val="0"/>
              </a:spcAft>
              <a:buSzPts val="1125"/>
              <a:buFont typeface="Noto Sans Symbols"/>
              <a:buChar char="▪"/>
              <a:defRPr/>
            </a:lvl4pPr>
            <a:lvl5pPr indent="-290512" lvl="4" marL="2286000" algn="l">
              <a:spcBef>
                <a:spcPts val="300"/>
              </a:spcBef>
              <a:spcAft>
                <a:spcPts val="0"/>
              </a:spcAft>
              <a:buSzPts val="975"/>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958" name="Shape 958"/>
        <p:cNvGrpSpPr/>
        <p:nvPr/>
      </p:nvGrpSpPr>
      <p:grpSpPr>
        <a:xfrm>
          <a:off x="0" y="0"/>
          <a:ext cx="0" cy="0"/>
          <a:chOff x="0" y="0"/>
          <a:chExt cx="0" cy="0"/>
        </a:xfrm>
      </p:grpSpPr>
      <p:pic>
        <p:nvPicPr>
          <p:cNvPr descr="WES PPT template6.jpg" id="959" name="Google Shape;959;p85"/>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960" name="Google Shape;960;p85"/>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2016 World Education Services. All rights reserved.</a:t>
            </a:r>
            <a:endParaRPr sz="600">
              <a:solidFill>
                <a:schemeClr val="dk1"/>
              </a:solidFill>
              <a:latin typeface="Helvetica Neue"/>
              <a:ea typeface="Helvetica Neue"/>
              <a:cs typeface="Helvetica Neue"/>
              <a:sym typeface="Helvetica Neue"/>
            </a:endParaRPr>
          </a:p>
        </p:txBody>
      </p:sp>
      <p:pic>
        <p:nvPicPr>
          <p:cNvPr id="961" name="Google Shape;961;p85"/>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962" name="Google Shape;962;p85"/>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963" name="Google Shape;963;p85"/>
          <p:cNvPicPr preferRelativeResize="0"/>
          <p:nvPr/>
        </p:nvPicPr>
        <p:blipFill rotWithShape="1">
          <a:blip r:embed="rId5">
            <a:alphaModFix/>
          </a:blip>
          <a:srcRect b="0" l="0" r="0" t="0"/>
          <a:stretch/>
        </p:blipFill>
        <p:spPr>
          <a:xfrm>
            <a:off x="3859213" y="1211263"/>
            <a:ext cx="1425575" cy="1425575"/>
          </a:xfrm>
          <a:prstGeom prst="rect">
            <a:avLst/>
          </a:prstGeom>
          <a:noFill/>
          <a:ln>
            <a:noFill/>
          </a:ln>
        </p:spPr>
      </p:pic>
      <p:sp>
        <p:nvSpPr>
          <p:cNvPr id="964" name="Google Shape;964;p85"/>
          <p:cNvSpPr txBox="1"/>
          <p:nvPr/>
        </p:nvSpPr>
        <p:spPr>
          <a:xfrm>
            <a:off x="647700" y="3068638"/>
            <a:ext cx="7848600" cy="5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700">
                <a:solidFill>
                  <a:srgbClr val="1F9055"/>
                </a:solidFill>
                <a:latin typeface="Helvetica Neue"/>
                <a:ea typeface="Helvetica Neue"/>
                <a:cs typeface="Helvetica Neue"/>
                <a:sym typeface="Helvetica Neue"/>
              </a:rPr>
              <a:t>QUESTIONS AND COMMENTS</a:t>
            </a:r>
            <a:endParaRPr/>
          </a:p>
        </p:txBody>
      </p:sp>
      <p:sp>
        <p:nvSpPr>
          <p:cNvPr id="965" name="Google Shape;965;p85"/>
          <p:cNvSpPr txBox="1"/>
          <p:nvPr/>
        </p:nvSpPr>
        <p:spPr>
          <a:xfrm>
            <a:off x="647700" y="3860800"/>
            <a:ext cx="7848600" cy="64611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003764"/>
                </a:solidFill>
                <a:latin typeface="Helvetica Neue"/>
                <a:ea typeface="Helvetica Neue"/>
                <a:cs typeface="Helvetica Neue"/>
                <a:sym typeface="Helvetica Neue"/>
              </a:rPr>
              <a:t>Please enter your questions into the chat box </a:t>
            </a:r>
            <a:br>
              <a:rPr lang="en-US" sz="1800">
                <a:solidFill>
                  <a:srgbClr val="003764"/>
                </a:solidFill>
                <a:latin typeface="Helvetica Neue"/>
                <a:ea typeface="Helvetica Neue"/>
                <a:cs typeface="Helvetica Neue"/>
                <a:sym typeface="Helvetica Neue"/>
              </a:rPr>
            </a:br>
            <a:r>
              <a:rPr lang="en-US" sz="1800">
                <a:solidFill>
                  <a:srgbClr val="003764"/>
                </a:solidFill>
                <a:latin typeface="Helvetica Neue"/>
                <a:ea typeface="Helvetica Neue"/>
                <a:cs typeface="Helvetica Neue"/>
                <a:sym typeface="Helvetica Neue"/>
              </a:rPr>
              <a:t>to your right (send to Host and Presenter) </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966" name="Shape 966"/>
        <p:cNvGrpSpPr/>
        <p:nvPr/>
      </p:nvGrpSpPr>
      <p:grpSpPr>
        <a:xfrm>
          <a:off x="0" y="0"/>
          <a:ext cx="0" cy="0"/>
          <a:chOff x="0" y="0"/>
          <a:chExt cx="0" cy="0"/>
        </a:xfrm>
      </p:grpSpPr>
      <p:pic>
        <p:nvPicPr>
          <p:cNvPr descr="WES PPT template - v68.jpg" id="967" name="Google Shape;967;p8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68" name="Google Shape;968;p86"/>
          <p:cNvSpPr txBox="1"/>
          <p:nvPr/>
        </p:nvSpPr>
        <p:spPr>
          <a:xfrm>
            <a:off x="684213" y="2276475"/>
            <a:ext cx="7848600" cy="9239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ATTENDING OUR SESSION</a:t>
            </a:r>
            <a:endParaRPr/>
          </a:p>
        </p:txBody>
      </p:sp>
      <p:sp>
        <p:nvSpPr>
          <p:cNvPr id="969" name="Google Shape;969;p86"/>
          <p:cNvSpPr txBox="1"/>
          <p:nvPr/>
        </p:nvSpPr>
        <p:spPr>
          <a:xfrm>
            <a:off x="684213" y="3860800"/>
            <a:ext cx="7848600" cy="3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Need more information? </a:t>
            </a:r>
            <a:endParaRPr/>
          </a:p>
        </p:txBody>
      </p:sp>
      <p:sp>
        <p:nvSpPr>
          <p:cNvPr id="970" name="Google Shape;970;p86"/>
          <p:cNvSpPr txBox="1"/>
          <p:nvPr/>
        </p:nvSpPr>
        <p:spPr>
          <a:xfrm>
            <a:off x="684213" y="4221163"/>
            <a:ext cx="763587" cy="3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rgbClr val="FFFFFF"/>
                </a:solidFill>
                <a:latin typeface="Helvetica Neue"/>
                <a:ea typeface="Helvetica Neue"/>
                <a:cs typeface="Helvetica Neue"/>
                <a:sym typeface="Helvetica Neue"/>
              </a:rPr>
              <a:t>Visit:</a:t>
            </a:r>
            <a:endParaRPr/>
          </a:p>
        </p:txBody>
      </p:sp>
      <p:pic>
        <p:nvPicPr>
          <p:cNvPr id="971" name="Google Shape;971;p86"/>
          <p:cNvPicPr preferRelativeResize="0"/>
          <p:nvPr/>
        </p:nvPicPr>
        <p:blipFill rotWithShape="1">
          <a:blip r:embed="rId3">
            <a:alphaModFix/>
          </a:blip>
          <a:srcRect b="0" l="0" r="0" t="0"/>
          <a:stretch/>
        </p:blipFill>
        <p:spPr>
          <a:xfrm>
            <a:off x="755650" y="620713"/>
            <a:ext cx="3671888" cy="715962"/>
          </a:xfrm>
          <a:prstGeom prst="rect">
            <a:avLst/>
          </a:prstGeom>
          <a:noFill/>
          <a:ln>
            <a:noFill/>
          </a:ln>
        </p:spPr>
      </p:pic>
      <p:pic>
        <p:nvPicPr>
          <p:cNvPr id="972" name="Google Shape;972;p86"/>
          <p:cNvPicPr preferRelativeResize="0"/>
          <p:nvPr/>
        </p:nvPicPr>
        <p:blipFill rotWithShape="1">
          <a:blip r:embed="rId4">
            <a:alphaModFix/>
          </a:blip>
          <a:srcRect b="0" l="0" r="0" t="0"/>
          <a:stretch/>
        </p:blipFill>
        <p:spPr>
          <a:xfrm>
            <a:off x="5654675" y="1182688"/>
            <a:ext cx="2989263" cy="271462"/>
          </a:xfrm>
          <a:prstGeom prst="rect">
            <a:avLst/>
          </a:prstGeom>
          <a:noFill/>
          <a:ln>
            <a:noFill/>
          </a:ln>
        </p:spPr>
      </p:pic>
      <p:sp>
        <p:nvSpPr>
          <p:cNvPr id="973" name="Google Shape;973;p86"/>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00"/>
              <a:buNone/>
              <a:defRPr b="0" sz="15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974" name="Shape 974"/>
        <p:cNvGrpSpPr/>
        <p:nvPr/>
      </p:nvGrpSpPr>
      <p:grpSpPr>
        <a:xfrm>
          <a:off x="0" y="0"/>
          <a:ext cx="0" cy="0"/>
          <a:chOff x="0" y="0"/>
          <a:chExt cx="0" cy="0"/>
        </a:xfrm>
      </p:grpSpPr>
      <p:pic>
        <p:nvPicPr>
          <p:cNvPr descr="WES PPT template - v68.jpg" id="975" name="Google Shape;975;p8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76" name="Google Shape;976;p87"/>
          <p:cNvSpPr txBox="1"/>
          <p:nvPr/>
        </p:nvSpPr>
        <p:spPr>
          <a:xfrm>
            <a:off x="684213" y="2565400"/>
            <a:ext cx="7848600" cy="5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THANK YOU</a:t>
            </a:r>
            <a:endParaRPr/>
          </a:p>
        </p:txBody>
      </p:sp>
      <p:pic>
        <p:nvPicPr>
          <p:cNvPr id="977" name="Google Shape;977;p87"/>
          <p:cNvPicPr preferRelativeResize="0"/>
          <p:nvPr/>
        </p:nvPicPr>
        <p:blipFill rotWithShape="1">
          <a:blip r:embed="rId3">
            <a:alphaModFix/>
          </a:blip>
          <a:srcRect b="0" l="0" r="0" t="0"/>
          <a:stretch/>
        </p:blipFill>
        <p:spPr>
          <a:xfrm>
            <a:off x="755650" y="620713"/>
            <a:ext cx="3671888" cy="715962"/>
          </a:xfrm>
          <a:prstGeom prst="rect">
            <a:avLst/>
          </a:prstGeom>
          <a:noFill/>
          <a:ln>
            <a:noFill/>
          </a:ln>
        </p:spPr>
      </p:pic>
      <p:pic>
        <p:nvPicPr>
          <p:cNvPr id="978" name="Google Shape;978;p87"/>
          <p:cNvPicPr preferRelativeResize="0"/>
          <p:nvPr/>
        </p:nvPicPr>
        <p:blipFill rotWithShape="1">
          <a:blip r:embed="rId4">
            <a:alphaModFix/>
          </a:blip>
          <a:srcRect b="0" l="0" r="0" t="0"/>
          <a:stretch/>
        </p:blipFill>
        <p:spPr>
          <a:xfrm>
            <a:off x="5654675" y="1182688"/>
            <a:ext cx="2989263" cy="271462"/>
          </a:xfrm>
          <a:prstGeom prst="rect">
            <a:avLst/>
          </a:prstGeom>
          <a:noFill/>
          <a:ln>
            <a:noFill/>
          </a:ln>
        </p:spPr>
      </p:pic>
      <p:sp>
        <p:nvSpPr>
          <p:cNvPr id="979" name="Google Shape;979;p87"/>
          <p:cNvSpPr txBox="1"/>
          <p:nvPr>
            <p:ph idx="1" type="body"/>
          </p:nvPr>
        </p:nvSpPr>
        <p:spPr>
          <a:xfrm>
            <a:off x="683569"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00"/>
              <a:buNone/>
              <a:defRPr b="0" sz="15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0" showMasterSp="0" type="tx">
  <p:cSld name="TITLE_AND_BODY">
    <p:spTree>
      <p:nvGrpSpPr>
        <p:cNvPr id="980" name="Shape 980"/>
        <p:cNvGrpSpPr/>
        <p:nvPr/>
      </p:nvGrpSpPr>
      <p:grpSpPr>
        <a:xfrm>
          <a:off x="0" y="0"/>
          <a:ext cx="0" cy="0"/>
          <a:chOff x="0" y="0"/>
          <a:chExt cx="0" cy="0"/>
        </a:xfrm>
      </p:grpSpPr>
      <p:sp>
        <p:nvSpPr>
          <p:cNvPr id="981" name="Google Shape;981;p88"/>
          <p:cNvSpPr txBox="1"/>
          <p:nvPr>
            <p:ph type="title"/>
          </p:nvPr>
        </p:nvSpPr>
        <p:spPr>
          <a:xfrm>
            <a:off x="3509084" y="2385192"/>
            <a:ext cx="2125835" cy="568037"/>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1400"/>
              <a:buNone/>
              <a:defRPr sz="271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2" name="Google Shape;982;p88"/>
          <p:cNvSpPr txBox="1"/>
          <p:nvPr>
            <p:ph idx="1" type="body"/>
          </p:nvPr>
        </p:nvSpPr>
        <p:spPr>
          <a:xfrm>
            <a:off x="1371600" y="3840483"/>
            <a:ext cx="6400800" cy="1714501"/>
          </a:xfrm>
          <a:prstGeom prst="rect">
            <a:avLst/>
          </a:prstGeom>
          <a:noFill/>
          <a:ln>
            <a:noFill/>
          </a:ln>
        </p:spPr>
        <p:txBody>
          <a:bodyPr anchorCtr="0" anchor="t" bIns="45700" lIns="91425" spcFirstLastPara="1" rIns="91425" wrap="square" tIns="45700">
            <a:normAutofit/>
          </a:bodyPr>
          <a:lstStyle>
            <a:lvl1pPr indent="-297180" lvl="0" marL="457200" algn="l">
              <a:spcBef>
                <a:spcPts val="525"/>
              </a:spcBef>
              <a:spcAft>
                <a:spcPts val="0"/>
              </a:spcAft>
              <a:buSzPts val="1080"/>
              <a:buChar char="▪"/>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83" name="Google Shape;983;p88"/>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984" name="Shape 984"/>
        <p:cNvGrpSpPr/>
        <p:nvPr/>
      </p:nvGrpSpPr>
      <p:grpSpPr>
        <a:xfrm>
          <a:off x="0" y="0"/>
          <a:ext cx="0" cy="0"/>
          <a:chOff x="0" y="0"/>
          <a:chExt cx="0" cy="0"/>
        </a:xfrm>
      </p:grpSpPr>
      <p:pic>
        <p:nvPicPr>
          <p:cNvPr descr="WES PPT template - v6.jpg" id="985" name="Google Shape;985;p8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986" name="Google Shape;986;p89"/>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rgbClr val="FFFFFF"/>
                </a:solidFill>
                <a:latin typeface="Helvetica Neue"/>
                <a:ea typeface="Helvetica Neue"/>
                <a:cs typeface="Helvetica Neue"/>
                <a:sym typeface="Helvetica Neue"/>
              </a:rPr>
              <a:t>World Education Services</a:t>
            </a:r>
            <a:endParaRPr/>
          </a:p>
        </p:txBody>
      </p:sp>
      <p:pic>
        <p:nvPicPr>
          <p:cNvPr id="987" name="Google Shape;987;p89"/>
          <p:cNvPicPr preferRelativeResize="0"/>
          <p:nvPr/>
        </p:nvPicPr>
        <p:blipFill rotWithShape="1">
          <a:blip r:embed="rId3">
            <a:alphaModFix/>
          </a:blip>
          <a:srcRect b="0" l="0" r="0" t="0"/>
          <a:stretch/>
        </p:blipFill>
        <p:spPr>
          <a:xfrm>
            <a:off x="566738" y="619125"/>
            <a:ext cx="2754312" cy="722313"/>
          </a:xfrm>
          <a:prstGeom prst="rect">
            <a:avLst/>
          </a:prstGeom>
          <a:noFill/>
          <a:ln>
            <a:noFill/>
          </a:ln>
        </p:spPr>
      </p:pic>
      <p:pic>
        <p:nvPicPr>
          <p:cNvPr id="988" name="Google Shape;988;p89"/>
          <p:cNvPicPr preferRelativeResize="0"/>
          <p:nvPr/>
        </p:nvPicPr>
        <p:blipFill rotWithShape="1">
          <a:blip r:embed="rId4">
            <a:alphaModFix/>
          </a:blip>
          <a:srcRect b="0" l="0" r="0" t="0"/>
          <a:stretch/>
        </p:blipFill>
        <p:spPr>
          <a:xfrm>
            <a:off x="5654675" y="762000"/>
            <a:ext cx="3014663" cy="579438"/>
          </a:xfrm>
          <a:prstGeom prst="rect">
            <a:avLst/>
          </a:prstGeom>
          <a:noFill/>
          <a:ln>
            <a:noFill/>
          </a:ln>
        </p:spPr>
      </p:pic>
      <p:sp>
        <p:nvSpPr>
          <p:cNvPr id="989" name="Google Shape;989;p89"/>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3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0" name="Google Shape;990;p89"/>
          <p:cNvSpPr txBox="1"/>
          <p:nvPr>
            <p:ph idx="1" type="body"/>
          </p:nvPr>
        </p:nvSpPr>
        <p:spPr>
          <a:xfrm>
            <a:off x="683568" y="4365081"/>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90"/>
              <a:buNone/>
              <a:defRPr b="1" sz="165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91" name="Google Shape;991;p89"/>
          <p:cNvSpPr txBox="1"/>
          <p:nvPr>
            <p:ph idx="2" type="body"/>
          </p:nvPr>
        </p:nvSpPr>
        <p:spPr>
          <a:xfrm>
            <a:off x="683569" y="1987949"/>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92" name="Google Shape;992;p89"/>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720"/>
              <a:buNone/>
              <a:defRPr b="0" sz="12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93" name="Google Shape;993;p89"/>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080"/>
              <a:buNone/>
              <a:defRPr sz="180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994" name="Shape 994"/>
        <p:cNvGrpSpPr/>
        <p:nvPr/>
      </p:nvGrpSpPr>
      <p:grpSpPr>
        <a:xfrm>
          <a:off x="0" y="0"/>
          <a:ext cx="0" cy="0"/>
          <a:chOff x="0" y="0"/>
          <a:chExt cx="0" cy="0"/>
        </a:xfrm>
      </p:grpSpPr>
      <p:pic>
        <p:nvPicPr>
          <p:cNvPr descr="WES PPT template - v6.jpg" id="995" name="Google Shape;995;p90"/>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996" name="Google Shape;996;p90"/>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sp>
        <p:nvSpPr>
          <p:cNvPr id="997" name="Google Shape;997;p90"/>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200">
                <a:solidFill>
                  <a:srgbClr val="FFFFFF"/>
                </a:solidFill>
                <a:latin typeface="Helvetica Neue"/>
                <a:ea typeface="Helvetica Neue"/>
                <a:cs typeface="Helvetica Neue"/>
                <a:sym typeface="Helvetica Neue"/>
              </a:rPr>
              <a:t>World Education Services</a:t>
            </a:r>
            <a:endParaRPr/>
          </a:p>
        </p:txBody>
      </p:sp>
      <p:pic>
        <p:nvPicPr>
          <p:cNvPr id="998" name="Google Shape;998;p90"/>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999" name="Google Shape;999;p90"/>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3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0" name="Google Shape;1000;p90"/>
          <p:cNvSpPr txBox="1"/>
          <p:nvPr>
            <p:ph idx="1" type="body"/>
          </p:nvPr>
        </p:nvSpPr>
        <p:spPr>
          <a:xfrm>
            <a:off x="683568" y="4365081"/>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90"/>
              <a:buNone/>
              <a:defRPr b="1" sz="165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1" name="Google Shape;1001;p90"/>
          <p:cNvSpPr txBox="1"/>
          <p:nvPr>
            <p:ph idx="2" type="body"/>
          </p:nvPr>
        </p:nvSpPr>
        <p:spPr>
          <a:xfrm>
            <a:off x="683569" y="1987949"/>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630"/>
              <a:buNone/>
              <a:defRPr b="1" sz="105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2" name="Google Shape;1002;p90"/>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720"/>
              <a:buNone/>
              <a:defRPr b="0" sz="12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3" name="Google Shape;1003;p90"/>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080"/>
              <a:buNone/>
              <a:defRPr sz="1800">
                <a:solidFill>
                  <a:srgbClr val="FFFFFF"/>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140" name="Shape 140"/>
        <p:cNvGrpSpPr/>
        <p:nvPr/>
      </p:nvGrpSpPr>
      <p:grpSpPr>
        <a:xfrm>
          <a:off x="0" y="0"/>
          <a:ext cx="0" cy="0"/>
          <a:chOff x="0" y="0"/>
          <a:chExt cx="0" cy="0"/>
        </a:xfrm>
      </p:grpSpPr>
      <p:pic>
        <p:nvPicPr>
          <p:cNvPr descr="WES PPT template - v63.jpg" id="141" name="Google Shape;141;p10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42" name="Google Shape;142;p103"/>
          <p:cNvSpPr txBox="1"/>
          <p:nvPr>
            <p:ph type="title"/>
          </p:nvPr>
        </p:nvSpPr>
        <p:spPr>
          <a:xfrm>
            <a:off x="611560" y="2320077"/>
            <a:ext cx="7848872" cy="211703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3764"/>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1004" name="Shape 1004"/>
        <p:cNvGrpSpPr/>
        <p:nvPr/>
      </p:nvGrpSpPr>
      <p:grpSpPr>
        <a:xfrm>
          <a:off x="0" y="0"/>
          <a:ext cx="0" cy="0"/>
          <a:chOff x="0" y="0"/>
          <a:chExt cx="0" cy="0"/>
        </a:xfrm>
      </p:grpSpPr>
      <p:pic>
        <p:nvPicPr>
          <p:cNvPr descr="WES PPT template7.jpg" id="1005" name="Google Shape;1005;p91"/>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006" name="Google Shape;1006;p91"/>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2016 World Education Services. All rights reserved.</a:t>
            </a:r>
            <a:endParaRPr sz="600">
              <a:solidFill>
                <a:schemeClr val="dk1"/>
              </a:solidFill>
              <a:latin typeface="Helvetica Neue"/>
              <a:ea typeface="Helvetica Neue"/>
              <a:cs typeface="Helvetica Neue"/>
              <a:sym typeface="Helvetica Neue"/>
            </a:endParaRPr>
          </a:p>
        </p:txBody>
      </p:sp>
      <p:pic>
        <p:nvPicPr>
          <p:cNvPr id="1007" name="Google Shape;1007;p91"/>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id="1008" name="Google Shape;1008;p91"/>
          <p:cNvPicPr preferRelativeResize="0"/>
          <p:nvPr/>
        </p:nvPicPr>
        <p:blipFill rotWithShape="1">
          <a:blip r:embed="rId4">
            <a:alphaModFix/>
          </a:blip>
          <a:srcRect b="0" l="0" r="0" t="0"/>
          <a:stretch/>
        </p:blipFill>
        <p:spPr>
          <a:xfrm>
            <a:off x="684213" y="476250"/>
            <a:ext cx="7775575" cy="1152525"/>
          </a:xfrm>
          <a:prstGeom prst="rect">
            <a:avLst/>
          </a:prstGeom>
          <a:noFill/>
          <a:ln>
            <a:noFill/>
          </a:ln>
        </p:spPr>
      </p:pic>
      <p:sp>
        <p:nvSpPr>
          <p:cNvPr id="1009" name="Google Shape;1009;p91"/>
          <p:cNvSpPr txBox="1"/>
          <p:nvPr/>
        </p:nvSpPr>
        <p:spPr>
          <a:xfrm>
            <a:off x="928688" y="698500"/>
            <a:ext cx="4391025" cy="5540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000">
                <a:solidFill>
                  <a:schemeClr val="lt1"/>
                </a:solidFill>
                <a:latin typeface="Helvetica Neue"/>
                <a:ea typeface="Helvetica Neue"/>
                <a:cs typeface="Helvetica Neue"/>
                <a:sym typeface="Helvetica Neue"/>
              </a:rPr>
              <a:t>POLL</a:t>
            </a:r>
            <a:endParaRPr/>
          </a:p>
        </p:txBody>
      </p:sp>
      <p:pic>
        <p:nvPicPr>
          <p:cNvPr id="1010" name="Google Shape;1010;p91"/>
          <p:cNvPicPr preferRelativeResize="0"/>
          <p:nvPr/>
        </p:nvPicPr>
        <p:blipFill rotWithShape="1">
          <a:blip r:embed="rId5">
            <a:alphaModFix/>
          </a:blip>
          <a:srcRect b="0" l="0" r="0" t="0"/>
          <a:stretch/>
        </p:blipFill>
        <p:spPr>
          <a:xfrm>
            <a:off x="7669213" y="5229225"/>
            <a:ext cx="1079500" cy="1079500"/>
          </a:xfrm>
          <a:prstGeom prst="rect">
            <a:avLst/>
          </a:prstGeom>
          <a:noFill/>
          <a:ln>
            <a:noFill/>
          </a:ln>
        </p:spPr>
      </p:pic>
      <p:sp>
        <p:nvSpPr>
          <p:cNvPr id="1011" name="Google Shape;1011;p91"/>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42900" lvl="0" marL="457200" algn="l">
              <a:spcBef>
                <a:spcPts val="525"/>
              </a:spcBef>
              <a:spcAft>
                <a:spcPts val="0"/>
              </a:spcAft>
              <a:buSzPts val="1800"/>
              <a:buFont typeface="Arial"/>
              <a:buAutoNum type="arabicPeriod"/>
              <a:defRPr sz="1800">
                <a:solidFill>
                  <a:srgbClr val="003764"/>
                </a:solidFill>
                <a:latin typeface="Verdana"/>
                <a:ea typeface="Verdana"/>
                <a:cs typeface="Verdana"/>
                <a:sym typeface="Verdana"/>
              </a:defRPr>
            </a:lvl1pPr>
            <a:lvl2pPr indent="-313055" lvl="1" marL="914400" algn="l">
              <a:spcBef>
                <a:spcPts val="413"/>
              </a:spcBef>
              <a:spcAft>
                <a:spcPts val="0"/>
              </a:spcAft>
              <a:buSzPts val="1330"/>
              <a:buFont typeface="Noto Sans Symbols"/>
              <a:buChar char="▪"/>
              <a:defRPr>
                <a:latin typeface="Verdana"/>
                <a:ea typeface="Verdana"/>
                <a:cs typeface="Verdana"/>
                <a:sym typeface="Verdana"/>
              </a:defRPr>
            </a:lvl2pPr>
            <a:lvl3pPr indent="-309562" lvl="2" marL="1371600" algn="l">
              <a:spcBef>
                <a:spcPts val="375"/>
              </a:spcBef>
              <a:spcAft>
                <a:spcPts val="0"/>
              </a:spcAft>
              <a:buSzPts val="1275"/>
              <a:buFont typeface="Noto Sans Symbols"/>
              <a:buChar char="▪"/>
              <a:defRPr>
                <a:latin typeface="Verdana"/>
                <a:ea typeface="Verdana"/>
                <a:cs typeface="Verdana"/>
                <a:sym typeface="Verdana"/>
              </a:defRPr>
            </a:lvl3pPr>
            <a:lvl4pPr indent="-300037" lvl="3" marL="1828800" algn="l">
              <a:spcBef>
                <a:spcPts val="300"/>
              </a:spcBef>
              <a:spcAft>
                <a:spcPts val="0"/>
              </a:spcAft>
              <a:buSzPts val="1125"/>
              <a:buFont typeface="Noto Sans Symbols"/>
              <a:buChar char="▪"/>
              <a:defRPr>
                <a:latin typeface="Verdana"/>
                <a:ea typeface="Verdana"/>
                <a:cs typeface="Verdana"/>
                <a:sym typeface="Verdana"/>
              </a:defRPr>
            </a:lvl4pPr>
            <a:lvl5pPr indent="-290512" lvl="4" marL="2286000" algn="l">
              <a:spcBef>
                <a:spcPts val="300"/>
              </a:spcBef>
              <a:spcAft>
                <a:spcPts val="0"/>
              </a:spcAft>
              <a:buSzPts val="975"/>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12" name="Google Shape;1012;p91"/>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440"/>
              <a:buNone/>
              <a:defRPr b="0" sz="2400">
                <a:solidFill>
                  <a:srgbClr val="003764"/>
                </a:solidFill>
                <a:latin typeface="Verdana"/>
                <a:ea typeface="Verdana"/>
                <a:cs typeface="Verdana"/>
                <a:sym typeface="Verdana"/>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spTree>
      <p:nvGrpSpPr>
        <p:cNvPr id="1013" name="Shape 1013"/>
        <p:cNvGrpSpPr/>
        <p:nvPr/>
      </p:nvGrpSpPr>
      <p:grpSpPr>
        <a:xfrm>
          <a:off x="0" y="0"/>
          <a:ext cx="0" cy="0"/>
          <a:chOff x="0" y="0"/>
          <a:chExt cx="0" cy="0"/>
        </a:xfrm>
      </p:grpSpPr>
      <p:pic>
        <p:nvPicPr>
          <p:cNvPr descr="WES PPT template - v68.jpg" id="1014" name="Google Shape;1014;p92"/>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015" name="Google Shape;1015;p92"/>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1016" name="Google Shape;1016;p92"/>
          <p:cNvSpPr txBox="1"/>
          <p:nvPr/>
        </p:nvSpPr>
        <p:spPr>
          <a:xfrm>
            <a:off x="684213" y="2276475"/>
            <a:ext cx="7848600" cy="9239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ATTENDING OUR SESSION</a:t>
            </a:r>
            <a:endParaRPr/>
          </a:p>
        </p:txBody>
      </p:sp>
      <p:sp>
        <p:nvSpPr>
          <p:cNvPr id="1017" name="Google Shape;1017;p92"/>
          <p:cNvSpPr txBox="1"/>
          <p:nvPr/>
        </p:nvSpPr>
        <p:spPr>
          <a:xfrm>
            <a:off x="684213" y="3860800"/>
            <a:ext cx="7848600" cy="3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Need more information? </a:t>
            </a:r>
            <a:endParaRPr/>
          </a:p>
        </p:txBody>
      </p:sp>
      <p:sp>
        <p:nvSpPr>
          <p:cNvPr id="1018" name="Google Shape;1018;p92"/>
          <p:cNvSpPr txBox="1"/>
          <p:nvPr/>
        </p:nvSpPr>
        <p:spPr>
          <a:xfrm>
            <a:off x="684213" y="4221163"/>
            <a:ext cx="763587" cy="3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rgbClr val="FFFFFF"/>
                </a:solidFill>
                <a:latin typeface="Helvetica Neue"/>
                <a:ea typeface="Helvetica Neue"/>
                <a:cs typeface="Helvetica Neue"/>
                <a:sym typeface="Helvetica Neue"/>
              </a:rPr>
              <a:t>Visit:</a:t>
            </a:r>
            <a:endParaRPr/>
          </a:p>
        </p:txBody>
      </p:sp>
      <p:pic>
        <p:nvPicPr>
          <p:cNvPr id="1019" name="Google Shape;1019;p92"/>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
        <p:nvSpPr>
          <p:cNvPr id="1020" name="Google Shape;1020;p92"/>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00"/>
              <a:buNone/>
              <a:defRPr b="0" sz="15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showMasterSp="0">
  <p:cSld name="10_Title Slide">
    <p:spTree>
      <p:nvGrpSpPr>
        <p:cNvPr id="1021" name="Shape 1021"/>
        <p:cNvGrpSpPr/>
        <p:nvPr/>
      </p:nvGrpSpPr>
      <p:grpSpPr>
        <a:xfrm>
          <a:off x="0" y="0"/>
          <a:ext cx="0" cy="0"/>
          <a:chOff x="0" y="0"/>
          <a:chExt cx="0" cy="0"/>
        </a:xfrm>
      </p:grpSpPr>
      <p:pic>
        <p:nvPicPr>
          <p:cNvPr descr="WES PPT template - v68.jpg" id="1022" name="Google Shape;1022;p93"/>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023" name="Google Shape;1023;p93"/>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1024" name="Google Shape;1024;p93"/>
          <p:cNvSpPr txBox="1"/>
          <p:nvPr/>
        </p:nvSpPr>
        <p:spPr>
          <a:xfrm>
            <a:off x="684213" y="2565400"/>
            <a:ext cx="7848600" cy="5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Helvetica Neue"/>
                <a:ea typeface="Helvetica Neue"/>
                <a:cs typeface="Helvetica Neue"/>
                <a:sym typeface="Helvetica Neue"/>
              </a:rPr>
              <a:t>THANK YOU</a:t>
            </a:r>
            <a:endParaRPr/>
          </a:p>
        </p:txBody>
      </p:sp>
      <p:sp>
        <p:nvSpPr>
          <p:cNvPr id="1025" name="Google Shape;1025;p93"/>
          <p:cNvSpPr txBox="1"/>
          <p:nvPr/>
        </p:nvSpPr>
        <p:spPr>
          <a:xfrm>
            <a:off x="684213" y="3860800"/>
            <a:ext cx="7848600" cy="3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500">
                <a:solidFill>
                  <a:schemeClr val="lt1"/>
                </a:solidFill>
                <a:latin typeface="Helvetica Neue"/>
                <a:ea typeface="Helvetica Neue"/>
                <a:cs typeface="Helvetica Neue"/>
                <a:sym typeface="Helvetica Neue"/>
              </a:rPr>
              <a:t>Need more information? </a:t>
            </a:r>
            <a:endParaRPr/>
          </a:p>
        </p:txBody>
      </p:sp>
      <p:pic>
        <p:nvPicPr>
          <p:cNvPr id="1026" name="Google Shape;1026;p93"/>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
        <p:nvSpPr>
          <p:cNvPr id="1027" name="Google Shape;1027;p93"/>
          <p:cNvSpPr txBox="1"/>
          <p:nvPr>
            <p:ph idx="1" type="body"/>
          </p:nvPr>
        </p:nvSpPr>
        <p:spPr>
          <a:xfrm>
            <a:off x="683569"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900"/>
              <a:buNone/>
              <a:defRPr b="0" sz="1500">
                <a:solidFill>
                  <a:srgbClr val="FFFFFF"/>
                </a:solidFill>
                <a:latin typeface="Helvetica Neue"/>
                <a:ea typeface="Helvetica Neue"/>
                <a:cs typeface="Helvetica Neue"/>
                <a:sym typeface="Helvetica Neue"/>
              </a:defRPr>
            </a:lvl1pPr>
            <a:lvl2pPr indent="-228600" lvl="1" marL="914400" algn="l">
              <a:spcBef>
                <a:spcPts val="413"/>
              </a:spcBef>
              <a:spcAft>
                <a:spcPts val="0"/>
              </a:spcAft>
              <a:buSzPts val="1330"/>
              <a:buNone/>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tro">
  <p:cSld name="Light Intro">
    <p:spTree>
      <p:nvGrpSpPr>
        <p:cNvPr id="1028" name="Shape 1028"/>
        <p:cNvGrpSpPr/>
        <p:nvPr/>
      </p:nvGrpSpPr>
      <p:grpSpPr>
        <a:xfrm>
          <a:off x="0" y="0"/>
          <a:ext cx="0" cy="0"/>
          <a:chOff x="0" y="0"/>
          <a:chExt cx="0" cy="0"/>
        </a:xfrm>
      </p:grpSpPr>
      <p:pic>
        <p:nvPicPr>
          <p:cNvPr descr="Pattern01_Horizontal_CMYK.eps" id="1029" name="Google Shape;1029;p94"/>
          <p:cNvPicPr preferRelativeResize="0"/>
          <p:nvPr/>
        </p:nvPicPr>
        <p:blipFill rotWithShape="1">
          <a:blip r:embed="rId2">
            <a:alphaModFix/>
          </a:blip>
          <a:srcRect b="0" l="20524" r="-1" t="0"/>
          <a:stretch/>
        </p:blipFill>
        <p:spPr>
          <a:xfrm>
            <a:off x="4783138" y="3187700"/>
            <a:ext cx="4360862" cy="3670300"/>
          </a:xfrm>
          <a:prstGeom prst="rect">
            <a:avLst/>
          </a:prstGeom>
          <a:noFill/>
          <a:ln>
            <a:noFill/>
          </a:ln>
        </p:spPr>
      </p:pic>
      <p:pic>
        <p:nvPicPr>
          <p:cNvPr descr="Pattern04_Horizontal_CMYK.eps" id="1030" name="Google Shape;1030;p94"/>
          <p:cNvPicPr preferRelativeResize="0"/>
          <p:nvPr/>
        </p:nvPicPr>
        <p:blipFill rotWithShape="1">
          <a:blip r:embed="rId3">
            <a:alphaModFix/>
          </a:blip>
          <a:srcRect b="41176" l="5247" r="3238" t="2538"/>
          <a:stretch/>
        </p:blipFill>
        <p:spPr>
          <a:xfrm>
            <a:off x="0" y="0"/>
            <a:ext cx="5021263" cy="2065338"/>
          </a:xfrm>
          <a:prstGeom prst="rect">
            <a:avLst/>
          </a:prstGeom>
          <a:noFill/>
          <a:ln>
            <a:noFill/>
          </a:ln>
        </p:spPr>
      </p:pic>
      <p:pic>
        <p:nvPicPr>
          <p:cNvPr descr="NIF Horiz RGB.png" id="1031" name="Google Shape;1031;p94"/>
          <p:cNvPicPr preferRelativeResize="0"/>
          <p:nvPr/>
        </p:nvPicPr>
        <p:blipFill rotWithShape="1">
          <a:blip r:embed="rId4">
            <a:alphaModFix/>
          </a:blip>
          <a:srcRect b="0" l="0" r="0" t="0"/>
          <a:stretch/>
        </p:blipFill>
        <p:spPr>
          <a:xfrm>
            <a:off x="266700" y="6070600"/>
            <a:ext cx="1274763" cy="504825"/>
          </a:xfrm>
          <a:prstGeom prst="rect">
            <a:avLst/>
          </a:prstGeom>
          <a:noFill/>
          <a:ln>
            <a:noFill/>
          </a:ln>
        </p:spPr>
      </p:pic>
      <p:sp>
        <p:nvSpPr>
          <p:cNvPr id="1032" name="Google Shape;1032;p94"/>
          <p:cNvSpPr txBox="1"/>
          <p:nvPr>
            <p:ph idx="1" type="body"/>
          </p:nvPr>
        </p:nvSpPr>
        <p:spPr>
          <a:xfrm>
            <a:off x="827088" y="1295400"/>
            <a:ext cx="7631112" cy="4648200"/>
          </a:xfrm>
          <a:prstGeom prst="rect">
            <a:avLst/>
          </a:prstGeom>
          <a:noFill/>
          <a:ln>
            <a:noFill/>
          </a:ln>
        </p:spPr>
        <p:txBody>
          <a:bodyPr anchorCtr="0" anchor="t" bIns="45700" lIns="91425" spcFirstLastPara="1" rIns="91425" wrap="square" tIns="45700">
            <a:noAutofit/>
          </a:bodyPr>
          <a:lstStyle>
            <a:lvl1pPr indent="-297180" lvl="0" marL="457200" algn="l">
              <a:spcBef>
                <a:spcPts val="525"/>
              </a:spcBef>
              <a:spcAft>
                <a:spcPts val="0"/>
              </a:spcAft>
              <a:buSzPts val="1080"/>
              <a:buChar char="▪"/>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33" name="Shape 1033"/>
        <p:cNvGrpSpPr/>
        <p:nvPr/>
      </p:nvGrpSpPr>
      <p:grpSpPr>
        <a:xfrm>
          <a:off x="0" y="0"/>
          <a:ext cx="0" cy="0"/>
          <a:chOff x="0" y="0"/>
          <a:chExt cx="0" cy="0"/>
        </a:xfrm>
      </p:grpSpPr>
      <p:pic>
        <p:nvPicPr>
          <p:cNvPr descr="Pattern01_Horizontal_CMYK.eps" id="1034" name="Google Shape;1034;p95"/>
          <p:cNvPicPr preferRelativeResize="0"/>
          <p:nvPr/>
        </p:nvPicPr>
        <p:blipFill rotWithShape="1">
          <a:blip r:embed="rId2">
            <a:alphaModFix/>
          </a:blip>
          <a:srcRect b="2699" l="20526" r="7945" t="42798"/>
          <a:stretch/>
        </p:blipFill>
        <p:spPr>
          <a:xfrm>
            <a:off x="4343400" y="4411663"/>
            <a:ext cx="4800600" cy="2446337"/>
          </a:xfrm>
          <a:prstGeom prst="rect">
            <a:avLst/>
          </a:prstGeom>
          <a:noFill/>
          <a:ln>
            <a:noFill/>
          </a:ln>
        </p:spPr>
      </p:pic>
      <p:pic>
        <p:nvPicPr>
          <p:cNvPr descr="NIF Horiz RGB.png" id="1035" name="Google Shape;1035;p95"/>
          <p:cNvPicPr preferRelativeResize="0"/>
          <p:nvPr/>
        </p:nvPicPr>
        <p:blipFill rotWithShape="1">
          <a:blip r:embed="rId3">
            <a:alphaModFix/>
          </a:blip>
          <a:srcRect b="0" l="0" r="0" t="0"/>
          <a:stretch/>
        </p:blipFill>
        <p:spPr>
          <a:xfrm>
            <a:off x="266700" y="6070600"/>
            <a:ext cx="1274763" cy="504825"/>
          </a:xfrm>
          <a:prstGeom prst="rect">
            <a:avLst/>
          </a:prstGeom>
          <a:noFill/>
          <a:ln>
            <a:noFill/>
          </a:ln>
        </p:spPr>
      </p:pic>
      <p:sp>
        <p:nvSpPr>
          <p:cNvPr id="1036" name="Google Shape;1036;p95"/>
          <p:cNvSpPr txBox="1"/>
          <p:nvPr>
            <p:ph idx="1" type="body"/>
          </p:nvPr>
        </p:nvSpPr>
        <p:spPr>
          <a:xfrm>
            <a:off x="457200" y="2133599"/>
            <a:ext cx="4038600" cy="3508375"/>
          </a:xfrm>
          <a:prstGeom prst="rect">
            <a:avLst/>
          </a:prstGeom>
          <a:noFill/>
          <a:ln>
            <a:noFill/>
          </a:ln>
        </p:spPr>
        <p:txBody>
          <a:bodyPr anchorCtr="0" anchor="t" bIns="45700" lIns="91425" spcFirstLastPara="1" rIns="91425" wrap="square" tIns="45700">
            <a:normAutofit/>
          </a:bodyPr>
          <a:lstStyle>
            <a:lvl1pPr indent="-228600" lvl="0" marL="457200" marR="0" algn="l">
              <a:lnSpc>
                <a:spcPct val="105511"/>
              </a:lnSpc>
              <a:spcBef>
                <a:spcPts val="225"/>
              </a:spcBef>
              <a:spcAft>
                <a:spcPts val="0"/>
              </a:spcAft>
              <a:buClr>
                <a:srgbClr val="1A1D58"/>
              </a:buClr>
              <a:buSzPts val="1125"/>
              <a:buFont typeface="Arial"/>
              <a:buNone/>
              <a:defRPr b="0" i="0" sz="1125">
                <a:solidFill>
                  <a:srgbClr val="0065A4"/>
                </a:solidFill>
                <a:latin typeface="Arial"/>
                <a:ea typeface="Arial"/>
                <a:cs typeface="Arial"/>
                <a:sym typeface="Arial"/>
              </a:defRPr>
            </a:lvl1pPr>
            <a:lvl2pPr indent="-300037" lvl="1" marL="914400" marR="0" algn="l">
              <a:lnSpc>
                <a:spcPct val="100000"/>
              </a:lnSpc>
              <a:spcBef>
                <a:spcPts val="675"/>
              </a:spcBef>
              <a:spcAft>
                <a:spcPts val="0"/>
              </a:spcAft>
              <a:buClr>
                <a:srgbClr val="00AEEF"/>
              </a:buClr>
              <a:buSzPts val="1125"/>
              <a:buFont typeface="Merriweather Sans"/>
              <a:buChar char="&gt;"/>
              <a:defRPr b="0" i="0" sz="1125">
                <a:solidFill>
                  <a:srgbClr val="0065A4"/>
                </a:solidFill>
                <a:latin typeface="Arial"/>
                <a:ea typeface="Arial"/>
                <a:cs typeface="Arial"/>
                <a:sym typeface="Arial"/>
              </a:defRPr>
            </a:lvl2pPr>
            <a:lvl3pPr indent="-292925" lvl="2" marL="1371600" marR="0" algn="l">
              <a:lnSpc>
                <a:spcPct val="100000"/>
              </a:lnSpc>
              <a:spcBef>
                <a:spcPts val="338"/>
              </a:spcBef>
              <a:spcAft>
                <a:spcPts val="0"/>
              </a:spcAft>
              <a:buClr>
                <a:srgbClr val="00AEEF"/>
              </a:buClr>
              <a:buSzPts val="1013"/>
              <a:buFont typeface="Arial"/>
              <a:buChar char="•"/>
              <a:defRPr b="0" i="0" sz="1013">
                <a:solidFill>
                  <a:srgbClr val="0065A4"/>
                </a:solidFill>
                <a:latin typeface="Arial"/>
                <a:ea typeface="Arial"/>
                <a:cs typeface="Arial"/>
                <a:sym typeface="Arial"/>
              </a:defRPr>
            </a:lvl3pPr>
            <a:lvl4pPr indent="-285750" lvl="3" marL="1828800" marR="0" algn="l">
              <a:lnSpc>
                <a:spcPct val="100000"/>
              </a:lnSpc>
              <a:spcBef>
                <a:spcPts val="0"/>
              </a:spcBef>
              <a:spcAft>
                <a:spcPts val="0"/>
              </a:spcAft>
              <a:buClr>
                <a:srgbClr val="0065A4"/>
              </a:buClr>
              <a:buSzPts val="900"/>
              <a:buFont typeface="Merriweather Sans"/>
              <a:buChar char="-"/>
              <a:defRPr b="0" i="0" sz="900">
                <a:solidFill>
                  <a:srgbClr val="0065A4"/>
                </a:solidFill>
                <a:latin typeface="Arial"/>
                <a:ea typeface="Arial"/>
                <a:cs typeface="Arial"/>
                <a:sym typeface="Arial"/>
              </a:defRPr>
            </a:lvl4pPr>
            <a:lvl5pPr indent="-268058" lvl="4" marL="2286000" algn="l">
              <a:spcBef>
                <a:spcPts val="191"/>
              </a:spcBef>
              <a:spcAft>
                <a:spcPts val="0"/>
              </a:spcAft>
              <a:buClr>
                <a:srgbClr val="052D69"/>
              </a:buClr>
              <a:buSzPts val="621"/>
              <a:buFont typeface="Arial"/>
              <a:buChar char="•"/>
              <a:defRPr sz="956">
                <a:solidFill>
                  <a:schemeClr val="dk1"/>
                </a:solidFill>
                <a:latin typeface="Arial"/>
                <a:ea typeface="Arial"/>
                <a:cs typeface="Arial"/>
                <a:sym typeface="Arial"/>
              </a:defRPr>
            </a:lvl5pPr>
            <a:lvl6pPr indent="-292925" lvl="5" marL="2743200" algn="l">
              <a:spcBef>
                <a:spcPts val="203"/>
              </a:spcBef>
              <a:spcAft>
                <a:spcPts val="0"/>
              </a:spcAft>
              <a:buSzPts val="1013"/>
              <a:buChar char="▪"/>
              <a:defRPr sz="1013"/>
            </a:lvl6pPr>
            <a:lvl7pPr indent="-292925" lvl="6" marL="3200400" algn="l">
              <a:spcBef>
                <a:spcPts val="203"/>
              </a:spcBef>
              <a:spcAft>
                <a:spcPts val="0"/>
              </a:spcAft>
              <a:buSzPts val="1013"/>
              <a:buChar char="▪"/>
              <a:defRPr sz="1013"/>
            </a:lvl7pPr>
            <a:lvl8pPr indent="-292925" lvl="7" marL="3657600" algn="l">
              <a:spcBef>
                <a:spcPts val="203"/>
              </a:spcBef>
              <a:spcAft>
                <a:spcPts val="0"/>
              </a:spcAft>
              <a:buSzPts val="1013"/>
              <a:buChar char="▪"/>
              <a:defRPr sz="1013"/>
            </a:lvl8pPr>
            <a:lvl9pPr indent="-292925" lvl="8" marL="4114800" algn="l">
              <a:spcBef>
                <a:spcPts val="203"/>
              </a:spcBef>
              <a:spcAft>
                <a:spcPts val="0"/>
              </a:spcAft>
              <a:buSzPts val="1013"/>
              <a:buChar char="▪"/>
              <a:defRPr sz="1013"/>
            </a:lvl9pPr>
          </a:lstStyle>
          <a:p/>
        </p:txBody>
      </p:sp>
      <p:sp>
        <p:nvSpPr>
          <p:cNvPr id="1037" name="Google Shape;1037;p95"/>
          <p:cNvSpPr txBox="1"/>
          <p:nvPr>
            <p:ph idx="2" type="body"/>
          </p:nvPr>
        </p:nvSpPr>
        <p:spPr>
          <a:xfrm>
            <a:off x="4648200" y="2133599"/>
            <a:ext cx="4038600" cy="3508376"/>
          </a:xfrm>
          <a:prstGeom prst="rect">
            <a:avLst/>
          </a:prstGeom>
          <a:noFill/>
          <a:ln>
            <a:noFill/>
          </a:ln>
        </p:spPr>
        <p:txBody>
          <a:bodyPr anchorCtr="0" anchor="t" bIns="45700" lIns="91425" spcFirstLastPara="1" rIns="91425" wrap="square" tIns="45700">
            <a:normAutofit/>
          </a:bodyPr>
          <a:lstStyle>
            <a:lvl1pPr indent="-228600" lvl="0" marL="457200" marR="0" algn="l">
              <a:lnSpc>
                <a:spcPct val="105511"/>
              </a:lnSpc>
              <a:spcBef>
                <a:spcPts val="225"/>
              </a:spcBef>
              <a:spcAft>
                <a:spcPts val="0"/>
              </a:spcAft>
              <a:buClr>
                <a:srgbClr val="1A1D58"/>
              </a:buClr>
              <a:buSzPts val="1125"/>
              <a:buFont typeface="Arial"/>
              <a:buNone/>
              <a:defRPr b="0" i="0" sz="1125">
                <a:solidFill>
                  <a:srgbClr val="0065A4"/>
                </a:solidFill>
                <a:latin typeface="Arial"/>
                <a:ea typeface="Arial"/>
                <a:cs typeface="Arial"/>
                <a:sym typeface="Arial"/>
              </a:defRPr>
            </a:lvl1pPr>
            <a:lvl2pPr indent="-292925" lvl="1" marL="914400" marR="0" algn="l">
              <a:lnSpc>
                <a:spcPct val="100000"/>
              </a:lnSpc>
              <a:spcBef>
                <a:spcPts val="675"/>
              </a:spcBef>
              <a:spcAft>
                <a:spcPts val="0"/>
              </a:spcAft>
              <a:buClr>
                <a:srgbClr val="00AEEF"/>
              </a:buClr>
              <a:buSzPts val="1013"/>
              <a:buFont typeface="Merriweather Sans"/>
              <a:buChar char="&gt;"/>
              <a:defRPr b="0" i="0" sz="1013">
                <a:solidFill>
                  <a:srgbClr val="0065A4"/>
                </a:solidFill>
                <a:latin typeface="Arial"/>
                <a:ea typeface="Arial"/>
                <a:cs typeface="Arial"/>
                <a:sym typeface="Arial"/>
              </a:defRPr>
            </a:lvl2pPr>
            <a:lvl3pPr indent="-292925" lvl="2" marL="1371600" marR="0" algn="l">
              <a:lnSpc>
                <a:spcPct val="100000"/>
              </a:lnSpc>
              <a:spcBef>
                <a:spcPts val="338"/>
              </a:spcBef>
              <a:spcAft>
                <a:spcPts val="0"/>
              </a:spcAft>
              <a:buClr>
                <a:srgbClr val="00AEEF"/>
              </a:buClr>
              <a:buSzPts val="1013"/>
              <a:buFont typeface="Arial"/>
              <a:buChar char="•"/>
              <a:defRPr b="0" i="0" sz="1013">
                <a:solidFill>
                  <a:srgbClr val="0065A4"/>
                </a:solidFill>
                <a:latin typeface="Arial"/>
                <a:ea typeface="Arial"/>
                <a:cs typeface="Arial"/>
                <a:sym typeface="Arial"/>
              </a:defRPr>
            </a:lvl3pPr>
            <a:lvl4pPr indent="-289306" lvl="3" marL="1828800" marR="0" algn="l">
              <a:lnSpc>
                <a:spcPct val="100000"/>
              </a:lnSpc>
              <a:spcBef>
                <a:spcPts val="0"/>
              </a:spcBef>
              <a:spcAft>
                <a:spcPts val="0"/>
              </a:spcAft>
              <a:buClr>
                <a:srgbClr val="0065A4"/>
              </a:buClr>
              <a:buSzPts val="956"/>
              <a:buFont typeface="Merriweather Sans"/>
              <a:buChar char="-"/>
              <a:defRPr b="0" i="0" sz="956">
                <a:solidFill>
                  <a:srgbClr val="0065A4"/>
                </a:solidFill>
                <a:latin typeface="Arial"/>
                <a:ea typeface="Arial"/>
                <a:cs typeface="Arial"/>
                <a:sym typeface="Arial"/>
              </a:defRPr>
            </a:lvl4pPr>
            <a:lvl5pPr indent="-268058" lvl="4" marL="2286000" algn="l">
              <a:spcBef>
                <a:spcPts val="191"/>
              </a:spcBef>
              <a:spcAft>
                <a:spcPts val="0"/>
              </a:spcAft>
              <a:buClr>
                <a:srgbClr val="052D69"/>
              </a:buClr>
              <a:buSzPts val="621"/>
              <a:buFont typeface="Arial"/>
              <a:buChar char="•"/>
              <a:defRPr sz="956">
                <a:solidFill>
                  <a:schemeClr val="dk1"/>
                </a:solidFill>
                <a:latin typeface="Arial"/>
                <a:ea typeface="Arial"/>
                <a:cs typeface="Arial"/>
                <a:sym typeface="Arial"/>
              </a:defRPr>
            </a:lvl5pPr>
            <a:lvl6pPr indent="-292925" lvl="5" marL="2743200" algn="l">
              <a:spcBef>
                <a:spcPts val="203"/>
              </a:spcBef>
              <a:spcAft>
                <a:spcPts val="0"/>
              </a:spcAft>
              <a:buSzPts val="1013"/>
              <a:buChar char="▪"/>
              <a:defRPr sz="1013"/>
            </a:lvl6pPr>
            <a:lvl7pPr indent="-292925" lvl="6" marL="3200400" algn="l">
              <a:spcBef>
                <a:spcPts val="203"/>
              </a:spcBef>
              <a:spcAft>
                <a:spcPts val="0"/>
              </a:spcAft>
              <a:buSzPts val="1013"/>
              <a:buChar char="▪"/>
              <a:defRPr sz="1013"/>
            </a:lvl7pPr>
            <a:lvl8pPr indent="-292925" lvl="7" marL="3657600" algn="l">
              <a:spcBef>
                <a:spcPts val="203"/>
              </a:spcBef>
              <a:spcAft>
                <a:spcPts val="0"/>
              </a:spcAft>
              <a:buSzPts val="1013"/>
              <a:buChar char="▪"/>
              <a:defRPr sz="1013"/>
            </a:lvl8pPr>
            <a:lvl9pPr indent="-292925" lvl="8" marL="4114800" algn="l">
              <a:spcBef>
                <a:spcPts val="203"/>
              </a:spcBef>
              <a:spcAft>
                <a:spcPts val="0"/>
              </a:spcAft>
              <a:buSzPts val="1013"/>
              <a:buChar char="▪"/>
              <a:defRPr sz="1013"/>
            </a:lvl9pPr>
          </a:lstStyle>
          <a:p/>
        </p:txBody>
      </p:sp>
      <p:sp>
        <p:nvSpPr>
          <p:cNvPr id="1038" name="Google Shape;1038;p95"/>
          <p:cNvSpPr txBox="1"/>
          <p:nvPr>
            <p:ph idx="11" type="ftr"/>
          </p:nvPr>
        </p:nvSpPr>
        <p:spPr>
          <a:xfrm>
            <a:off x="0" y="0"/>
            <a:ext cx="0" cy="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2400">
                <a:solidFill>
                  <a:srgbClr val="BFBFBF"/>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039" name="Shape 1039"/>
        <p:cNvGrpSpPr/>
        <p:nvPr/>
      </p:nvGrpSpPr>
      <p:grpSpPr>
        <a:xfrm>
          <a:off x="0" y="0"/>
          <a:ext cx="0" cy="0"/>
          <a:chOff x="0" y="0"/>
          <a:chExt cx="0" cy="0"/>
        </a:xfrm>
      </p:grpSpPr>
      <p:pic>
        <p:nvPicPr>
          <p:cNvPr descr="WES PPT template6.jpg" id="1040" name="Google Shape;1040;p96"/>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041" name="Google Shape;1041;p96"/>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1042" name="Google Shape;1042;p96"/>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id="1043" name="Google Shape;1043;p96"/>
          <p:cNvPicPr preferRelativeResize="0"/>
          <p:nvPr/>
        </p:nvPicPr>
        <p:blipFill rotWithShape="1">
          <a:blip r:embed="rId4">
            <a:alphaModFix/>
          </a:blip>
          <a:srcRect b="0" l="0" r="0" t="0"/>
          <a:stretch/>
        </p:blipFill>
        <p:spPr>
          <a:xfrm>
            <a:off x="0" y="2889250"/>
            <a:ext cx="9144000" cy="3981450"/>
          </a:xfrm>
          <a:prstGeom prst="rect">
            <a:avLst/>
          </a:prstGeom>
          <a:noFill/>
          <a:ln>
            <a:noFill/>
          </a:ln>
        </p:spPr>
      </p:pic>
      <p:pic>
        <p:nvPicPr>
          <p:cNvPr id="1044" name="Google Shape;1044;p96"/>
          <p:cNvPicPr preferRelativeResize="0"/>
          <p:nvPr/>
        </p:nvPicPr>
        <p:blipFill rotWithShape="1">
          <a:blip r:embed="rId5">
            <a:alphaModFix/>
          </a:blip>
          <a:srcRect b="0" l="0" r="0" t="0"/>
          <a:stretch/>
        </p:blipFill>
        <p:spPr>
          <a:xfrm>
            <a:off x="0" y="1947863"/>
            <a:ext cx="7966075" cy="2057400"/>
          </a:xfrm>
          <a:prstGeom prst="rect">
            <a:avLst/>
          </a:prstGeom>
          <a:noFill/>
          <a:ln>
            <a:noFill/>
          </a:ln>
        </p:spPr>
      </p:pic>
      <p:sp>
        <p:nvSpPr>
          <p:cNvPr id="1045" name="Google Shape;1045;p96"/>
          <p:cNvSpPr txBox="1"/>
          <p:nvPr>
            <p:ph idx="1" type="body"/>
          </p:nvPr>
        </p:nvSpPr>
        <p:spPr>
          <a:xfrm>
            <a:off x="467544" y="2420889"/>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920"/>
              <a:buNone/>
              <a:defRPr b="1" sz="3200">
                <a:solidFill>
                  <a:schemeClr val="lt1"/>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46" name="Google Shape;1046;p96"/>
          <p:cNvSpPr txBox="1"/>
          <p:nvPr>
            <p:ph idx="2" type="body"/>
          </p:nvPr>
        </p:nvSpPr>
        <p:spPr>
          <a:xfrm>
            <a:off x="467544" y="2996952"/>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525"/>
              </a:spcBef>
              <a:spcAft>
                <a:spcPts val="0"/>
              </a:spcAft>
              <a:buSzPts val="1920"/>
              <a:buNone/>
              <a:defRPr b="0" sz="3200">
                <a:solidFill>
                  <a:schemeClr val="lt1"/>
                </a:solidFill>
                <a:latin typeface="Helvetica Neue"/>
                <a:ea typeface="Helvetica Neue"/>
                <a:cs typeface="Helvetica Neue"/>
                <a:sym typeface="Helvetica Neue"/>
              </a:defRPr>
            </a:lvl1pPr>
            <a:lvl2pPr indent="-308610" lvl="1" marL="914400" algn="l">
              <a:spcBef>
                <a:spcPts val="413"/>
              </a:spcBef>
              <a:spcAft>
                <a:spcPts val="0"/>
              </a:spcAft>
              <a:buSzPts val="1260"/>
              <a:buChar char="•"/>
              <a:defRPr/>
            </a:lvl2pPr>
            <a:lvl3pPr indent="-314325" lvl="2" marL="1371600" algn="l">
              <a:spcBef>
                <a:spcPts val="375"/>
              </a:spcBef>
              <a:spcAft>
                <a:spcPts val="0"/>
              </a:spcAft>
              <a:buSzPts val="1350"/>
              <a:buChar char="•"/>
              <a:defRPr/>
            </a:lvl3pPr>
            <a:lvl4pPr indent="-314325" lvl="3" marL="1828800" algn="l">
              <a:spcBef>
                <a:spcPts val="300"/>
              </a:spcBef>
              <a:spcAft>
                <a:spcPts val="0"/>
              </a:spcAft>
              <a:buSzPts val="1350"/>
              <a:buChar char="•"/>
              <a:defRPr/>
            </a:lvl4pPr>
            <a:lvl5pPr indent="-302895" lvl="4" marL="2286000" algn="l">
              <a:spcBef>
                <a:spcPts val="3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143" name="Shape 143"/>
        <p:cNvGrpSpPr/>
        <p:nvPr/>
      </p:nvGrpSpPr>
      <p:grpSpPr>
        <a:xfrm>
          <a:off x="0" y="0"/>
          <a:ext cx="0" cy="0"/>
          <a:chOff x="0" y="0"/>
          <a:chExt cx="0" cy="0"/>
        </a:xfrm>
      </p:grpSpPr>
      <p:pic>
        <p:nvPicPr>
          <p:cNvPr descr="WES PPT template6.jpg" id="144" name="Google Shape;144;p104"/>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45" name="Google Shape;145;p104"/>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146" name="Google Shape;146;p104"/>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id="147" name="Google Shape;147;p104"/>
          <p:cNvPicPr preferRelativeResize="0"/>
          <p:nvPr/>
        </p:nvPicPr>
        <p:blipFill rotWithShape="1">
          <a:blip r:embed="rId4">
            <a:alphaModFix/>
          </a:blip>
          <a:srcRect b="0" l="0" r="0" t="0"/>
          <a:stretch/>
        </p:blipFill>
        <p:spPr>
          <a:xfrm>
            <a:off x="0" y="2889250"/>
            <a:ext cx="9144000" cy="3981450"/>
          </a:xfrm>
          <a:prstGeom prst="rect">
            <a:avLst/>
          </a:prstGeom>
          <a:noFill/>
          <a:ln>
            <a:noFill/>
          </a:ln>
        </p:spPr>
      </p:pic>
      <p:pic>
        <p:nvPicPr>
          <p:cNvPr id="148" name="Google Shape;148;p104"/>
          <p:cNvPicPr preferRelativeResize="0"/>
          <p:nvPr/>
        </p:nvPicPr>
        <p:blipFill rotWithShape="1">
          <a:blip r:embed="rId5">
            <a:alphaModFix/>
          </a:blip>
          <a:srcRect b="0" l="0" r="0" t="0"/>
          <a:stretch/>
        </p:blipFill>
        <p:spPr>
          <a:xfrm>
            <a:off x="0" y="1947863"/>
            <a:ext cx="7966075" cy="2057400"/>
          </a:xfrm>
          <a:prstGeom prst="rect">
            <a:avLst/>
          </a:prstGeom>
          <a:noFill/>
          <a:ln>
            <a:noFill/>
          </a:ln>
        </p:spPr>
      </p:pic>
      <p:sp>
        <p:nvSpPr>
          <p:cNvPr id="149" name="Google Shape;149;p104"/>
          <p:cNvSpPr txBox="1"/>
          <p:nvPr>
            <p:ph idx="1" type="body"/>
          </p:nvPr>
        </p:nvSpPr>
        <p:spPr>
          <a:xfrm>
            <a:off x="467544" y="2420889"/>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1"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0" name="Google Shape;150;p104"/>
          <p:cNvSpPr txBox="1"/>
          <p:nvPr>
            <p:ph idx="2" type="body"/>
          </p:nvPr>
        </p:nvSpPr>
        <p:spPr>
          <a:xfrm>
            <a:off x="467544" y="2996952"/>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151" name="Shape 151"/>
        <p:cNvGrpSpPr/>
        <p:nvPr/>
      </p:nvGrpSpPr>
      <p:grpSpPr>
        <a:xfrm>
          <a:off x="0" y="0"/>
          <a:ext cx="0" cy="0"/>
          <a:chOff x="0" y="0"/>
          <a:chExt cx="0" cy="0"/>
        </a:xfrm>
      </p:grpSpPr>
      <p:pic>
        <p:nvPicPr>
          <p:cNvPr descr="WES PPT template7.jpg" id="152" name="Google Shape;152;p105"/>
          <p:cNvPicPr preferRelativeResize="0"/>
          <p:nvPr/>
        </p:nvPicPr>
        <p:blipFill rotWithShape="1">
          <a:blip r:embed="rId2">
            <a:alphaModFix/>
          </a:blip>
          <a:srcRect b="0" l="0" r="0" t="0"/>
          <a:stretch/>
        </p:blipFill>
        <p:spPr>
          <a:xfrm>
            <a:off x="0" y="0"/>
            <a:ext cx="9144000" cy="6856413"/>
          </a:xfrm>
          <a:prstGeom prst="rect">
            <a:avLst/>
          </a:prstGeom>
          <a:noFill/>
          <a:ln>
            <a:noFill/>
          </a:ln>
        </p:spPr>
      </p:pic>
      <p:pic>
        <p:nvPicPr>
          <p:cNvPr id="153" name="Google Shape;153;p105"/>
          <p:cNvPicPr preferRelativeResize="0"/>
          <p:nvPr/>
        </p:nvPicPr>
        <p:blipFill rotWithShape="1">
          <a:blip r:embed="rId3">
            <a:alphaModFix/>
          </a:blip>
          <a:srcRect b="0" l="0" r="0" t="0"/>
          <a:stretch/>
        </p:blipFill>
        <p:spPr>
          <a:xfrm>
            <a:off x="684213" y="476250"/>
            <a:ext cx="7775575" cy="1152525"/>
          </a:xfrm>
          <a:prstGeom prst="rect">
            <a:avLst/>
          </a:prstGeom>
          <a:noFill/>
          <a:ln>
            <a:noFill/>
          </a:ln>
        </p:spPr>
      </p:pic>
      <p:sp>
        <p:nvSpPr>
          <p:cNvPr id="154" name="Google Shape;154;p105"/>
          <p:cNvSpPr txBox="1"/>
          <p:nvPr/>
        </p:nvSpPr>
        <p:spPr>
          <a:xfrm>
            <a:off x="928688" y="698500"/>
            <a:ext cx="4391025"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Helvetica Neue"/>
                <a:ea typeface="Helvetica Neue"/>
                <a:cs typeface="Helvetica Neue"/>
                <a:sym typeface="Helvetica Neue"/>
              </a:rPr>
              <a:t>POLL</a:t>
            </a:r>
            <a:endParaRPr/>
          </a:p>
        </p:txBody>
      </p:sp>
      <p:pic>
        <p:nvPicPr>
          <p:cNvPr id="155" name="Google Shape;155;p105"/>
          <p:cNvPicPr preferRelativeResize="0"/>
          <p:nvPr/>
        </p:nvPicPr>
        <p:blipFill rotWithShape="1">
          <a:blip r:embed="rId4">
            <a:alphaModFix/>
          </a:blip>
          <a:srcRect b="0" l="0" r="0" t="0"/>
          <a:stretch/>
        </p:blipFill>
        <p:spPr>
          <a:xfrm>
            <a:off x="7669213" y="5229225"/>
            <a:ext cx="1079500" cy="1079500"/>
          </a:xfrm>
          <a:prstGeom prst="rect">
            <a:avLst/>
          </a:prstGeom>
          <a:noFill/>
          <a:ln>
            <a:noFill/>
          </a:ln>
        </p:spPr>
      </p:pic>
      <p:sp>
        <p:nvSpPr>
          <p:cNvPr id="156" name="Google Shape;156;p105"/>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157" name="Google Shape;157;p105"/>
          <p:cNvPicPr preferRelativeResize="0"/>
          <p:nvPr/>
        </p:nvPicPr>
        <p:blipFill rotWithShape="1">
          <a:blip r:embed="rId5">
            <a:alphaModFix/>
          </a:blip>
          <a:srcRect b="0" l="0" r="0" t="0"/>
          <a:stretch/>
        </p:blipFill>
        <p:spPr>
          <a:xfrm>
            <a:off x="3203575" y="6610350"/>
            <a:ext cx="355600" cy="203200"/>
          </a:xfrm>
          <a:prstGeom prst="rect">
            <a:avLst/>
          </a:prstGeom>
          <a:noFill/>
          <a:ln>
            <a:noFill/>
          </a:ln>
        </p:spPr>
      </p:pic>
      <p:sp>
        <p:nvSpPr>
          <p:cNvPr id="158" name="Google Shape;158;p105"/>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81000" lvl="0" marL="457200" algn="l">
              <a:spcBef>
                <a:spcPts val="700"/>
              </a:spcBef>
              <a:spcAft>
                <a:spcPts val="0"/>
              </a:spcAft>
              <a:buSzPts val="2400"/>
              <a:buFont typeface="Arial"/>
              <a:buAutoNum type="arabicPeriod"/>
              <a:defRPr sz="2400">
                <a:solidFill>
                  <a:srgbClr val="003764"/>
                </a:solidFill>
                <a:latin typeface="Verdana"/>
                <a:ea typeface="Verdana"/>
                <a:cs typeface="Verdana"/>
                <a:sym typeface="Verdana"/>
              </a:defRPr>
            </a:lvl1pPr>
            <a:lvl2pPr indent="-360680" lvl="1" marL="914400" algn="l">
              <a:spcBef>
                <a:spcPts val="550"/>
              </a:spcBef>
              <a:spcAft>
                <a:spcPts val="0"/>
              </a:spcAft>
              <a:buSzPts val="2080"/>
              <a:buFont typeface="Noto Sans Symbols"/>
              <a:buChar char="▪"/>
              <a:defRPr>
                <a:latin typeface="Verdana"/>
                <a:ea typeface="Verdana"/>
                <a:cs typeface="Verdana"/>
                <a:sym typeface="Verdana"/>
              </a:defRPr>
            </a:lvl2pPr>
            <a:lvl3pPr indent="-338137" lvl="2" marL="1371600" algn="l">
              <a:spcBef>
                <a:spcPts val="500"/>
              </a:spcBef>
              <a:spcAft>
                <a:spcPts val="0"/>
              </a:spcAft>
              <a:buSzPts val="1725"/>
              <a:buFont typeface="Noto Sans Symbols"/>
              <a:buChar char="▪"/>
              <a:defRPr>
                <a:latin typeface="Verdana"/>
                <a:ea typeface="Verdana"/>
                <a:cs typeface="Verdana"/>
                <a:sym typeface="Verdana"/>
              </a:defRPr>
            </a:lvl3pPr>
            <a:lvl4pPr indent="-323850" lvl="3" marL="1828800" algn="l">
              <a:spcBef>
                <a:spcPts val="400"/>
              </a:spcBef>
              <a:spcAft>
                <a:spcPts val="0"/>
              </a:spcAft>
              <a:buSzPts val="1500"/>
              <a:buFont typeface="Noto Sans Symbols"/>
              <a:buChar char="▪"/>
              <a:defRPr>
                <a:latin typeface="Verdana"/>
                <a:ea typeface="Verdana"/>
                <a:cs typeface="Verdana"/>
                <a:sym typeface="Verdana"/>
              </a:defRPr>
            </a:lvl4pPr>
            <a:lvl5pPr indent="-311150" lvl="4" marL="2286000" algn="l">
              <a:spcBef>
                <a:spcPts val="400"/>
              </a:spcBef>
              <a:spcAft>
                <a:spcPts val="0"/>
              </a:spcAft>
              <a:buSzPts val="1300"/>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59" name="Google Shape;159;p105"/>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rgbClr val="003764"/>
                </a:solidFill>
                <a:latin typeface="Verdana"/>
                <a:ea typeface="Verdana"/>
                <a:cs typeface="Verdana"/>
                <a:sym typeface="Verdana"/>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106"/>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06"/>
          <p:cNvSpPr txBox="1"/>
          <p:nvPr>
            <p:ph idx="1" type="body"/>
          </p:nvPr>
        </p:nvSpPr>
        <p:spPr>
          <a:xfrm>
            <a:off x="609600" y="1589566"/>
            <a:ext cx="3886200"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63" name="Google Shape;163;p106"/>
          <p:cNvSpPr txBox="1"/>
          <p:nvPr>
            <p:ph idx="2" type="body"/>
          </p:nvPr>
        </p:nvSpPr>
        <p:spPr>
          <a:xfrm>
            <a:off x="4716016" y="1589566"/>
            <a:ext cx="4015085"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64" name="Shape 164"/>
        <p:cNvGrpSpPr/>
        <p:nvPr/>
      </p:nvGrpSpPr>
      <p:grpSpPr>
        <a:xfrm>
          <a:off x="0" y="0"/>
          <a:ext cx="0" cy="0"/>
          <a:chOff x="0" y="0"/>
          <a:chExt cx="0" cy="0"/>
        </a:xfrm>
      </p:grpSpPr>
      <p:pic>
        <p:nvPicPr>
          <p:cNvPr descr="WES PPT template6.jpg" id="165" name="Google Shape;165;p107"/>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66" name="Google Shape;166;p107"/>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167" name="Google Shape;167;p107"/>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68" name="Shape 168"/>
        <p:cNvGrpSpPr/>
        <p:nvPr/>
      </p:nvGrpSpPr>
      <p:grpSpPr>
        <a:xfrm>
          <a:off x="0" y="0"/>
          <a:ext cx="0" cy="0"/>
          <a:chOff x="0" y="0"/>
          <a:chExt cx="0" cy="0"/>
        </a:xfrm>
      </p:grpSpPr>
      <p:pic>
        <p:nvPicPr>
          <p:cNvPr descr="WES PPT template6.jpg" id="169" name="Google Shape;169;p108"/>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70" name="Google Shape;170;p108"/>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171" name="Google Shape;171;p108"/>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172" name="Google Shape;172;p108"/>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173" name="Google Shape;173;p108"/>
          <p:cNvPicPr preferRelativeResize="0"/>
          <p:nvPr/>
        </p:nvPicPr>
        <p:blipFill rotWithShape="1">
          <a:blip r:embed="rId5">
            <a:alphaModFix/>
          </a:blip>
          <a:srcRect b="0" l="0" r="0" t="0"/>
          <a:stretch/>
        </p:blipFill>
        <p:spPr>
          <a:xfrm>
            <a:off x="3859213" y="1211263"/>
            <a:ext cx="1425575" cy="1425575"/>
          </a:xfrm>
          <a:prstGeom prst="rect">
            <a:avLst/>
          </a:prstGeom>
          <a:noFill/>
          <a:ln>
            <a:noFill/>
          </a:ln>
        </p:spPr>
      </p:pic>
      <p:sp>
        <p:nvSpPr>
          <p:cNvPr id="174" name="Google Shape;174;p108"/>
          <p:cNvSpPr txBox="1"/>
          <p:nvPr/>
        </p:nvSpPr>
        <p:spPr>
          <a:xfrm>
            <a:off x="647700" y="3068638"/>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
        <p:nvSpPr>
          <p:cNvPr id="175" name="Google Shape;175;p108"/>
          <p:cNvSpPr txBox="1"/>
          <p:nvPr/>
        </p:nvSpPr>
        <p:spPr>
          <a:xfrm>
            <a:off x="647700" y="3860800"/>
            <a:ext cx="7848600" cy="8318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3764"/>
                </a:solidFill>
                <a:latin typeface="Helvetica Neue"/>
                <a:ea typeface="Helvetica Neue"/>
                <a:cs typeface="Helvetica Neue"/>
                <a:sym typeface="Helvetica Neue"/>
              </a:rPr>
              <a:t>Please enter your questions into the chat box </a:t>
            </a:r>
            <a:br>
              <a:rPr lang="en-US" sz="24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to your right (send to Host and Presenter)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76" name="Shape 176"/>
        <p:cNvGrpSpPr/>
        <p:nvPr/>
      </p:nvGrpSpPr>
      <p:grpSpPr>
        <a:xfrm>
          <a:off x="0" y="0"/>
          <a:ext cx="0" cy="0"/>
          <a:chOff x="0" y="0"/>
          <a:chExt cx="0" cy="0"/>
        </a:xfrm>
      </p:grpSpPr>
      <p:pic>
        <p:nvPicPr>
          <p:cNvPr descr="WES PPT template6.jpg" id="177" name="Google Shape;177;p109"/>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178" name="Google Shape;178;p109"/>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179" name="Google Shape;179;p109"/>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180" name="Google Shape;180;p109"/>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181" name="Google Shape;181;p109"/>
          <p:cNvPicPr preferRelativeResize="0"/>
          <p:nvPr/>
        </p:nvPicPr>
        <p:blipFill rotWithShape="1">
          <a:blip r:embed="rId5">
            <a:alphaModFix/>
          </a:blip>
          <a:srcRect b="0" l="0" r="0" t="0"/>
          <a:stretch/>
        </p:blipFill>
        <p:spPr>
          <a:xfrm>
            <a:off x="3859213" y="1557338"/>
            <a:ext cx="1425575" cy="1425575"/>
          </a:xfrm>
          <a:prstGeom prst="rect">
            <a:avLst/>
          </a:prstGeom>
          <a:noFill/>
          <a:ln>
            <a:noFill/>
          </a:ln>
        </p:spPr>
      </p:pic>
      <p:sp>
        <p:nvSpPr>
          <p:cNvPr id="182" name="Google Shape;182;p109"/>
          <p:cNvSpPr txBox="1"/>
          <p:nvPr/>
        </p:nvSpPr>
        <p:spPr>
          <a:xfrm>
            <a:off x="647700" y="3414713"/>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183" name="Shape 183"/>
        <p:cNvGrpSpPr/>
        <p:nvPr/>
      </p:nvGrpSpPr>
      <p:grpSpPr>
        <a:xfrm>
          <a:off x="0" y="0"/>
          <a:ext cx="0" cy="0"/>
          <a:chOff x="0" y="0"/>
          <a:chExt cx="0" cy="0"/>
        </a:xfrm>
      </p:grpSpPr>
      <p:pic>
        <p:nvPicPr>
          <p:cNvPr descr="WES PPT template - v68.jpg" id="184" name="Google Shape;184;p110"/>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185" name="Google Shape;185;p110"/>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186" name="Google Shape;186;p110"/>
          <p:cNvSpPr txBox="1"/>
          <p:nvPr/>
        </p:nvSpPr>
        <p:spPr>
          <a:xfrm>
            <a:off x="684213" y="2276475"/>
            <a:ext cx="7848600"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ATTENDING OUR SESSION</a:t>
            </a:r>
            <a:endParaRPr/>
          </a:p>
        </p:txBody>
      </p:sp>
      <p:sp>
        <p:nvSpPr>
          <p:cNvPr id="187" name="Google Shape;187;p110"/>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188" name="Google Shape;188;p110"/>
          <p:cNvSpPr txBox="1"/>
          <p:nvPr/>
        </p:nvSpPr>
        <p:spPr>
          <a:xfrm>
            <a:off x="684213" y="4221163"/>
            <a:ext cx="763587"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FF"/>
                </a:solidFill>
                <a:latin typeface="Helvetica Neue"/>
                <a:ea typeface="Helvetica Neue"/>
                <a:cs typeface="Helvetica Neue"/>
                <a:sym typeface="Helvetica Neue"/>
              </a:rPr>
              <a:t>Visit:</a:t>
            </a:r>
            <a:endParaRPr/>
          </a:p>
        </p:txBody>
      </p:sp>
      <p:pic>
        <p:nvPicPr>
          <p:cNvPr id="189" name="Google Shape;189;p110"/>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
        <p:nvSpPr>
          <p:cNvPr id="190" name="Google Shape;190;p110"/>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33" name="Shape 33"/>
        <p:cNvGrpSpPr/>
        <p:nvPr/>
      </p:nvGrpSpPr>
      <p:grpSpPr>
        <a:xfrm>
          <a:off x="0" y="0"/>
          <a:ext cx="0" cy="0"/>
          <a:chOff x="0" y="0"/>
          <a:chExt cx="0" cy="0"/>
        </a:xfrm>
      </p:grpSpPr>
      <p:pic>
        <p:nvPicPr>
          <p:cNvPr descr="WES PPT template - v63.jpg" id="34" name="Google Shape;34;p5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5" name="Google Shape;35;p53"/>
          <p:cNvSpPr txBox="1"/>
          <p:nvPr/>
        </p:nvSpPr>
        <p:spPr>
          <a:xfrm>
            <a:off x="611188" y="1568450"/>
            <a:ext cx="1954212"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000" u="none" cap="none" strike="noStrike">
                <a:solidFill>
                  <a:srgbClr val="003764"/>
                </a:solidFill>
                <a:latin typeface="Helvetica Neue"/>
                <a:ea typeface="Helvetica Neue"/>
                <a:cs typeface="Helvetica Neue"/>
                <a:sym typeface="Helvetica Neue"/>
              </a:rPr>
              <a:t>Agenda</a:t>
            </a:r>
            <a:endParaRPr/>
          </a:p>
        </p:txBody>
      </p:sp>
      <p:sp>
        <p:nvSpPr>
          <p:cNvPr id="36" name="Google Shape;36;p53"/>
          <p:cNvSpPr txBox="1"/>
          <p:nvPr>
            <p:ph type="title"/>
          </p:nvPr>
        </p:nvSpPr>
        <p:spPr>
          <a:xfrm>
            <a:off x="611560" y="2852936"/>
            <a:ext cx="6934200" cy="244827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0000"/>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91" name="Shape 191"/>
        <p:cNvGrpSpPr/>
        <p:nvPr/>
      </p:nvGrpSpPr>
      <p:grpSpPr>
        <a:xfrm>
          <a:off x="0" y="0"/>
          <a:ext cx="0" cy="0"/>
          <a:chOff x="0" y="0"/>
          <a:chExt cx="0" cy="0"/>
        </a:xfrm>
      </p:grpSpPr>
      <p:pic>
        <p:nvPicPr>
          <p:cNvPr descr="WES PPT template7.jpg" id="192" name="Google Shape;192;p111"/>
          <p:cNvPicPr preferRelativeResize="0"/>
          <p:nvPr/>
        </p:nvPicPr>
        <p:blipFill rotWithShape="1">
          <a:blip r:embed="rId2">
            <a:alphaModFix/>
          </a:blip>
          <a:srcRect b="4414" l="0" r="0" t="0"/>
          <a:stretch/>
        </p:blipFill>
        <p:spPr>
          <a:xfrm>
            <a:off x="19050" y="228600"/>
            <a:ext cx="9017000" cy="6237288"/>
          </a:xfrm>
          <a:prstGeom prst="rect">
            <a:avLst/>
          </a:prstGeom>
          <a:noFill/>
          <a:ln>
            <a:noFill/>
          </a:ln>
        </p:spPr>
      </p:pic>
      <p:sp>
        <p:nvSpPr>
          <p:cNvPr id="193" name="Google Shape;193;p111"/>
          <p:cNvSpPr txBox="1"/>
          <p:nvPr/>
        </p:nvSpPr>
        <p:spPr>
          <a:xfrm>
            <a:off x="611188" y="228600"/>
            <a:ext cx="8532812"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764"/>
                </a:solidFill>
                <a:latin typeface="Helvetica Neue"/>
                <a:ea typeface="Helvetica Neue"/>
                <a:cs typeface="Helvetica Neue"/>
                <a:sym typeface="Helvetica Neue"/>
              </a:rPr>
              <a:t>WES Resources: </a:t>
            </a:r>
            <a:br>
              <a:rPr lang="en-US" sz="32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For Partners</a:t>
            </a:r>
            <a:endParaRPr/>
          </a:p>
        </p:txBody>
      </p:sp>
      <p:sp>
        <p:nvSpPr>
          <p:cNvPr id="194" name="Google Shape;194;p111"/>
          <p:cNvSpPr/>
          <p:nvPr/>
        </p:nvSpPr>
        <p:spPr>
          <a:xfrm>
            <a:off x="684213" y="2852738"/>
            <a:ext cx="3876675" cy="906462"/>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195" name="Google Shape;195;p111"/>
          <p:cNvSpPr/>
          <p:nvPr/>
        </p:nvSpPr>
        <p:spPr>
          <a:xfrm>
            <a:off x="684213" y="5413375"/>
            <a:ext cx="3876675" cy="906463"/>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196" name="Google Shape;196;p111"/>
          <p:cNvPicPr preferRelativeResize="0"/>
          <p:nvPr/>
        </p:nvPicPr>
        <p:blipFill rotWithShape="1">
          <a:blip r:embed="rId3">
            <a:alphaModFix/>
          </a:blip>
          <a:srcRect b="0" l="0" r="0" t="0"/>
          <a:stretch/>
        </p:blipFill>
        <p:spPr>
          <a:xfrm>
            <a:off x="4710113" y="1403350"/>
            <a:ext cx="3886200" cy="1447800"/>
          </a:xfrm>
          <a:prstGeom prst="rect">
            <a:avLst/>
          </a:prstGeom>
          <a:noFill/>
          <a:ln>
            <a:noFill/>
          </a:ln>
        </p:spPr>
      </p:pic>
      <p:sp>
        <p:nvSpPr>
          <p:cNvPr id="197" name="Google Shape;197;p111"/>
          <p:cNvSpPr/>
          <p:nvPr/>
        </p:nvSpPr>
        <p:spPr>
          <a:xfrm>
            <a:off x="4719638" y="1409700"/>
            <a:ext cx="3854450" cy="1436688"/>
          </a:xfrm>
          <a:prstGeom prst="rect">
            <a:avLst/>
          </a:prstGeom>
          <a:solidFill>
            <a:schemeClr val="accent2">
              <a:alpha val="40000"/>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98" name="Google Shape;198;p111"/>
          <p:cNvSpPr/>
          <p:nvPr/>
        </p:nvSpPr>
        <p:spPr>
          <a:xfrm>
            <a:off x="4714875" y="3973513"/>
            <a:ext cx="3868738" cy="1436687"/>
          </a:xfrm>
          <a:prstGeom prst="rect">
            <a:avLst/>
          </a:prstGeom>
          <a:solidFill>
            <a:schemeClr val="accent2">
              <a:alpha val="27843"/>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99" name="Google Shape;199;p111"/>
          <p:cNvSpPr/>
          <p:nvPr/>
        </p:nvSpPr>
        <p:spPr>
          <a:xfrm>
            <a:off x="682625" y="5708650"/>
            <a:ext cx="3859213" cy="306388"/>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Research</a:t>
            </a:r>
            <a:endParaRPr sz="1200">
              <a:solidFill>
                <a:schemeClr val="accent2"/>
              </a:solidFill>
              <a:latin typeface="Verdana"/>
              <a:ea typeface="Verdana"/>
              <a:cs typeface="Verdana"/>
              <a:sym typeface="Verdana"/>
            </a:endParaRPr>
          </a:p>
        </p:txBody>
      </p:sp>
      <p:sp>
        <p:nvSpPr>
          <p:cNvPr id="200" name="Google Shape;200;p111"/>
          <p:cNvSpPr/>
          <p:nvPr/>
        </p:nvSpPr>
        <p:spPr>
          <a:xfrm>
            <a:off x="4706938" y="5411788"/>
            <a:ext cx="3889375" cy="906462"/>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201" name="Google Shape;201;p111"/>
          <p:cNvSpPr/>
          <p:nvPr/>
        </p:nvSpPr>
        <p:spPr>
          <a:xfrm>
            <a:off x="4721225" y="5708650"/>
            <a:ext cx="3883025" cy="306388"/>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ESL Toolkit</a:t>
            </a:r>
            <a:endParaRPr/>
          </a:p>
        </p:txBody>
      </p:sp>
      <p:sp>
        <p:nvSpPr>
          <p:cNvPr id="202" name="Google Shape;202;p111"/>
          <p:cNvSpPr/>
          <p:nvPr/>
        </p:nvSpPr>
        <p:spPr>
          <a:xfrm>
            <a:off x="684213" y="3154363"/>
            <a:ext cx="3883025" cy="307975"/>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IMPRINT Policy Map</a:t>
            </a:r>
            <a:endParaRPr sz="1200">
              <a:solidFill>
                <a:schemeClr val="dk1"/>
              </a:solidFill>
              <a:latin typeface="Verdana"/>
              <a:ea typeface="Verdana"/>
              <a:cs typeface="Verdana"/>
              <a:sym typeface="Verdana"/>
            </a:endParaRPr>
          </a:p>
        </p:txBody>
      </p:sp>
      <p:sp>
        <p:nvSpPr>
          <p:cNvPr id="203" name="Google Shape;203;p111"/>
          <p:cNvSpPr/>
          <p:nvPr/>
        </p:nvSpPr>
        <p:spPr>
          <a:xfrm>
            <a:off x="4706938" y="2860675"/>
            <a:ext cx="3889375" cy="906463"/>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204" name="Google Shape;204;p111"/>
          <p:cNvPicPr preferRelativeResize="0"/>
          <p:nvPr/>
        </p:nvPicPr>
        <p:blipFill rotWithShape="1">
          <a:blip r:embed="rId4">
            <a:alphaModFix/>
          </a:blip>
          <a:srcRect b="0" l="0" r="0" t="0"/>
          <a:stretch/>
        </p:blipFill>
        <p:spPr>
          <a:xfrm>
            <a:off x="4700588" y="3967163"/>
            <a:ext cx="3898900" cy="1447800"/>
          </a:xfrm>
          <a:prstGeom prst="rect">
            <a:avLst/>
          </a:prstGeom>
          <a:noFill/>
          <a:ln>
            <a:noFill/>
          </a:ln>
        </p:spPr>
      </p:pic>
      <p:sp>
        <p:nvSpPr>
          <p:cNvPr id="205" name="Google Shape;205;p111"/>
          <p:cNvSpPr/>
          <p:nvPr/>
        </p:nvSpPr>
        <p:spPr>
          <a:xfrm>
            <a:off x="4714875" y="3971925"/>
            <a:ext cx="3868738" cy="1423988"/>
          </a:xfrm>
          <a:prstGeom prst="rect">
            <a:avLst/>
          </a:prstGeom>
          <a:solidFill>
            <a:schemeClr val="accent2">
              <a:alpha val="40000"/>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06" name="Google Shape;206;p111"/>
          <p:cNvSpPr/>
          <p:nvPr/>
        </p:nvSpPr>
        <p:spPr>
          <a:xfrm>
            <a:off x="4713288" y="3148013"/>
            <a:ext cx="3883025" cy="307975"/>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Community College Guide</a:t>
            </a:r>
            <a:endParaRPr sz="1200">
              <a:solidFill>
                <a:schemeClr val="accent2"/>
              </a:solidFill>
              <a:latin typeface="Verdana"/>
              <a:ea typeface="Verdana"/>
              <a:cs typeface="Verdana"/>
              <a:sym typeface="Verdana"/>
            </a:endParaRPr>
          </a:p>
        </p:txBody>
      </p:sp>
      <p:pic>
        <p:nvPicPr>
          <p:cNvPr id="207" name="Google Shape;207;p111"/>
          <p:cNvPicPr preferRelativeResize="0"/>
          <p:nvPr/>
        </p:nvPicPr>
        <p:blipFill rotWithShape="1">
          <a:blip r:embed="rId5">
            <a:alphaModFix/>
          </a:blip>
          <a:srcRect b="0" l="0" r="0" t="0"/>
          <a:stretch/>
        </p:blipFill>
        <p:spPr>
          <a:xfrm>
            <a:off x="673100" y="1409700"/>
            <a:ext cx="3886200" cy="1447800"/>
          </a:xfrm>
          <a:prstGeom prst="rect">
            <a:avLst/>
          </a:prstGeom>
          <a:noFill/>
          <a:ln>
            <a:noFill/>
          </a:ln>
        </p:spPr>
      </p:pic>
      <p:sp>
        <p:nvSpPr>
          <p:cNvPr id="208" name="Google Shape;208;p111"/>
          <p:cNvSpPr/>
          <p:nvPr/>
        </p:nvSpPr>
        <p:spPr>
          <a:xfrm>
            <a:off x="684213" y="1433513"/>
            <a:ext cx="3867150" cy="1408112"/>
          </a:xfrm>
          <a:prstGeom prst="rect">
            <a:avLst/>
          </a:prstGeom>
          <a:solidFill>
            <a:schemeClr val="accent2">
              <a:alpha val="24705"/>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209" name="Google Shape;209;p111"/>
          <p:cNvPicPr preferRelativeResize="0"/>
          <p:nvPr/>
        </p:nvPicPr>
        <p:blipFill rotWithShape="1">
          <a:blip r:embed="rId6">
            <a:alphaModFix/>
          </a:blip>
          <a:srcRect b="0" l="0" r="0" t="0"/>
          <a:stretch/>
        </p:blipFill>
        <p:spPr>
          <a:xfrm>
            <a:off x="6223000" y="4302125"/>
            <a:ext cx="838200" cy="776288"/>
          </a:xfrm>
          <a:prstGeom prst="rect">
            <a:avLst/>
          </a:prstGeom>
          <a:noFill/>
          <a:ln>
            <a:noFill/>
          </a:ln>
        </p:spPr>
      </p:pic>
      <p:pic>
        <p:nvPicPr>
          <p:cNvPr id="210" name="Google Shape;210;p111"/>
          <p:cNvPicPr preferRelativeResize="0"/>
          <p:nvPr/>
        </p:nvPicPr>
        <p:blipFill rotWithShape="1">
          <a:blip r:embed="rId7">
            <a:alphaModFix/>
          </a:blip>
          <a:srcRect b="0" l="0" r="0" t="0"/>
          <a:stretch/>
        </p:blipFill>
        <p:spPr>
          <a:xfrm>
            <a:off x="5078413" y="1911350"/>
            <a:ext cx="2108200" cy="419100"/>
          </a:xfrm>
          <a:prstGeom prst="rect">
            <a:avLst/>
          </a:prstGeom>
          <a:noFill/>
          <a:ln>
            <a:noFill/>
          </a:ln>
        </p:spPr>
      </p:pic>
      <p:pic>
        <p:nvPicPr>
          <p:cNvPr id="211" name="Google Shape;211;p111"/>
          <p:cNvPicPr preferRelativeResize="0"/>
          <p:nvPr/>
        </p:nvPicPr>
        <p:blipFill rotWithShape="1">
          <a:blip r:embed="rId8">
            <a:alphaModFix/>
          </a:blip>
          <a:srcRect b="29454" l="0" r="56699" t="0"/>
          <a:stretch/>
        </p:blipFill>
        <p:spPr>
          <a:xfrm>
            <a:off x="7213600" y="1971675"/>
            <a:ext cx="784225" cy="312738"/>
          </a:xfrm>
          <a:prstGeom prst="rect">
            <a:avLst/>
          </a:prstGeom>
          <a:noFill/>
          <a:ln>
            <a:noFill/>
          </a:ln>
        </p:spPr>
      </p:pic>
      <p:pic>
        <p:nvPicPr>
          <p:cNvPr id="212" name="Google Shape;212;p111"/>
          <p:cNvPicPr preferRelativeResize="0"/>
          <p:nvPr/>
        </p:nvPicPr>
        <p:blipFill rotWithShape="1">
          <a:blip r:embed="rId9">
            <a:alphaModFix/>
          </a:blip>
          <a:srcRect b="0" l="0" r="0" t="0"/>
          <a:stretch/>
        </p:blipFill>
        <p:spPr>
          <a:xfrm>
            <a:off x="2222500" y="1757363"/>
            <a:ext cx="777875" cy="747712"/>
          </a:xfrm>
          <a:prstGeom prst="rect">
            <a:avLst/>
          </a:prstGeom>
          <a:noFill/>
          <a:ln>
            <a:noFill/>
          </a:ln>
        </p:spPr>
      </p:pic>
      <p:pic>
        <p:nvPicPr>
          <p:cNvPr id="213" name="Google Shape;213;p111"/>
          <p:cNvPicPr preferRelativeResize="0"/>
          <p:nvPr/>
        </p:nvPicPr>
        <p:blipFill rotWithShape="1">
          <a:blip r:embed="rId10">
            <a:alphaModFix/>
          </a:blip>
          <a:srcRect b="0" l="0" r="0" t="0"/>
          <a:stretch/>
        </p:blipFill>
        <p:spPr>
          <a:xfrm>
            <a:off x="673100" y="3962400"/>
            <a:ext cx="3886200" cy="1447800"/>
          </a:xfrm>
          <a:prstGeom prst="rect">
            <a:avLst/>
          </a:prstGeom>
          <a:noFill/>
          <a:ln>
            <a:noFill/>
          </a:ln>
        </p:spPr>
      </p:pic>
      <p:sp>
        <p:nvSpPr>
          <p:cNvPr id="214" name="Google Shape;214;p111"/>
          <p:cNvSpPr/>
          <p:nvPr/>
        </p:nvSpPr>
        <p:spPr>
          <a:xfrm>
            <a:off x="690563" y="3975100"/>
            <a:ext cx="3883025" cy="1436688"/>
          </a:xfrm>
          <a:prstGeom prst="rect">
            <a:avLst/>
          </a:prstGeom>
          <a:solidFill>
            <a:schemeClr val="accent2">
              <a:alpha val="26666"/>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215" name="Google Shape;215;p111"/>
          <p:cNvPicPr preferRelativeResize="0"/>
          <p:nvPr/>
        </p:nvPicPr>
        <p:blipFill rotWithShape="1">
          <a:blip r:embed="rId11">
            <a:alphaModFix/>
          </a:blip>
          <a:srcRect b="0" l="0" r="0" t="0"/>
          <a:stretch/>
        </p:blipFill>
        <p:spPr>
          <a:xfrm>
            <a:off x="2303463" y="4316413"/>
            <a:ext cx="636587" cy="76993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16" name="Shape 216"/>
        <p:cNvGrpSpPr/>
        <p:nvPr/>
      </p:nvGrpSpPr>
      <p:grpSpPr>
        <a:xfrm>
          <a:off x="0" y="0"/>
          <a:ext cx="0" cy="0"/>
          <a:chOff x="0" y="0"/>
          <a:chExt cx="0" cy="0"/>
        </a:xfrm>
      </p:grpSpPr>
      <p:pic>
        <p:nvPicPr>
          <p:cNvPr descr="WES PPT template7.jpg" id="217" name="Google Shape;217;p112"/>
          <p:cNvPicPr preferRelativeResize="0"/>
          <p:nvPr/>
        </p:nvPicPr>
        <p:blipFill rotWithShape="1">
          <a:blip r:embed="rId2">
            <a:alphaModFix/>
          </a:blip>
          <a:srcRect b="4414" l="0" r="0" t="0"/>
          <a:stretch/>
        </p:blipFill>
        <p:spPr>
          <a:xfrm>
            <a:off x="1588" y="166688"/>
            <a:ext cx="9144000" cy="6237287"/>
          </a:xfrm>
          <a:prstGeom prst="rect">
            <a:avLst/>
          </a:prstGeom>
          <a:noFill/>
          <a:ln>
            <a:noFill/>
          </a:ln>
        </p:spPr>
      </p:pic>
      <p:sp>
        <p:nvSpPr>
          <p:cNvPr id="218" name="Google Shape;218;p112"/>
          <p:cNvSpPr txBox="1"/>
          <p:nvPr/>
        </p:nvSpPr>
        <p:spPr>
          <a:xfrm>
            <a:off x="611188" y="228600"/>
            <a:ext cx="8532812"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764"/>
                </a:solidFill>
                <a:latin typeface="Helvetica Neue"/>
                <a:ea typeface="Helvetica Neue"/>
                <a:cs typeface="Helvetica Neue"/>
                <a:sym typeface="Helvetica Neue"/>
              </a:rPr>
              <a:t>WES Resources: </a:t>
            </a:r>
            <a:br>
              <a:rPr lang="en-US" sz="32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For Students and Skilled Immigrants</a:t>
            </a:r>
            <a:endParaRPr/>
          </a:p>
        </p:txBody>
      </p:sp>
      <p:grpSp>
        <p:nvGrpSpPr>
          <p:cNvPr id="219" name="Google Shape;219;p112"/>
          <p:cNvGrpSpPr/>
          <p:nvPr/>
        </p:nvGrpSpPr>
        <p:grpSpPr>
          <a:xfrm>
            <a:off x="660400" y="3962400"/>
            <a:ext cx="3902075" cy="2363788"/>
            <a:chOff x="4702175" y="1408112"/>
            <a:chExt cx="3902075" cy="2363788"/>
          </a:xfrm>
        </p:grpSpPr>
        <p:pic>
          <p:nvPicPr>
            <p:cNvPr id="220" name="Google Shape;220;p112"/>
            <p:cNvPicPr preferRelativeResize="0"/>
            <p:nvPr/>
          </p:nvPicPr>
          <p:blipFill rotWithShape="1">
            <a:blip r:embed="rId3">
              <a:alphaModFix/>
            </a:blip>
            <a:srcRect b="0" l="0" r="0" t="0"/>
            <a:stretch/>
          </p:blipFill>
          <p:spPr>
            <a:xfrm>
              <a:off x="4702175" y="1408112"/>
              <a:ext cx="3898900" cy="1460500"/>
            </a:xfrm>
            <a:prstGeom prst="rect">
              <a:avLst/>
            </a:prstGeom>
            <a:noFill/>
            <a:ln>
              <a:noFill/>
            </a:ln>
          </p:spPr>
        </p:pic>
        <p:sp>
          <p:nvSpPr>
            <p:cNvPr id="221" name="Google Shape;221;p112"/>
            <p:cNvSpPr/>
            <p:nvPr/>
          </p:nvSpPr>
          <p:spPr>
            <a:xfrm>
              <a:off x="4716463" y="1419225"/>
              <a:ext cx="3883025" cy="1443037"/>
            </a:xfrm>
            <a:prstGeom prst="rect">
              <a:avLst/>
            </a:prstGeom>
            <a:solidFill>
              <a:schemeClr val="accent2">
                <a:alpha val="40000"/>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22" name="Google Shape;222;p112"/>
            <p:cNvSpPr/>
            <p:nvPr/>
          </p:nvSpPr>
          <p:spPr>
            <a:xfrm>
              <a:off x="4716463" y="2862262"/>
              <a:ext cx="3883025" cy="909638"/>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223" name="Google Shape;223;p112"/>
            <p:cNvSpPr/>
            <p:nvPr/>
          </p:nvSpPr>
          <p:spPr>
            <a:xfrm>
              <a:off x="4721225" y="3028950"/>
              <a:ext cx="3883025" cy="5429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WES Advisor Blog</a:t>
              </a:r>
              <a:endParaRPr/>
            </a:p>
            <a:p>
              <a:pPr indent="0" lvl="0" marL="0" marR="0" rtl="0" algn="ctr">
                <a:spcBef>
                  <a:spcPts val="400"/>
                </a:spcBef>
                <a:spcAft>
                  <a:spcPts val="0"/>
                </a:spcAft>
                <a:buNone/>
              </a:pPr>
              <a:r>
                <a:rPr lang="en-US" sz="1200" u="sng">
                  <a:solidFill>
                    <a:schemeClr val="lt1"/>
                  </a:solidFill>
                  <a:latin typeface="Verdana"/>
                  <a:ea typeface="Verdana"/>
                  <a:cs typeface="Verdana"/>
                  <a:sym typeface="Verdana"/>
                  <a:hlinkClick r:id="rId4">
                    <a:extLst>
                      <a:ext uri="{A12FA001-AC4F-418D-AE19-62706E023703}">
                        <ahyp:hlinkClr val="tx"/>
                      </a:ext>
                    </a:extLst>
                  </a:hlinkClick>
                </a:rPr>
                <a:t>wes.org/advisor-blog</a:t>
              </a:r>
              <a:endParaRPr sz="1200">
                <a:solidFill>
                  <a:schemeClr val="lt1"/>
                </a:solidFill>
                <a:latin typeface="Verdana"/>
                <a:ea typeface="Verdana"/>
                <a:cs typeface="Verdana"/>
                <a:sym typeface="Verdana"/>
              </a:endParaRPr>
            </a:p>
          </p:txBody>
        </p:sp>
        <p:pic>
          <p:nvPicPr>
            <p:cNvPr id="224" name="Google Shape;224;p112"/>
            <p:cNvPicPr preferRelativeResize="0"/>
            <p:nvPr/>
          </p:nvPicPr>
          <p:blipFill rotWithShape="1">
            <a:blip r:embed="rId5">
              <a:alphaModFix/>
            </a:blip>
            <a:srcRect b="0" l="0" r="0" t="0"/>
            <a:stretch/>
          </p:blipFill>
          <p:spPr>
            <a:xfrm>
              <a:off x="5586413" y="1847850"/>
              <a:ext cx="2152650" cy="574675"/>
            </a:xfrm>
            <a:prstGeom prst="rect">
              <a:avLst/>
            </a:prstGeom>
            <a:noFill/>
            <a:ln>
              <a:noFill/>
            </a:ln>
          </p:spPr>
        </p:pic>
      </p:grpSp>
      <p:grpSp>
        <p:nvGrpSpPr>
          <p:cNvPr id="225" name="Google Shape;225;p112"/>
          <p:cNvGrpSpPr/>
          <p:nvPr/>
        </p:nvGrpSpPr>
        <p:grpSpPr>
          <a:xfrm>
            <a:off x="4699001" y="3962400"/>
            <a:ext cx="3900487" cy="2363788"/>
            <a:chOff x="663575" y="3962400"/>
            <a:chExt cx="3900488" cy="2363788"/>
          </a:xfrm>
        </p:grpSpPr>
        <p:pic>
          <p:nvPicPr>
            <p:cNvPr id="226" name="Google Shape;226;p112"/>
            <p:cNvPicPr preferRelativeResize="0"/>
            <p:nvPr/>
          </p:nvPicPr>
          <p:blipFill rotWithShape="1">
            <a:blip r:embed="rId6">
              <a:alphaModFix/>
            </a:blip>
            <a:srcRect b="0" l="0" r="0" t="0"/>
            <a:stretch/>
          </p:blipFill>
          <p:spPr>
            <a:xfrm>
              <a:off x="663575" y="3962400"/>
              <a:ext cx="3898900" cy="1447800"/>
            </a:xfrm>
            <a:prstGeom prst="rect">
              <a:avLst/>
            </a:prstGeom>
            <a:noFill/>
            <a:ln>
              <a:noFill/>
            </a:ln>
          </p:spPr>
        </p:pic>
        <p:sp>
          <p:nvSpPr>
            <p:cNvPr id="227" name="Google Shape;227;p112"/>
            <p:cNvSpPr/>
            <p:nvPr/>
          </p:nvSpPr>
          <p:spPr>
            <a:xfrm>
              <a:off x="674687" y="3971925"/>
              <a:ext cx="3883026" cy="1436688"/>
            </a:xfrm>
            <a:prstGeom prst="rect">
              <a:avLst/>
            </a:prstGeom>
            <a:solidFill>
              <a:schemeClr val="accent2">
                <a:alpha val="26666"/>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28" name="Google Shape;228;p112"/>
            <p:cNvSpPr/>
            <p:nvPr/>
          </p:nvSpPr>
          <p:spPr>
            <a:xfrm>
              <a:off x="681037" y="5414963"/>
              <a:ext cx="3883026" cy="911225"/>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229" name="Google Shape;229;p112"/>
            <p:cNvPicPr preferRelativeResize="0"/>
            <p:nvPr/>
          </p:nvPicPr>
          <p:blipFill rotWithShape="1">
            <a:blip r:embed="rId7">
              <a:alphaModFix/>
            </a:blip>
            <a:srcRect b="0" l="0" r="0" t="0"/>
            <a:stretch/>
          </p:blipFill>
          <p:spPr>
            <a:xfrm>
              <a:off x="2170113" y="4292600"/>
              <a:ext cx="904875" cy="857250"/>
            </a:xfrm>
            <a:prstGeom prst="rect">
              <a:avLst/>
            </a:prstGeom>
            <a:noFill/>
            <a:ln>
              <a:noFill/>
            </a:ln>
          </p:spPr>
        </p:pic>
        <p:sp>
          <p:nvSpPr>
            <p:cNvPr id="230" name="Google Shape;230;p112"/>
            <p:cNvSpPr/>
            <p:nvPr/>
          </p:nvSpPr>
          <p:spPr>
            <a:xfrm>
              <a:off x="674687" y="5592763"/>
              <a:ext cx="3883026" cy="5699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Free Degree Equivalency Tool </a:t>
              </a:r>
              <a:endParaRPr/>
            </a:p>
            <a:p>
              <a:pPr indent="0" lvl="0" marL="0" marR="0" rtl="0" algn="ctr">
                <a:spcBef>
                  <a:spcPts val="600"/>
                </a:spcBef>
                <a:spcAft>
                  <a:spcPts val="0"/>
                </a:spcAft>
                <a:buNone/>
              </a:pPr>
              <a:r>
                <a:rPr lang="en-US" sz="1200" u="sng">
                  <a:solidFill>
                    <a:schemeClr val="lt1"/>
                  </a:solidFill>
                  <a:latin typeface="Verdana"/>
                  <a:ea typeface="Verdana"/>
                  <a:cs typeface="Verdana"/>
                  <a:sym typeface="Verdana"/>
                  <a:hlinkClick r:id="rId8">
                    <a:extLst>
                      <a:ext uri="{A12FA001-AC4F-418D-AE19-62706E023703}">
                        <ahyp:hlinkClr val="tx"/>
                      </a:ext>
                    </a:extLst>
                  </a:hlinkClick>
                </a:rPr>
                <a:t>applications.wes.org/degree-equivalency-tool</a:t>
              </a:r>
              <a:endParaRPr sz="1200" u="sng">
                <a:solidFill>
                  <a:schemeClr val="lt1"/>
                </a:solidFill>
                <a:latin typeface="Verdana"/>
                <a:ea typeface="Verdana"/>
                <a:cs typeface="Verdana"/>
                <a:sym typeface="Verdana"/>
              </a:endParaRPr>
            </a:p>
          </p:txBody>
        </p:sp>
      </p:grpSp>
      <p:grpSp>
        <p:nvGrpSpPr>
          <p:cNvPr id="231" name="Google Shape;231;p112"/>
          <p:cNvGrpSpPr/>
          <p:nvPr/>
        </p:nvGrpSpPr>
        <p:grpSpPr>
          <a:xfrm>
            <a:off x="660400" y="1409700"/>
            <a:ext cx="3911600" cy="2354263"/>
            <a:chOff x="4692649" y="1404708"/>
            <a:chExt cx="3911601" cy="2354492"/>
          </a:xfrm>
        </p:grpSpPr>
        <p:sp>
          <p:nvSpPr>
            <p:cNvPr id="232" name="Google Shape;232;p112"/>
            <p:cNvSpPr/>
            <p:nvPr/>
          </p:nvSpPr>
          <p:spPr>
            <a:xfrm>
              <a:off x="4706937" y="2852649"/>
              <a:ext cx="3889376" cy="906551"/>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233" name="Google Shape;233;p112"/>
            <p:cNvPicPr preferRelativeResize="0"/>
            <p:nvPr/>
          </p:nvPicPr>
          <p:blipFill rotWithShape="1">
            <a:blip r:embed="rId9">
              <a:alphaModFix/>
            </a:blip>
            <a:srcRect b="0" l="0" r="0" t="0"/>
            <a:stretch/>
          </p:blipFill>
          <p:spPr>
            <a:xfrm>
              <a:off x="4692649" y="1404708"/>
              <a:ext cx="3911601" cy="1447941"/>
            </a:xfrm>
            <a:prstGeom prst="rect">
              <a:avLst/>
            </a:prstGeom>
            <a:noFill/>
            <a:ln>
              <a:noFill/>
            </a:ln>
          </p:spPr>
        </p:pic>
        <p:sp>
          <p:nvSpPr>
            <p:cNvPr id="234" name="Google Shape;234;p112"/>
            <p:cNvSpPr/>
            <p:nvPr/>
          </p:nvSpPr>
          <p:spPr>
            <a:xfrm>
              <a:off x="4706937" y="1418997"/>
              <a:ext cx="3889376" cy="1436827"/>
            </a:xfrm>
            <a:prstGeom prst="rect">
              <a:avLst/>
            </a:prstGeom>
            <a:solidFill>
              <a:schemeClr val="accent2">
                <a:alpha val="40000"/>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235" name="Google Shape;235;p112"/>
            <p:cNvPicPr preferRelativeResize="0"/>
            <p:nvPr/>
          </p:nvPicPr>
          <p:blipFill rotWithShape="1">
            <a:blip r:embed="rId10">
              <a:alphaModFix/>
            </a:blip>
            <a:srcRect b="0" l="0" r="0" t="0"/>
            <a:stretch/>
          </p:blipFill>
          <p:spPr>
            <a:xfrm>
              <a:off x="6151563" y="1668463"/>
              <a:ext cx="1012825" cy="985837"/>
            </a:xfrm>
            <a:prstGeom prst="rect">
              <a:avLst/>
            </a:prstGeom>
            <a:noFill/>
            <a:ln>
              <a:noFill/>
            </a:ln>
          </p:spPr>
        </p:pic>
        <p:sp>
          <p:nvSpPr>
            <p:cNvPr id="236" name="Google Shape;236;p112"/>
            <p:cNvSpPr/>
            <p:nvPr/>
          </p:nvSpPr>
          <p:spPr>
            <a:xfrm>
              <a:off x="4721224" y="3028879"/>
              <a:ext cx="3883026" cy="544565"/>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Webinars</a:t>
              </a:r>
              <a:endParaRPr/>
            </a:p>
            <a:p>
              <a:pPr indent="0" lvl="0" marL="0" marR="0" rtl="0" algn="ctr">
                <a:spcBef>
                  <a:spcPts val="400"/>
                </a:spcBef>
                <a:spcAft>
                  <a:spcPts val="0"/>
                </a:spcAft>
                <a:buNone/>
              </a:pPr>
              <a:r>
                <a:rPr lang="en-US" sz="1200" u="sng">
                  <a:solidFill>
                    <a:schemeClr val="accent2"/>
                  </a:solidFill>
                  <a:latin typeface="Verdana"/>
                  <a:ea typeface="Verdana"/>
                  <a:cs typeface="Verdana"/>
                  <a:sym typeface="Verdana"/>
                  <a:hlinkClick r:id="rId11">
                    <a:extLst>
                      <a:ext uri="{A12FA001-AC4F-418D-AE19-62706E023703}">
                        <ahyp:hlinkClr val="tx"/>
                      </a:ext>
                    </a:extLst>
                  </a:hlinkClick>
                </a:rPr>
                <a:t>wes.org/partners/events</a:t>
              </a:r>
              <a:endParaRPr sz="1200">
                <a:solidFill>
                  <a:schemeClr val="accent2"/>
                </a:solidFill>
                <a:latin typeface="Verdana"/>
                <a:ea typeface="Verdana"/>
                <a:cs typeface="Verdana"/>
                <a:sym typeface="Verdana"/>
              </a:endParaRPr>
            </a:p>
          </p:txBody>
        </p:sp>
      </p:grpSp>
      <p:pic>
        <p:nvPicPr>
          <p:cNvPr id="237" name="Google Shape;237;p112"/>
          <p:cNvPicPr preferRelativeResize="0"/>
          <p:nvPr/>
        </p:nvPicPr>
        <p:blipFill rotWithShape="1">
          <a:blip r:embed="rId12">
            <a:alphaModFix/>
          </a:blip>
          <a:srcRect b="0" l="0" r="0" t="0"/>
          <a:stretch/>
        </p:blipFill>
        <p:spPr>
          <a:xfrm>
            <a:off x="5300663" y="1844675"/>
            <a:ext cx="2489200" cy="668338"/>
          </a:xfrm>
          <a:prstGeom prst="rect">
            <a:avLst/>
          </a:prstGeom>
          <a:noFill/>
          <a:ln>
            <a:noFill/>
          </a:ln>
        </p:spPr>
      </p:pic>
      <p:pic>
        <p:nvPicPr>
          <p:cNvPr id="238" name="Google Shape;238;p112"/>
          <p:cNvPicPr preferRelativeResize="0"/>
          <p:nvPr/>
        </p:nvPicPr>
        <p:blipFill rotWithShape="1">
          <a:blip r:embed="rId13">
            <a:alphaModFix/>
          </a:blip>
          <a:srcRect b="0" l="0" r="0" t="0"/>
          <a:stretch/>
        </p:blipFill>
        <p:spPr>
          <a:xfrm>
            <a:off x="4724400" y="1409700"/>
            <a:ext cx="3873500" cy="1447800"/>
          </a:xfrm>
          <a:prstGeom prst="rect">
            <a:avLst/>
          </a:prstGeom>
          <a:noFill/>
          <a:ln>
            <a:noFill/>
          </a:ln>
        </p:spPr>
      </p:pic>
      <p:sp>
        <p:nvSpPr>
          <p:cNvPr id="239" name="Google Shape;239;p112"/>
          <p:cNvSpPr/>
          <p:nvPr/>
        </p:nvSpPr>
        <p:spPr>
          <a:xfrm>
            <a:off x="4722813" y="1419225"/>
            <a:ext cx="3870325" cy="1436688"/>
          </a:xfrm>
          <a:prstGeom prst="rect">
            <a:avLst/>
          </a:prstGeom>
          <a:solidFill>
            <a:schemeClr val="accent2">
              <a:alpha val="26666"/>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40" name="Google Shape;240;p112"/>
          <p:cNvSpPr/>
          <p:nvPr/>
        </p:nvSpPr>
        <p:spPr>
          <a:xfrm>
            <a:off x="4722813" y="2865438"/>
            <a:ext cx="3870325" cy="909637"/>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241" name="Google Shape;241;p112"/>
          <p:cNvSpPr/>
          <p:nvPr/>
        </p:nvSpPr>
        <p:spPr>
          <a:xfrm>
            <a:off x="4716463" y="3028950"/>
            <a:ext cx="3883025" cy="512763"/>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Career Pathways Guides</a:t>
            </a:r>
            <a:endParaRPr b="1" sz="1400">
              <a:solidFill>
                <a:schemeClr val="accent1"/>
              </a:solidFill>
              <a:latin typeface="Verdana"/>
              <a:ea typeface="Verdana"/>
              <a:cs typeface="Verdana"/>
              <a:sym typeface="Verdana"/>
            </a:endParaRPr>
          </a:p>
          <a:p>
            <a:pPr indent="0" lvl="0" marL="0" marR="0" rtl="0" algn="ctr">
              <a:spcBef>
                <a:spcPts val="400"/>
              </a:spcBef>
              <a:spcAft>
                <a:spcPts val="0"/>
              </a:spcAft>
              <a:buNone/>
            </a:pPr>
            <a:r>
              <a:rPr lang="en-US" sz="1000" u="sng">
                <a:solidFill>
                  <a:schemeClr val="dk1"/>
                </a:solidFill>
                <a:latin typeface="Verdana"/>
                <a:ea typeface="Verdana"/>
                <a:cs typeface="Verdana"/>
                <a:sym typeface="Verdana"/>
                <a:hlinkClick r:id="rId14">
                  <a:extLst>
                    <a:ext uri="{A12FA001-AC4F-418D-AE19-62706E023703}">
                      <ahyp:hlinkClr val="tx"/>
                    </a:ext>
                  </a:extLst>
                </a:hlinkClick>
              </a:rPr>
              <a:t>wes.org/advisor-e-guides/?s=&amp;categories_eguides=792 </a:t>
            </a:r>
            <a:endParaRPr sz="1000">
              <a:solidFill>
                <a:schemeClr val="accent2"/>
              </a:solidFill>
              <a:latin typeface="Verdana"/>
              <a:ea typeface="Verdana"/>
              <a:cs typeface="Verdana"/>
              <a:sym typeface="Verdana"/>
            </a:endParaRPr>
          </a:p>
        </p:txBody>
      </p:sp>
      <p:pic>
        <p:nvPicPr>
          <p:cNvPr id="242" name="Google Shape;242;p112"/>
          <p:cNvPicPr preferRelativeResize="0"/>
          <p:nvPr/>
        </p:nvPicPr>
        <p:blipFill rotWithShape="1">
          <a:blip r:embed="rId15">
            <a:alphaModFix/>
          </a:blip>
          <a:srcRect b="0" l="0" r="0" t="0"/>
          <a:stretch/>
        </p:blipFill>
        <p:spPr>
          <a:xfrm>
            <a:off x="6319838" y="1665288"/>
            <a:ext cx="676275" cy="9175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243" name="Shape 243"/>
        <p:cNvGrpSpPr/>
        <p:nvPr/>
      </p:nvGrpSpPr>
      <p:grpSpPr>
        <a:xfrm>
          <a:off x="0" y="0"/>
          <a:ext cx="0" cy="0"/>
          <a:chOff x="0" y="0"/>
          <a:chExt cx="0" cy="0"/>
        </a:xfrm>
      </p:grpSpPr>
      <p:pic>
        <p:nvPicPr>
          <p:cNvPr descr="WES PPT template - v68.jpg" id="244" name="Google Shape;244;p113"/>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245" name="Google Shape;245;p113"/>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246" name="Google Shape;246;p113"/>
          <p:cNvSpPr txBox="1"/>
          <p:nvPr/>
        </p:nvSpPr>
        <p:spPr>
          <a:xfrm>
            <a:off x="684213" y="256540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sp>
        <p:nvSpPr>
          <p:cNvPr id="247" name="Google Shape;247;p113"/>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pic>
        <p:nvPicPr>
          <p:cNvPr id="248" name="Google Shape;248;p113"/>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
        <p:nvSpPr>
          <p:cNvPr id="249" name="Google Shape;249;p113"/>
          <p:cNvSpPr txBox="1"/>
          <p:nvPr>
            <p:ph idx="1" type="body"/>
          </p:nvPr>
        </p:nvSpPr>
        <p:spPr>
          <a:xfrm>
            <a:off x="683568"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spTree>
      <p:nvGrpSpPr>
        <p:cNvPr id="250" name="Shape 250"/>
        <p:cNvGrpSpPr/>
        <p:nvPr/>
      </p:nvGrpSpPr>
      <p:grpSpPr>
        <a:xfrm>
          <a:off x="0" y="0"/>
          <a:ext cx="0" cy="0"/>
          <a:chOff x="0" y="0"/>
          <a:chExt cx="0" cy="0"/>
        </a:xfrm>
      </p:grpSpPr>
      <p:pic>
        <p:nvPicPr>
          <p:cNvPr descr="WES PPT template - v6.jpg" id="251" name="Google Shape;251;p114"/>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252" name="Google Shape;252;p114"/>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253" name="Google Shape;253;p114"/>
          <p:cNvSpPr txBox="1"/>
          <p:nvPr/>
        </p:nvSpPr>
        <p:spPr>
          <a:xfrm>
            <a:off x="684213" y="2276475"/>
            <a:ext cx="7848600"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ATTENDING OUR SESSION</a:t>
            </a:r>
            <a:endParaRPr/>
          </a:p>
        </p:txBody>
      </p:sp>
      <p:sp>
        <p:nvSpPr>
          <p:cNvPr id="254" name="Google Shape;254;p114"/>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255" name="Google Shape;255;p114"/>
          <p:cNvSpPr txBox="1"/>
          <p:nvPr/>
        </p:nvSpPr>
        <p:spPr>
          <a:xfrm>
            <a:off x="684213" y="4221163"/>
            <a:ext cx="763587"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FF"/>
                </a:solidFill>
                <a:latin typeface="Helvetica Neue"/>
                <a:ea typeface="Helvetica Neue"/>
                <a:cs typeface="Helvetica Neue"/>
                <a:sym typeface="Helvetica Neue"/>
              </a:rPr>
              <a:t>Visit:</a:t>
            </a:r>
            <a:endParaRPr/>
          </a:p>
        </p:txBody>
      </p:sp>
      <p:sp>
        <p:nvSpPr>
          <p:cNvPr id="256" name="Google Shape;256;p114"/>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spTree>
      <p:nvGrpSpPr>
        <p:cNvPr id="257" name="Shape 257"/>
        <p:cNvGrpSpPr/>
        <p:nvPr/>
      </p:nvGrpSpPr>
      <p:grpSpPr>
        <a:xfrm>
          <a:off x="0" y="0"/>
          <a:ext cx="0" cy="0"/>
          <a:chOff x="0" y="0"/>
          <a:chExt cx="0" cy="0"/>
        </a:xfrm>
      </p:grpSpPr>
      <p:pic>
        <p:nvPicPr>
          <p:cNvPr descr="WES PPT template - v6.jpg" id="258" name="Google Shape;258;p115"/>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259" name="Google Shape;259;p115"/>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260" name="Google Shape;260;p115"/>
          <p:cNvSpPr txBox="1"/>
          <p:nvPr/>
        </p:nvSpPr>
        <p:spPr>
          <a:xfrm>
            <a:off x="684213" y="256540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sp>
        <p:nvSpPr>
          <p:cNvPr id="261" name="Google Shape;261;p115"/>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262" name="Google Shape;262;p115"/>
          <p:cNvSpPr txBox="1"/>
          <p:nvPr>
            <p:ph idx="1" type="body"/>
          </p:nvPr>
        </p:nvSpPr>
        <p:spPr>
          <a:xfrm>
            <a:off x="683568"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3" name="Shape 263"/>
        <p:cNvGrpSpPr/>
        <p:nvPr/>
      </p:nvGrpSpPr>
      <p:grpSpPr>
        <a:xfrm>
          <a:off x="0" y="0"/>
          <a:ext cx="0" cy="0"/>
          <a:chOff x="0" y="0"/>
          <a:chExt cx="0" cy="0"/>
        </a:xfrm>
      </p:grpSpPr>
      <p:grpSp>
        <p:nvGrpSpPr>
          <p:cNvPr id="264" name="Google Shape;264;p116"/>
          <p:cNvGrpSpPr/>
          <p:nvPr/>
        </p:nvGrpSpPr>
        <p:grpSpPr>
          <a:xfrm>
            <a:off x="-247255" y="-59376"/>
            <a:ext cx="9386888" cy="6923798"/>
            <a:chOff x="-329674" y="-51881"/>
            <a:chExt cx="12515851" cy="6923798"/>
          </a:xfrm>
        </p:grpSpPr>
        <p:sp>
          <p:nvSpPr>
            <p:cNvPr id="265" name="Google Shape;265;p116"/>
            <p:cNvSpPr/>
            <p:nvPr/>
          </p:nvSpPr>
          <p:spPr>
            <a:xfrm>
              <a:off x="-329674" y="1298404"/>
              <a:ext cx="9702800" cy="5573512"/>
            </a:xfrm>
            <a:custGeom>
              <a:rect b="b" l="l" r="r" t="t"/>
              <a:pathLst>
                <a:path extrusionOk="0" h="1169" w="2038">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6" name="Google Shape;266;p116"/>
            <p:cNvSpPr/>
            <p:nvPr/>
          </p:nvSpPr>
          <p:spPr>
            <a:xfrm>
              <a:off x="670451" y="2018236"/>
              <a:ext cx="7373938" cy="4848892"/>
            </a:xfrm>
            <a:custGeom>
              <a:rect b="b" l="l" r="r" t="t"/>
              <a:pathLst>
                <a:path extrusionOk="0" h="1017" w="1549">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7" name="Google Shape;267;p116"/>
            <p:cNvSpPr/>
            <p:nvPr/>
          </p:nvSpPr>
          <p:spPr>
            <a:xfrm>
              <a:off x="251351" y="1788400"/>
              <a:ext cx="8035925" cy="5083516"/>
            </a:xfrm>
            <a:custGeom>
              <a:rect b="b" l="l" r="r" t="t"/>
              <a:pathLst>
                <a:path extrusionOk="0" h="1066" w="1688">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8" name="Google Shape;268;p116"/>
            <p:cNvSpPr/>
            <p:nvPr/>
          </p:nvSpPr>
          <p:spPr>
            <a:xfrm>
              <a:off x="-1061" y="549842"/>
              <a:ext cx="10334625" cy="6322075"/>
            </a:xfrm>
            <a:custGeom>
              <a:rect b="b" l="l" r="r" t="t"/>
              <a:pathLst>
                <a:path extrusionOk="0" h="1326" w="2171">
                  <a:moveTo>
                    <a:pt x="1873" y="1326"/>
                  </a:moveTo>
                  <a:cubicBezTo>
                    <a:pt x="2171" y="1045"/>
                    <a:pt x="1825" y="678"/>
                    <a:pt x="1609" y="473"/>
                  </a:cubicBezTo>
                  <a:cubicBezTo>
                    <a:pt x="1406" y="281"/>
                    <a:pt x="1159" y="116"/>
                    <a:pt x="880" y="63"/>
                  </a:cubicBezTo>
                  <a:cubicBezTo>
                    <a:pt x="545" y="0"/>
                    <a:pt x="214" y="161"/>
                    <a:pt x="0" y="423"/>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69" name="Google Shape;269;p116"/>
            <p:cNvSpPr/>
            <p:nvPr/>
          </p:nvSpPr>
          <p:spPr>
            <a:xfrm>
              <a:off x="3701" y="6186246"/>
              <a:ext cx="504825" cy="681527"/>
            </a:xfrm>
            <a:custGeom>
              <a:rect b="b" l="l" r="r" t="t"/>
              <a:pathLst>
                <a:path extrusionOk="0" h="143" w="106">
                  <a:moveTo>
                    <a:pt x="0" y="0"/>
                  </a:moveTo>
                  <a:cubicBezTo>
                    <a:pt x="35" y="54"/>
                    <a:pt x="70" y="101"/>
                    <a:pt x="106" y="143"/>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0" name="Google Shape;270;p116"/>
            <p:cNvSpPr/>
            <p:nvPr/>
          </p:nvSpPr>
          <p:spPr>
            <a:xfrm>
              <a:off x="-1061" y="-51881"/>
              <a:ext cx="11091863" cy="6923796"/>
            </a:xfrm>
            <a:custGeom>
              <a:rect b="b" l="l" r="r" t="t"/>
              <a:pathLst>
                <a:path extrusionOk="0" h="1452" w="2330">
                  <a:moveTo>
                    <a:pt x="2046" y="1452"/>
                  </a:moveTo>
                  <a:cubicBezTo>
                    <a:pt x="2330" y="1153"/>
                    <a:pt x="2049" y="821"/>
                    <a:pt x="1813" y="601"/>
                  </a:cubicBezTo>
                  <a:cubicBezTo>
                    <a:pt x="1569" y="375"/>
                    <a:pt x="1282" y="179"/>
                    <a:pt x="956" y="97"/>
                  </a:cubicBezTo>
                  <a:cubicBezTo>
                    <a:pt x="572" y="0"/>
                    <a:pt x="292" y="101"/>
                    <a:pt x="0" y="366"/>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1" name="Google Shape;271;p116"/>
            <p:cNvSpPr/>
            <p:nvPr/>
          </p:nvSpPr>
          <p:spPr>
            <a:xfrm>
              <a:off x="5426601" y="5579"/>
              <a:ext cx="5788025" cy="6847184"/>
            </a:xfrm>
            <a:custGeom>
              <a:rect b="b" l="l" r="r" t="t"/>
              <a:pathLst>
                <a:path extrusionOk="0" h="1436" w="1216">
                  <a:moveTo>
                    <a:pt x="1094" y="1436"/>
                  </a:moveTo>
                  <a:cubicBezTo>
                    <a:pt x="1216" y="1114"/>
                    <a:pt x="904" y="770"/>
                    <a:pt x="709" y="551"/>
                  </a:cubicBezTo>
                  <a:cubicBezTo>
                    <a:pt x="509" y="327"/>
                    <a:pt x="274" y="127"/>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2" name="Google Shape;272;p116"/>
            <p:cNvSpPr/>
            <p:nvPr/>
          </p:nvSpPr>
          <p:spPr>
            <a:xfrm>
              <a:off x="-1061" y="5579"/>
              <a:ext cx="1057275" cy="614491"/>
            </a:xfrm>
            <a:custGeom>
              <a:rect b="b" l="l" r="r" t="t"/>
              <a:pathLst>
                <a:path extrusionOk="0" h="129" w="222">
                  <a:moveTo>
                    <a:pt x="222" y="0"/>
                  </a:moveTo>
                  <a:cubicBezTo>
                    <a:pt x="152" y="35"/>
                    <a:pt x="76" y="78"/>
                    <a:pt x="0" y="129"/>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3" name="Google Shape;273;p116"/>
            <p:cNvSpPr/>
            <p:nvPr/>
          </p:nvSpPr>
          <p:spPr>
            <a:xfrm>
              <a:off x="5821889" y="5579"/>
              <a:ext cx="5588000" cy="6866337"/>
            </a:xfrm>
            <a:custGeom>
              <a:rect b="b" l="l" r="r" t="t"/>
              <a:pathLst>
                <a:path extrusionOk="0" h="1440" w="1174">
                  <a:moveTo>
                    <a:pt x="1067" y="1440"/>
                  </a:moveTo>
                  <a:cubicBezTo>
                    <a:pt x="1174" y="1124"/>
                    <a:pt x="887" y="797"/>
                    <a:pt x="698" y="577"/>
                  </a:cubicBezTo>
                  <a:cubicBezTo>
                    <a:pt x="500" y="348"/>
                    <a:pt x="270" y="141"/>
                    <a:pt x="0" y="0"/>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4" name="Google Shape;274;p116"/>
            <p:cNvSpPr/>
            <p:nvPr/>
          </p:nvSpPr>
          <p:spPr>
            <a:xfrm>
              <a:off x="3701" y="790"/>
              <a:ext cx="595313" cy="352734"/>
            </a:xfrm>
            <a:custGeom>
              <a:rect b="b" l="l" r="r" t="t"/>
              <a:pathLst>
                <a:path extrusionOk="0" h="74" w="125">
                  <a:moveTo>
                    <a:pt x="125" y="0"/>
                  </a:moveTo>
                  <a:cubicBezTo>
                    <a:pt x="85" y="22"/>
                    <a:pt x="43" y="47"/>
                    <a:pt x="0" y="74"/>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5" name="Google Shape;275;p116"/>
            <p:cNvSpPr/>
            <p:nvPr/>
          </p:nvSpPr>
          <p:spPr>
            <a:xfrm>
              <a:off x="6012389" y="5579"/>
              <a:ext cx="5497513" cy="6866337"/>
            </a:xfrm>
            <a:custGeom>
              <a:rect b="b" l="l" r="r" t="t"/>
              <a:pathLst>
                <a:path extrusionOk="0" h="1440" w="1155">
                  <a:moveTo>
                    <a:pt x="1056" y="1440"/>
                  </a:moveTo>
                  <a:cubicBezTo>
                    <a:pt x="1155" y="1123"/>
                    <a:pt x="875" y="801"/>
                    <a:pt x="686" y="580"/>
                  </a:cubicBezTo>
                  <a:cubicBezTo>
                    <a:pt x="491" y="352"/>
                    <a:pt x="264" y="145"/>
                    <a:pt x="0" y="0"/>
                  </a:cubicBezTo>
                </a:path>
              </a:pathLst>
            </a:custGeom>
            <a:noFill/>
            <a:ln cap="flat" cmpd="sng" w="12700">
              <a:solidFill>
                <a:schemeClr val="dk1">
                  <a:alpha val="20000"/>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6" name="Google Shape;276;p116"/>
            <p:cNvSpPr/>
            <p:nvPr/>
          </p:nvSpPr>
          <p:spPr>
            <a:xfrm>
              <a:off x="-1061" y="5579"/>
              <a:ext cx="357188" cy="213875"/>
            </a:xfrm>
            <a:custGeom>
              <a:rect b="b" l="l" r="r" t="t"/>
              <a:pathLst>
                <a:path extrusionOk="0" h="45" w="75">
                  <a:moveTo>
                    <a:pt x="75" y="0"/>
                  </a:moveTo>
                  <a:cubicBezTo>
                    <a:pt x="50" y="14"/>
                    <a:pt x="25" y="29"/>
                    <a:pt x="0" y="45"/>
                  </a:cubicBezTo>
                </a:path>
              </a:pathLst>
            </a:custGeom>
            <a:noFill/>
            <a:ln cap="flat" cmpd="sng" w="12700">
              <a:solidFill>
                <a:schemeClr val="dk1">
                  <a:alpha val="20000"/>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7" name="Google Shape;277;p116"/>
            <p:cNvSpPr/>
            <p:nvPr/>
          </p:nvSpPr>
          <p:spPr>
            <a:xfrm>
              <a:off x="6210826" y="790"/>
              <a:ext cx="5522913" cy="6871126"/>
            </a:xfrm>
            <a:custGeom>
              <a:rect b="b" l="l" r="r" t="t"/>
              <a:pathLst>
                <a:path extrusionOk="0" h="1441" w="1160">
                  <a:moveTo>
                    <a:pt x="1053" y="1441"/>
                  </a:moveTo>
                  <a:cubicBezTo>
                    <a:pt x="1160" y="1129"/>
                    <a:pt x="892" y="817"/>
                    <a:pt x="705" y="599"/>
                  </a:cubicBezTo>
                  <a:cubicBezTo>
                    <a:pt x="503" y="365"/>
                    <a:pt x="270" y="152"/>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8" name="Google Shape;278;p116"/>
            <p:cNvSpPr/>
            <p:nvPr/>
          </p:nvSpPr>
          <p:spPr>
            <a:xfrm>
              <a:off x="6463239" y="5579"/>
              <a:ext cx="5413375" cy="6866337"/>
            </a:xfrm>
            <a:custGeom>
              <a:rect b="b" l="l" r="r" t="t"/>
              <a:pathLst>
                <a:path extrusionOk="0" h="1440" w="1137">
                  <a:moveTo>
                    <a:pt x="1040" y="1440"/>
                  </a:moveTo>
                  <a:cubicBezTo>
                    <a:pt x="1137" y="1131"/>
                    <a:pt x="883" y="828"/>
                    <a:pt x="698" y="611"/>
                  </a:cubicBezTo>
                  <a:cubicBezTo>
                    <a:pt x="498" y="375"/>
                    <a:pt x="268" y="159"/>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79" name="Google Shape;279;p116"/>
            <p:cNvSpPr/>
            <p:nvPr/>
          </p:nvSpPr>
          <p:spPr>
            <a:xfrm>
              <a:off x="6877576" y="5579"/>
              <a:ext cx="5037138" cy="6861550"/>
            </a:xfrm>
            <a:custGeom>
              <a:rect b="b" l="l" r="r" t="t"/>
              <a:pathLst>
                <a:path extrusionOk="0" h="1439" w="1058">
                  <a:moveTo>
                    <a:pt x="1011" y="1439"/>
                  </a:moveTo>
                  <a:cubicBezTo>
                    <a:pt x="1058" y="1131"/>
                    <a:pt x="825" y="841"/>
                    <a:pt x="648" y="617"/>
                  </a:cubicBezTo>
                  <a:cubicBezTo>
                    <a:pt x="462" y="383"/>
                    <a:pt x="248" y="168"/>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0" name="Google Shape;280;p116"/>
            <p:cNvSpPr/>
            <p:nvPr/>
          </p:nvSpPr>
          <p:spPr>
            <a:xfrm>
              <a:off x="8768289" y="5579"/>
              <a:ext cx="3417888" cy="2742066"/>
            </a:xfrm>
            <a:custGeom>
              <a:rect b="b" l="l" r="r" t="t"/>
              <a:pathLst>
                <a:path extrusionOk="0" h="575" w="718">
                  <a:moveTo>
                    <a:pt x="718" y="575"/>
                  </a:moveTo>
                  <a:cubicBezTo>
                    <a:pt x="500" y="360"/>
                    <a:pt x="260" y="163"/>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1" name="Google Shape;281;p116"/>
            <p:cNvSpPr/>
            <p:nvPr/>
          </p:nvSpPr>
          <p:spPr>
            <a:xfrm>
              <a:off x="9235014" y="10367"/>
              <a:ext cx="2951163" cy="2555325"/>
            </a:xfrm>
            <a:custGeom>
              <a:rect b="b" l="l" r="r" t="t"/>
              <a:pathLst>
                <a:path extrusionOk="0" h="536" w="620">
                  <a:moveTo>
                    <a:pt x="620" y="536"/>
                  </a:moveTo>
                  <a:cubicBezTo>
                    <a:pt x="404" y="314"/>
                    <a:pt x="196" y="138"/>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2" name="Google Shape;282;p116"/>
            <p:cNvSpPr/>
            <p:nvPr/>
          </p:nvSpPr>
          <p:spPr>
            <a:xfrm>
              <a:off x="10020826" y="5579"/>
              <a:ext cx="2165350" cy="1358265"/>
            </a:xfrm>
            <a:custGeom>
              <a:rect b="b" l="l" r="r" t="t"/>
              <a:pathLst>
                <a:path extrusionOk="0" h="285" w="455">
                  <a:moveTo>
                    <a:pt x="0" y="0"/>
                  </a:moveTo>
                  <a:cubicBezTo>
                    <a:pt x="153" y="85"/>
                    <a:pt x="308" y="180"/>
                    <a:pt x="455" y="285"/>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3" name="Google Shape;283;p116"/>
            <p:cNvSpPr/>
            <p:nvPr/>
          </p:nvSpPr>
          <p:spPr>
            <a:xfrm>
              <a:off x="11290826" y="5579"/>
              <a:ext cx="895350" cy="534687"/>
            </a:xfrm>
            <a:custGeom>
              <a:rect b="b" l="l" r="r" t="t"/>
              <a:pathLst>
                <a:path extrusionOk="0" h="112" w="188">
                  <a:moveTo>
                    <a:pt x="0" y="0"/>
                  </a:moveTo>
                  <a:cubicBezTo>
                    <a:pt x="63" y="36"/>
                    <a:pt x="126" y="73"/>
                    <a:pt x="188" y="112"/>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284" name="Google Shape;284;p116"/>
          <p:cNvGrpSpPr/>
          <p:nvPr/>
        </p:nvGrpSpPr>
        <p:grpSpPr>
          <a:xfrm>
            <a:off x="1251970" y="1186484"/>
            <a:ext cx="6636259" cy="4477933"/>
            <a:chOff x="1669293" y="1186483"/>
            <a:chExt cx="8848345" cy="4477933"/>
          </a:xfrm>
        </p:grpSpPr>
        <p:sp>
          <p:nvSpPr>
            <p:cNvPr id="285" name="Google Shape;285;p116"/>
            <p:cNvSpPr/>
            <p:nvPr/>
          </p:nvSpPr>
          <p:spPr>
            <a:xfrm>
              <a:off x="1674042" y="1186483"/>
              <a:ext cx="8843596" cy="716184"/>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6" name="Google Shape;286;p116"/>
            <p:cNvSpPr/>
            <p:nvPr/>
          </p:nvSpPr>
          <p:spPr>
            <a:xfrm rot="10800000">
              <a:off x="5892384" y="5313353"/>
              <a:ext cx="407233" cy="351063"/>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87" name="Google Shape;287;p116"/>
            <p:cNvSpPr/>
            <p:nvPr/>
          </p:nvSpPr>
          <p:spPr>
            <a:xfrm>
              <a:off x="1669293" y="1991156"/>
              <a:ext cx="8845667" cy="3322196"/>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288" name="Google Shape;288;p116"/>
          <p:cNvSpPr txBox="1"/>
          <p:nvPr>
            <p:ph type="ctrTitle"/>
          </p:nvPr>
        </p:nvSpPr>
        <p:spPr>
          <a:xfrm>
            <a:off x="1319428" y="2075505"/>
            <a:ext cx="6509936" cy="1748729"/>
          </a:xfrm>
          <a:prstGeom prst="rect">
            <a:avLst/>
          </a:prstGeom>
          <a:noFill/>
          <a:ln>
            <a:noFill/>
          </a:ln>
        </p:spPr>
        <p:txBody>
          <a:bodyPr anchorCtr="0" anchor="b" bIns="0" lIns="228600" spcFirstLastPara="1" rIns="228600" wrap="square" tIns="228600">
            <a:noAutofit/>
          </a:bodyPr>
          <a:lstStyle>
            <a:lvl1pPr lvl="0" algn="ctr">
              <a:lnSpc>
                <a:spcPct val="80000"/>
              </a:lnSpc>
              <a:spcBef>
                <a:spcPts val="0"/>
              </a:spcBef>
              <a:spcAft>
                <a:spcPts val="0"/>
              </a:spcAft>
              <a:buClr>
                <a:srgbClr val="FFFEFF"/>
              </a:buClr>
              <a:buSzPts val="5400"/>
              <a:buFont typeface="Calibri"/>
              <a:buNone/>
              <a:defRPr sz="4050">
                <a:solidFill>
                  <a:srgbClr val="FFFEFF"/>
                </a:solidFill>
              </a:defRPr>
            </a:lvl1pPr>
            <a:lvl2pPr lvl="1" algn="l">
              <a:spcBef>
                <a:spcPts val="0"/>
              </a:spcBef>
              <a:spcAft>
                <a:spcPts val="0"/>
              </a:spcAft>
              <a:buClr>
                <a:srgbClr val="003764"/>
              </a:buClr>
              <a:buSzPts val="1400"/>
              <a:buFont typeface="Helvetica Neue"/>
              <a:buNone/>
              <a:defRPr/>
            </a:lvl2pPr>
            <a:lvl3pPr lvl="2" algn="l">
              <a:spcBef>
                <a:spcPts val="0"/>
              </a:spcBef>
              <a:spcAft>
                <a:spcPts val="0"/>
              </a:spcAft>
              <a:buClr>
                <a:srgbClr val="003764"/>
              </a:buClr>
              <a:buSzPts val="1400"/>
              <a:buFont typeface="Helvetica Neue"/>
              <a:buNone/>
              <a:defRPr/>
            </a:lvl3pPr>
            <a:lvl4pPr lvl="3" algn="l">
              <a:spcBef>
                <a:spcPts val="0"/>
              </a:spcBef>
              <a:spcAft>
                <a:spcPts val="0"/>
              </a:spcAft>
              <a:buClr>
                <a:srgbClr val="003764"/>
              </a:buClr>
              <a:buSzPts val="1400"/>
              <a:buFont typeface="Helvetica Neue"/>
              <a:buNone/>
              <a:defRPr/>
            </a:lvl4pPr>
            <a:lvl5pPr lvl="4" algn="l">
              <a:spcBef>
                <a:spcPts val="0"/>
              </a:spcBef>
              <a:spcAft>
                <a:spcPts val="0"/>
              </a:spcAft>
              <a:buClr>
                <a:srgbClr val="003764"/>
              </a:buClr>
              <a:buSzPts val="1400"/>
              <a:buFont typeface="Helvetica Neue"/>
              <a:buNone/>
              <a:defRPr/>
            </a:lvl5pPr>
            <a:lvl6pPr lvl="5" algn="l">
              <a:spcBef>
                <a:spcPts val="0"/>
              </a:spcBef>
              <a:spcAft>
                <a:spcPts val="0"/>
              </a:spcAft>
              <a:buClr>
                <a:schemeClr val="dk2"/>
              </a:buClr>
              <a:buSzPts val="1400"/>
              <a:buFont typeface="Arial"/>
              <a:buNone/>
              <a:defRPr/>
            </a:lvl6pPr>
            <a:lvl7pPr lvl="6" algn="l">
              <a:spcBef>
                <a:spcPts val="0"/>
              </a:spcBef>
              <a:spcAft>
                <a:spcPts val="0"/>
              </a:spcAft>
              <a:buClr>
                <a:schemeClr val="dk2"/>
              </a:buClr>
              <a:buSzPts val="1400"/>
              <a:buFont typeface="Arial"/>
              <a:buNone/>
              <a:defRPr/>
            </a:lvl7pPr>
            <a:lvl8pPr lvl="7" algn="l">
              <a:spcBef>
                <a:spcPts val="0"/>
              </a:spcBef>
              <a:spcAft>
                <a:spcPts val="0"/>
              </a:spcAft>
              <a:buClr>
                <a:schemeClr val="dk2"/>
              </a:buClr>
              <a:buSzPts val="1400"/>
              <a:buFont typeface="Arial"/>
              <a:buNone/>
              <a:defRPr/>
            </a:lvl8pPr>
            <a:lvl9pPr lvl="8" algn="l">
              <a:spcBef>
                <a:spcPts val="0"/>
              </a:spcBef>
              <a:spcAft>
                <a:spcPts val="0"/>
              </a:spcAft>
              <a:buClr>
                <a:schemeClr val="dk2"/>
              </a:buClr>
              <a:buSzPts val="1400"/>
              <a:buFont typeface="Arial"/>
              <a:buNone/>
              <a:defRPr/>
            </a:lvl9pPr>
          </a:lstStyle>
          <a:p/>
        </p:txBody>
      </p:sp>
      <p:sp>
        <p:nvSpPr>
          <p:cNvPr id="289" name="Google Shape;289;p116"/>
          <p:cNvSpPr txBox="1"/>
          <p:nvPr>
            <p:ph idx="1" type="subTitle"/>
          </p:nvPr>
        </p:nvSpPr>
        <p:spPr>
          <a:xfrm>
            <a:off x="1319428" y="3906267"/>
            <a:ext cx="6505070" cy="1322587"/>
          </a:xfrm>
          <a:prstGeom prst="rect">
            <a:avLst/>
          </a:prstGeom>
          <a:noFill/>
          <a:ln>
            <a:noFill/>
          </a:ln>
        </p:spPr>
        <p:txBody>
          <a:bodyPr anchorCtr="0" anchor="t" bIns="45700" lIns="91425" spcFirstLastPara="1" rIns="91425" wrap="square" tIns="0">
            <a:noAutofit/>
          </a:bodyPr>
          <a:lstStyle>
            <a:lvl1pPr lvl="0" algn="ctr">
              <a:lnSpc>
                <a:spcPct val="100000"/>
              </a:lnSpc>
              <a:spcBef>
                <a:spcPts val="750"/>
              </a:spcBef>
              <a:spcAft>
                <a:spcPts val="0"/>
              </a:spcAft>
              <a:buSzPts val="1980"/>
              <a:buNone/>
              <a:defRPr b="0" sz="1350">
                <a:solidFill>
                  <a:srgbClr val="FFFEFF"/>
                </a:solidFill>
              </a:defRPr>
            </a:lvl1pPr>
            <a:lvl2pPr lvl="1" algn="ctr">
              <a:lnSpc>
                <a:spcPct val="120000"/>
              </a:lnSpc>
              <a:spcBef>
                <a:spcPts val="375"/>
              </a:spcBef>
              <a:spcAft>
                <a:spcPts val="0"/>
              </a:spcAft>
              <a:buSzPts val="1980"/>
              <a:buNone/>
              <a:defRPr sz="1350"/>
            </a:lvl2pPr>
            <a:lvl3pPr lvl="2" algn="ctr">
              <a:lnSpc>
                <a:spcPct val="120000"/>
              </a:lnSpc>
              <a:spcBef>
                <a:spcPts val="375"/>
              </a:spcBef>
              <a:spcAft>
                <a:spcPts val="0"/>
              </a:spcAft>
              <a:buSzPts val="1980"/>
              <a:buNone/>
              <a:defRPr sz="1350"/>
            </a:lvl3pPr>
            <a:lvl4pPr lvl="3" algn="ctr">
              <a:lnSpc>
                <a:spcPct val="120000"/>
              </a:lnSpc>
              <a:spcBef>
                <a:spcPts val="375"/>
              </a:spcBef>
              <a:spcAft>
                <a:spcPts val="0"/>
              </a:spcAft>
              <a:buSzPts val="1760"/>
              <a:buNone/>
              <a:defRPr sz="1200"/>
            </a:lvl4pPr>
            <a:lvl5pPr lvl="4" algn="ctr">
              <a:lnSpc>
                <a:spcPct val="120000"/>
              </a:lnSpc>
              <a:spcBef>
                <a:spcPts val="375"/>
              </a:spcBef>
              <a:spcAft>
                <a:spcPts val="0"/>
              </a:spcAft>
              <a:buSzPts val="1760"/>
              <a:buNone/>
              <a:defRPr sz="1200"/>
            </a:lvl5pPr>
            <a:lvl6pPr lvl="5" algn="ctr">
              <a:lnSpc>
                <a:spcPct val="120000"/>
              </a:lnSpc>
              <a:spcBef>
                <a:spcPts val="375"/>
              </a:spcBef>
              <a:spcAft>
                <a:spcPts val="0"/>
              </a:spcAft>
              <a:buSzPts val="1760"/>
              <a:buNone/>
              <a:defRPr sz="1200"/>
            </a:lvl6pPr>
            <a:lvl7pPr lvl="6" algn="ctr">
              <a:lnSpc>
                <a:spcPct val="120000"/>
              </a:lnSpc>
              <a:spcBef>
                <a:spcPts val="375"/>
              </a:spcBef>
              <a:spcAft>
                <a:spcPts val="0"/>
              </a:spcAft>
              <a:buSzPts val="1760"/>
              <a:buNone/>
              <a:defRPr sz="1200"/>
            </a:lvl7pPr>
            <a:lvl8pPr lvl="7" algn="ctr">
              <a:lnSpc>
                <a:spcPct val="120000"/>
              </a:lnSpc>
              <a:spcBef>
                <a:spcPts val="375"/>
              </a:spcBef>
              <a:spcAft>
                <a:spcPts val="0"/>
              </a:spcAft>
              <a:buSzPts val="1760"/>
              <a:buNone/>
              <a:defRPr sz="1200"/>
            </a:lvl8pPr>
            <a:lvl9pPr lvl="8" algn="ctr">
              <a:lnSpc>
                <a:spcPct val="120000"/>
              </a:lnSpc>
              <a:spcBef>
                <a:spcPts val="375"/>
              </a:spcBef>
              <a:spcAft>
                <a:spcPts val="0"/>
              </a:spcAft>
              <a:buSzPts val="1760"/>
              <a:buNone/>
              <a:defRPr sz="1200"/>
            </a:lvl9pPr>
          </a:lstStyle>
          <a:p/>
        </p:txBody>
      </p:sp>
      <p:sp>
        <p:nvSpPr>
          <p:cNvPr id="290" name="Google Shape;290;p116"/>
          <p:cNvSpPr txBox="1"/>
          <p:nvPr>
            <p:ph idx="10" type="dt"/>
          </p:nvPr>
        </p:nvSpPr>
        <p:spPr>
          <a:xfrm>
            <a:off x="603504" y="320040"/>
            <a:ext cx="2743200"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1400"/>
              <a:buFont typeface="Arial"/>
              <a:buNone/>
              <a:defRPr sz="24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91" name="Google Shape;291;p116"/>
          <p:cNvSpPr txBox="1"/>
          <p:nvPr>
            <p:ph idx="11" type="ftr"/>
          </p:nvPr>
        </p:nvSpPr>
        <p:spPr>
          <a:xfrm>
            <a:off x="603504" y="6227064"/>
            <a:ext cx="7941564" cy="32004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Arial"/>
              <a:buNone/>
              <a:defRPr sz="24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92" name="Google Shape;292;p116"/>
          <p:cNvSpPr txBox="1"/>
          <p:nvPr>
            <p:ph idx="12" type="sldNum"/>
          </p:nvPr>
        </p:nvSpPr>
        <p:spPr>
          <a:xfrm>
            <a:off x="7852410" y="320040"/>
            <a:ext cx="685800" cy="32004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indent="0" lvl="1"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2pPr>
            <a:lvl3pPr indent="0" lvl="2"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3pPr>
            <a:lvl4pPr indent="0" lvl="3"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4pPr>
            <a:lvl5pPr indent="0" lvl="4"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5pPr>
            <a:lvl6pPr indent="0" lvl="5"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6pPr>
            <a:lvl7pPr indent="0" lvl="6"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7pPr>
            <a:lvl8pPr indent="0" lvl="7"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8pPr>
            <a:lvl9pPr indent="0" lvl="8"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0" name="Shape 300"/>
        <p:cNvGrpSpPr/>
        <p:nvPr/>
      </p:nvGrpSpPr>
      <p:grpSpPr>
        <a:xfrm>
          <a:off x="0" y="0"/>
          <a:ext cx="0" cy="0"/>
          <a:chOff x="0" y="0"/>
          <a:chExt cx="0" cy="0"/>
        </a:xfrm>
      </p:grpSpPr>
      <p:sp>
        <p:nvSpPr>
          <p:cNvPr id="301" name="Google Shape;301;p54"/>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54"/>
          <p:cNvSpPr txBox="1"/>
          <p:nvPr>
            <p:ph idx="1" type="body"/>
          </p:nvPr>
        </p:nvSpPr>
        <p:spPr>
          <a:xfrm>
            <a:off x="609600" y="1589566"/>
            <a:ext cx="3886200"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03" name="Google Shape;303;p54"/>
          <p:cNvSpPr txBox="1"/>
          <p:nvPr>
            <p:ph idx="2" type="body"/>
          </p:nvPr>
        </p:nvSpPr>
        <p:spPr>
          <a:xfrm>
            <a:off x="4716016" y="1589566"/>
            <a:ext cx="4015085"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4" name="Shape 304"/>
        <p:cNvGrpSpPr/>
        <p:nvPr/>
      </p:nvGrpSpPr>
      <p:grpSpPr>
        <a:xfrm>
          <a:off x="0" y="0"/>
          <a:ext cx="0" cy="0"/>
          <a:chOff x="0" y="0"/>
          <a:chExt cx="0" cy="0"/>
        </a:xfrm>
      </p:grpSpPr>
      <p:sp>
        <p:nvSpPr>
          <p:cNvPr id="305" name="Google Shape;305;p55"/>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55"/>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lvl1pPr indent="-375920" lvl="0" marL="457200" algn="l">
              <a:spcBef>
                <a:spcPts val="700"/>
              </a:spcBef>
              <a:spcAft>
                <a:spcPts val="0"/>
              </a:spcAft>
              <a:buSzPts val="2320"/>
              <a:buFont typeface="Noto Sans Symbols"/>
              <a:buChar char="▪"/>
              <a:defRPr>
                <a:latin typeface="Verdana"/>
                <a:ea typeface="Verdana"/>
                <a:cs typeface="Verdana"/>
                <a:sym typeface="Verdana"/>
              </a:defRPr>
            </a:lvl1pPr>
            <a:lvl2pPr indent="-360680" lvl="1" marL="914400" algn="l">
              <a:spcBef>
                <a:spcPts val="550"/>
              </a:spcBef>
              <a:spcAft>
                <a:spcPts val="0"/>
              </a:spcAft>
              <a:buSzPts val="2080"/>
              <a:buFont typeface="Arial"/>
              <a:buChar char="•"/>
              <a:defRPr>
                <a:latin typeface="Verdana"/>
                <a:ea typeface="Verdana"/>
                <a:cs typeface="Verdana"/>
                <a:sym typeface="Verdana"/>
              </a:defRPr>
            </a:lvl2pPr>
            <a:lvl3pPr indent="-338137" lvl="2" marL="1371600" algn="l">
              <a:spcBef>
                <a:spcPts val="500"/>
              </a:spcBef>
              <a:spcAft>
                <a:spcPts val="0"/>
              </a:spcAft>
              <a:buSzPts val="1725"/>
              <a:buFont typeface="Arial"/>
              <a:buChar char="•"/>
              <a:defRPr>
                <a:latin typeface="Verdana"/>
                <a:ea typeface="Verdana"/>
                <a:cs typeface="Verdana"/>
                <a:sym typeface="Verdana"/>
              </a:defRPr>
            </a:lvl3pPr>
            <a:lvl4pPr indent="-323850" lvl="3" marL="1828800" algn="l">
              <a:spcBef>
                <a:spcPts val="400"/>
              </a:spcBef>
              <a:spcAft>
                <a:spcPts val="0"/>
              </a:spcAft>
              <a:buSzPts val="1500"/>
              <a:buFont typeface="Arial"/>
              <a:buChar char="•"/>
              <a:defRPr>
                <a:latin typeface="Verdana"/>
                <a:ea typeface="Verdana"/>
                <a:cs typeface="Verdana"/>
                <a:sym typeface="Verdana"/>
              </a:defRPr>
            </a:lvl4pPr>
            <a:lvl5pPr indent="-311150" lvl="4" marL="2286000" algn="l">
              <a:spcBef>
                <a:spcPts val="400"/>
              </a:spcBef>
              <a:spcAft>
                <a:spcPts val="0"/>
              </a:spcAft>
              <a:buSzPts val="1300"/>
              <a:buFont typeface="Arial"/>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7" name="Shape 307"/>
        <p:cNvGrpSpPr/>
        <p:nvPr/>
      </p:nvGrpSpPr>
      <p:grpSpPr>
        <a:xfrm>
          <a:off x="0" y="0"/>
          <a:ext cx="0" cy="0"/>
          <a:chOff x="0" y="0"/>
          <a:chExt cx="0" cy="0"/>
        </a:xfrm>
      </p:grpSpPr>
      <p:grpSp>
        <p:nvGrpSpPr>
          <p:cNvPr id="308" name="Google Shape;308;p56"/>
          <p:cNvGrpSpPr/>
          <p:nvPr/>
        </p:nvGrpSpPr>
        <p:grpSpPr>
          <a:xfrm>
            <a:off x="-247255" y="-59376"/>
            <a:ext cx="9386888" cy="6923798"/>
            <a:chOff x="-329674" y="-51881"/>
            <a:chExt cx="12515851" cy="6923798"/>
          </a:xfrm>
        </p:grpSpPr>
        <p:sp>
          <p:nvSpPr>
            <p:cNvPr id="309" name="Google Shape;309;p56"/>
            <p:cNvSpPr/>
            <p:nvPr/>
          </p:nvSpPr>
          <p:spPr>
            <a:xfrm>
              <a:off x="-329674" y="1298404"/>
              <a:ext cx="9702800" cy="5573512"/>
            </a:xfrm>
            <a:custGeom>
              <a:rect b="b" l="l" r="r" t="t"/>
              <a:pathLst>
                <a:path extrusionOk="0" h="1169" w="2038">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0" name="Google Shape;310;p56"/>
            <p:cNvSpPr/>
            <p:nvPr/>
          </p:nvSpPr>
          <p:spPr>
            <a:xfrm>
              <a:off x="670451" y="2018236"/>
              <a:ext cx="7373938" cy="4848892"/>
            </a:xfrm>
            <a:custGeom>
              <a:rect b="b" l="l" r="r" t="t"/>
              <a:pathLst>
                <a:path extrusionOk="0" h="1017" w="1549">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1" name="Google Shape;311;p56"/>
            <p:cNvSpPr/>
            <p:nvPr/>
          </p:nvSpPr>
          <p:spPr>
            <a:xfrm>
              <a:off x="251351" y="1788400"/>
              <a:ext cx="8035925" cy="5083516"/>
            </a:xfrm>
            <a:custGeom>
              <a:rect b="b" l="l" r="r" t="t"/>
              <a:pathLst>
                <a:path extrusionOk="0" h="1066" w="1688">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2" name="Google Shape;312;p56"/>
            <p:cNvSpPr/>
            <p:nvPr/>
          </p:nvSpPr>
          <p:spPr>
            <a:xfrm>
              <a:off x="-1061" y="549842"/>
              <a:ext cx="10334625" cy="6322075"/>
            </a:xfrm>
            <a:custGeom>
              <a:rect b="b" l="l" r="r" t="t"/>
              <a:pathLst>
                <a:path extrusionOk="0" h="1326" w="2171">
                  <a:moveTo>
                    <a:pt x="1873" y="1326"/>
                  </a:moveTo>
                  <a:cubicBezTo>
                    <a:pt x="2171" y="1045"/>
                    <a:pt x="1825" y="678"/>
                    <a:pt x="1609" y="473"/>
                  </a:cubicBezTo>
                  <a:cubicBezTo>
                    <a:pt x="1406" y="281"/>
                    <a:pt x="1159" y="116"/>
                    <a:pt x="880" y="63"/>
                  </a:cubicBezTo>
                  <a:cubicBezTo>
                    <a:pt x="545" y="0"/>
                    <a:pt x="214" y="161"/>
                    <a:pt x="0" y="423"/>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3" name="Google Shape;313;p56"/>
            <p:cNvSpPr/>
            <p:nvPr/>
          </p:nvSpPr>
          <p:spPr>
            <a:xfrm>
              <a:off x="3701" y="6186246"/>
              <a:ext cx="504825" cy="681527"/>
            </a:xfrm>
            <a:custGeom>
              <a:rect b="b" l="l" r="r" t="t"/>
              <a:pathLst>
                <a:path extrusionOk="0" h="143" w="106">
                  <a:moveTo>
                    <a:pt x="0" y="0"/>
                  </a:moveTo>
                  <a:cubicBezTo>
                    <a:pt x="35" y="54"/>
                    <a:pt x="70" y="101"/>
                    <a:pt x="106" y="143"/>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4" name="Google Shape;314;p56"/>
            <p:cNvSpPr/>
            <p:nvPr/>
          </p:nvSpPr>
          <p:spPr>
            <a:xfrm>
              <a:off x="-1061" y="-51881"/>
              <a:ext cx="11091863" cy="6923796"/>
            </a:xfrm>
            <a:custGeom>
              <a:rect b="b" l="l" r="r" t="t"/>
              <a:pathLst>
                <a:path extrusionOk="0" h="1452" w="2330">
                  <a:moveTo>
                    <a:pt x="2046" y="1452"/>
                  </a:moveTo>
                  <a:cubicBezTo>
                    <a:pt x="2330" y="1153"/>
                    <a:pt x="2049" y="821"/>
                    <a:pt x="1813" y="601"/>
                  </a:cubicBezTo>
                  <a:cubicBezTo>
                    <a:pt x="1569" y="375"/>
                    <a:pt x="1282" y="179"/>
                    <a:pt x="956" y="97"/>
                  </a:cubicBezTo>
                  <a:cubicBezTo>
                    <a:pt x="572" y="0"/>
                    <a:pt x="292" y="101"/>
                    <a:pt x="0" y="366"/>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5" name="Google Shape;315;p56"/>
            <p:cNvSpPr/>
            <p:nvPr/>
          </p:nvSpPr>
          <p:spPr>
            <a:xfrm>
              <a:off x="5426601" y="5579"/>
              <a:ext cx="5788025" cy="6847184"/>
            </a:xfrm>
            <a:custGeom>
              <a:rect b="b" l="l" r="r" t="t"/>
              <a:pathLst>
                <a:path extrusionOk="0" h="1436" w="1216">
                  <a:moveTo>
                    <a:pt x="1094" y="1436"/>
                  </a:moveTo>
                  <a:cubicBezTo>
                    <a:pt x="1216" y="1114"/>
                    <a:pt x="904" y="770"/>
                    <a:pt x="709" y="551"/>
                  </a:cubicBezTo>
                  <a:cubicBezTo>
                    <a:pt x="509" y="327"/>
                    <a:pt x="274" y="127"/>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6" name="Google Shape;316;p56"/>
            <p:cNvSpPr/>
            <p:nvPr/>
          </p:nvSpPr>
          <p:spPr>
            <a:xfrm>
              <a:off x="-1061" y="5579"/>
              <a:ext cx="1057275" cy="614491"/>
            </a:xfrm>
            <a:custGeom>
              <a:rect b="b" l="l" r="r" t="t"/>
              <a:pathLst>
                <a:path extrusionOk="0" h="129" w="222">
                  <a:moveTo>
                    <a:pt x="222" y="0"/>
                  </a:moveTo>
                  <a:cubicBezTo>
                    <a:pt x="152" y="35"/>
                    <a:pt x="76" y="78"/>
                    <a:pt x="0" y="129"/>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7" name="Google Shape;317;p56"/>
            <p:cNvSpPr/>
            <p:nvPr/>
          </p:nvSpPr>
          <p:spPr>
            <a:xfrm>
              <a:off x="5821889" y="5579"/>
              <a:ext cx="5588000" cy="6866337"/>
            </a:xfrm>
            <a:custGeom>
              <a:rect b="b" l="l" r="r" t="t"/>
              <a:pathLst>
                <a:path extrusionOk="0" h="1440" w="1174">
                  <a:moveTo>
                    <a:pt x="1067" y="1440"/>
                  </a:moveTo>
                  <a:cubicBezTo>
                    <a:pt x="1174" y="1124"/>
                    <a:pt x="887" y="797"/>
                    <a:pt x="698" y="577"/>
                  </a:cubicBezTo>
                  <a:cubicBezTo>
                    <a:pt x="500" y="348"/>
                    <a:pt x="270" y="141"/>
                    <a:pt x="0" y="0"/>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8" name="Google Shape;318;p56"/>
            <p:cNvSpPr/>
            <p:nvPr/>
          </p:nvSpPr>
          <p:spPr>
            <a:xfrm>
              <a:off x="3701" y="790"/>
              <a:ext cx="595313" cy="352734"/>
            </a:xfrm>
            <a:custGeom>
              <a:rect b="b" l="l" r="r" t="t"/>
              <a:pathLst>
                <a:path extrusionOk="0" h="74" w="125">
                  <a:moveTo>
                    <a:pt x="125" y="0"/>
                  </a:moveTo>
                  <a:cubicBezTo>
                    <a:pt x="85" y="22"/>
                    <a:pt x="43" y="47"/>
                    <a:pt x="0" y="74"/>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19" name="Google Shape;319;p56"/>
            <p:cNvSpPr/>
            <p:nvPr/>
          </p:nvSpPr>
          <p:spPr>
            <a:xfrm>
              <a:off x="6012389" y="5579"/>
              <a:ext cx="5497513" cy="6866337"/>
            </a:xfrm>
            <a:custGeom>
              <a:rect b="b" l="l" r="r" t="t"/>
              <a:pathLst>
                <a:path extrusionOk="0" h="1440" w="1155">
                  <a:moveTo>
                    <a:pt x="1056" y="1440"/>
                  </a:moveTo>
                  <a:cubicBezTo>
                    <a:pt x="1155" y="1123"/>
                    <a:pt x="875" y="801"/>
                    <a:pt x="686" y="580"/>
                  </a:cubicBezTo>
                  <a:cubicBezTo>
                    <a:pt x="491" y="352"/>
                    <a:pt x="264" y="145"/>
                    <a:pt x="0" y="0"/>
                  </a:cubicBezTo>
                </a:path>
              </a:pathLst>
            </a:custGeom>
            <a:noFill/>
            <a:ln cap="flat" cmpd="sng" w="12700">
              <a:solidFill>
                <a:schemeClr val="dk1">
                  <a:alpha val="20000"/>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0" name="Google Shape;320;p56"/>
            <p:cNvSpPr/>
            <p:nvPr/>
          </p:nvSpPr>
          <p:spPr>
            <a:xfrm>
              <a:off x="-1061" y="5579"/>
              <a:ext cx="357188" cy="213875"/>
            </a:xfrm>
            <a:custGeom>
              <a:rect b="b" l="l" r="r" t="t"/>
              <a:pathLst>
                <a:path extrusionOk="0" h="45" w="75">
                  <a:moveTo>
                    <a:pt x="75" y="0"/>
                  </a:moveTo>
                  <a:cubicBezTo>
                    <a:pt x="50" y="14"/>
                    <a:pt x="25" y="29"/>
                    <a:pt x="0" y="45"/>
                  </a:cubicBezTo>
                </a:path>
              </a:pathLst>
            </a:custGeom>
            <a:noFill/>
            <a:ln cap="flat" cmpd="sng" w="12700">
              <a:solidFill>
                <a:schemeClr val="dk1">
                  <a:alpha val="20000"/>
                </a:schemeClr>
              </a:solidFill>
              <a:prstDash val="dashDot"/>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1" name="Google Shape;321;p56"/>
            <p:cNvSpPr/>
            <p:nvPr/>
          </p:nvSpPr>
          <p:spPr>
            <a:xfrm>
              <a:off x="6210826" y="790"/>
              <a:ext cx="5522913" cy="6871126"/>
            </a:xfrm>
            <a:custGeom>
              <a:rect b="b" l="l" r="r" t="t"/>
              <a:pathLst>
                <a:path extrusionOk="0" h="1441" w="1160">
                  <a:moveTo>
                    <a:pt x="1053" y="1441"/>
                  </a:moveTo>
                  <a:cubicBezTo>
                    <a:pt x="1160" y="1129"/>
                    <a:pt x="892" y="817"/>
                    <a:pt x="705" y="599"/>
                  </a:cubicBezTo>
                  <a:cubicBezTo>
                    <a:pt x="503" y="365"/>
                    <a:pt x="270" y="152"/>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2" name="Google Shape;322;p56"/>
            <p:cNvSpPr/>
            <p:nvPr/>
          </p:nvSpPr>
          <p:spPr>
            <a:xfrm>
              <a:off x="6463239" y="5579"/>
              <a:ext cx="5413375" cy="6866337"/>
            </a:xfrm>
            <a:custGeom>
              <a:rect b="b" l="l" r="r" t="t"/>
              <a:pathLst>
                <a:path extrusionOk="0" h="1440" w="1137">
                  <a:moveTo>
                    <a:pt x="1040" y="1440"/>
                  </a:moveTo>
                  <a:cubicBezTo>
                    <a:pt x="1137" y="1131"/>
                    <a:pt x="883" y="828"/>
                    <a:pt x="698" y="611"/>
                  </a:cubicBezTo>
                  <a:cubicBezTo>
                    <a:pt x="498" y="375"/>
                    <a:pt x="268" y="159"/>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3" name="Google Shape;323;p56"/>
            <p:cNvSpPr/>
            <p:nvPr/>
          </p:nvSpPr>
          <p:spPr>
            <a:xfrm>
              <a:off x="6877576" y="5579"/>
              <a:ext cx="5037138" cy="6861550"/>
            </a:xfrm>
            <a:custGeom>
              <a:rect b="b" l="l" r="r" t="t"/>
              <a:pathLst>
                <a:path extrusionOk="0" h="1439" w="1058">
                  <a:moveTo>
                    <a:pt x="1011" y="1439"/>
                  </a:moveTo>
                  <a:cubicBezTo>
                    <a:pt x="1058" y="1131"/>
                    <a:pt x="825" y="841"/>
                    <a:pt x="648" y="617"/>
                  </a:cubicBezTo>
                  <a:cubicBezTo>
                    <a:pt x="462" y="383"/>
                    <a:pt x="248" y="168"/>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4" name="Google Shape;324;p56"/>
            <p:cNvSpPr/>
            <p:nvPr/>
          </p:nvSpPr>
          <p:spPr>
            <a:xfrm>
              <a:off x="8768289" y="5579"/>
              <a:ext cx="3417888" cy="2742066"/>
            </a:xfrm>
            <a:custGeom>
              <a:rect b="b" l="l" r="r" t="t"/>
              <a:pathLst>
                <a:path extrusionOk="0" h="575" w="718">
                  <a:moveTo>
                    <a:pt x="718" y="575"/>
                  </a:moveTo>
                  <a:cubicBezTo>
                    <a:pt x="500" y="360"/>
                    <a:pt x="260" y="163"/>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5" name="Google Shape;325;p56"/>
            <p:cNvSpPr/>
            <p:nvPr/>
          </p:nvSpPr>
          <p:spPr>
            <a:xfrm>
              <a:off x="9235014" y="10367"/>
              <a:ext cx="2951163" cy="2555325"/>
            </a:xfrm>
            <a:custGeom>
              <a:rect b="b" l="l" r="r" t="t"/>
              <a:pathLst>
                <a:path extrusionOk="0" h="536" w="620">
                  <a:moveTo>
                    <a:pt x="620" y="536"/>
                  </a:moveTo>
                  <a:cubicBezTo>
                    <a:pt x="404" y="314"/>
                    <a:pt x="196" y="138"/>
                    <a:pt x="0" y="0"/>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6" name="Google Shape;326;p56"/>
            <p:cNvSpPr/>
            <p:nvPr/>
          </p:nvSpPr>
          <p:spPr>
            <a:xfrm>
              <a:off x="10020826" y="5579"/>
              <a:ext cx="2165350" cy="1358265"/>
            </a:xfrm>
            <a:custGeom>
              <a:rect b="b" l="l" r="r" t="t"/>
              <a:pathLst>
                <a:path extrusionOk="0" h="285" w="455">
                  <a:moveTo>
                    <a:pt x="0" y="0"/>
                  </a:moveTo>
                  <a:cubicBezTo>
                    <a:pt x="153" y="85"/>
                    <a:pt x="308" y="180"/>
                    <a:pt x="455" y="285"/>
                  </a:cubicBezTo>
                </a:path>
              </a:pathLst>
            </a:custGeom>
            <a:noFill/>
            <a:ln cap="flat" cmpd="sng" w="9525">
              <a:solidFill>
                <a:schemeClr val="dk1">
                  <a:alpha val="20000"/>
                </a:schemeClr>
              </a:solidFill>
              <a:prstDash val="dash"/>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27" name="Google Shape;327;p56"/>
            <p:cNvSpPr/>
            <p:nvPr/>
          </p:nvSpPr>
          <p:spPr>
            <a:xfrm>
              <a:off x="11290826" y="5579"/>
              <a:ext cx="895350" cy="534687"/>
            </a:xfrm>
            <a:custGeom>
              <a:rect b="b" l="l" r="r" t="t"/>
              <a:pathLst>
                <a:path extrusionOk="0" h="112" w="188">
                  <a:moveTo>
                    <a:pt x="0" y="0"/>
                  </a:moveTo>
                  <a:cubicBezTo>
                    <a:pt x="63" y="36"/>
                    <a:pt x="126" y="73"/>
                    <a:pt x="188" y="112"/>
                  </a:cubicBezTo>
                </a:path>
              </a:pathLst>
            </a:custGeom>
            <a:noFill/>
            <a:ln cap="flat" cmpd="sng" w="9525">
              <a:solidFill>
                <a:schemeClr val="dk1">
                  <a:alpha val="20000"/>
                </a:scheme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grpSp>
        <p:nvGrpSpPr>
          <p:cNvPr id="328" name="Google Shape;328;p56"/>
          <p:cNvGrpSpPr/>
          <p:nvPr/>
        </p:nvGrpSpPr>
        <p:grpSpPr>
          <a:xfrm>
            <a:off x="1251970" y="1186484"/>
            <a:ext cx="6636259" cy="4477933"/>
            <a:chOff x="1669293" y="1186483"/>
            <a:chExt cx="8848345" cy="4477933"/>
          </a:xfrm>
        </p:grpSpPr>
        <p:sp>
          <p:nvSpPr>
            <p:cNvPr id="329" name="Google Shape;329;p56"/>
            <p:cNvSpPr/>
            <p:nvPr/>
          </p:nvSpPr>
          <p:spPr>
            <a:xfrm>
              <a:off x="1674042" y="1186483"/>
              <a:ext cx="8843596" cy="716184"/>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0" name="Google Shape;330;p56"/>
            <p:cNvSpPr/>
            <p:nvPr/>
          </p:nvSpPr>
          <p:spPr>
            <a:xfrm rot="10800000">
              <a:off x="5892384" y="5313353"/>
              <a:ext cx="407233" cy="351063"/>
            </a:xfrm>
            <a:prstGeom prst="triangl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331" name="Google Shape;331;p56"/>
            <p:cNvSpPr/>
            <p:nvPr/>
          </p:nvSpPr>
          <p:spPr>
            <a:xfrm>
              <a:off x="1669293" y="1991156"/>
              <a:ext cx="8845667" cy="3322196"/>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grpSp>
      <p:sp>
        <p:nvSpPr>
          <p:cNvPr id="332" name="Google Shape;332;p56"/>
          <p:cNvSpPr txBox="1"/>
          <p:nvPr>
            <p:ph type="ctrTitle"/>
          </p:nvPr>
        </p:nvSpPr>
        <p:spPr>
          <a:xfrm>
            <a:off x="1319428" y="2075505"/>
            <a:ext cx="6509936" cy="1748729"/>
          </a:xfrm>
          <a:prstGeom prst="rect">
            <a:avLst/>
          </a:prstGeom>
          <a:noFill/>
          <a:ln>
            <a:noFill/>
          </a:ln>
        </p:spPr>
        <p:txBody>
          <a:bodyPr anchorCtr="0" anchor="b" bIns="0" lIns="228600" spcFirstLastPara="1" rIns="228600" wrap="square" tIns="228600">
            <a:noAutofit/>
          </a:bodyPr>
          <a:lstStyle>
            <a:lvl1pPr lvl="0" algn="ctr">
              <a:lnSpc>
                <a:spcPct val="80000"/>
              </a:lnSpc>
              <a:spcBef>
                <a:spcPts val="0"/>
              </a:spcBef>
              <a:spcAft>
                <a:spcPts val="0"/>
              </a:spcAft>
              <a:buClr>
                <a:srgbClr val="FFFEFF"/>
              </a:buClr>
              <a:buSzPts val="5400"/>
              <a:buFont typeface="Calibri"/>
              <a:buNone/>
              <a:defRPr sz="4050">
                <a:solidFill>
                  <a:srgbClr val="FFFEFF"/>
                </a:solidFill>
              </a:defRPr>
            </a:lvl1pPr>
            <a:lvl2pPr lvl="1" algn="l">
              <a:spcBef>
                <a:spcPts val="0"/>
              </a:spcBef>
              <a:spcAft>
                <a:spcPts val="0"/>
              </a:spcAft>
              <a:buClr>
                <a:srgbClr val="003764"/>
              </a:buClr>
              <a:buSzPts val="1400"/>
              <a:buFont typeface="Helvetica Neue"/>
              <a:buNone/>
              <a:defRPr/>
            </a:lvl2pPr>
            <a:lvl3pPr lvl="2" algn="l">
              <a:spcBef>
                <a:spcPts val="0"/>
              </a:spcBef>
              <a:spcAft>
                <a:spcPts val="0"/>
              </a:spcAft>
              <a:buClr>
                <a:srgbClr val="003764"/>
              </a:buClr>
              <a:buSzPts val="1400"/>
              <a:buFont typeface="Helvetica Neue"/>
              <a:buNone/>
              <a:defRPr/>
            </a:lvl3pPr>
            <a:lvl4pPr lvl="3" algn="l">
              <a:spcBef>
                <a:spcPts val="0"/>
              </a:spcBef>
              <a:spcAft>
                <a:spcPts val="0"/>
              </a:spcAft>
              <a:buClr>
                <a:srgbClr val="003764"/>
              </a:buClr>
              <a:buSzPts val="1400"/>
              <a:buFont typeface="Helvetica Neue"/>
              <a:buNone/>
              <a:defRPr/>
            </a:lvl4pPr>
            <a:lvl5pPr lvl="4" algn="l">
              <a:spcBef>
                <a:spcPts val="0"/>
              </a:spcBef>
              <a:spcAft>
                <a:spcPts val="0"/>
              </a:spcAft>
              <a:buClr>
                <a:srgbClr val="003764"/>
              </a:buClr>
              <a:buSzPts val="1400"/>
              <a:buFont typeface="Helvetica Neue"/>
              <a:buNone/>
              <a:defRPr/>
            </a:lvl5pPr>
            <a:lvl6pPr lvl="5" algn="l">
              <a:spcBef>
                <a:spcPts val="0"/>
              </a:spcBef>
              <a:spcAft>
                <a:spcPts val="0"/>
              </a:spcAft>
              <a:buClr>
                <a:schemeClr val="dk2"/>
              </a:buClr>
              <a:buSzPts val="1400"/>
              <a:buFont typeface="Arial"/>
              <a:buNone/>
              <a:defRPr/>
            </a:lvl6pPr>
            <a:lvl7pPr lvl="6" algn="l">
              <a:spcBef>
                <a:spcPts val="0"/>
              </a:spcBef>
              <a:spcAft>
                <a:spcPts val="0"/>
              </a:spcAft>
              <a:buClr>
                <a:schemeClr val="dk2"/>
              </a:buClr>
              <a:buSzPts val="1400"/>
              <a:buFont typeface="Arial"/>
              <a:buNone/>
              <a:defRPr/>
            </a:lvl7pPr>
            <a:lvl8pPr lvl="7" algn="l">
              <a:spcBef>
                <a:spcPts val="0"/>
              </a:spcBef>
              <a:spcAft>
                <a:spcPts val="0"/>
              </a:spcAft>
              <a:buClr>
                <a:schemeClr val="dk2"/>
              </a:buClr>
              <a:buSzPts val="1400"/>
              <a:buFont typeface="Arial"/>
              <a:buNone/>
              <a:defRPr/>
            </a:lvl8pPr>
            <a:lvl9pPr lvl="8" algn="l">
              <a:spcBef>
                <a:spcPts val="0"/>
              </a:spcBef>
              <a:spcAft>
                <a:spcPts val="0"/>
              </a:spcAft>
              <a:buClr>
                <a:schemeClr val="dk2"/>
              </a:buClr>
              <a:buSzPts val="1400"/>
              <a:buFont typeface="Arial"/>
              <a:buNone/>
              <a:defRPr/>
            </a:lvl9pPr>
          </a:lstStyle>
          <a:p/>
        </p:txBody>
      </p:sp>
      <p:sp>
        <p:nvSpPr>
          <p:cNvPr id="333" name="Google Shape;333;p56"/>
          <p:cNvSpPr txBox="1"/>
          <p:nvPr>
            <p:ph idx="1" type="subTitle"/>
          </p:nvPr>
        </p:nvSpPr>
        <p:spPr>
          <a:xfrm>
            <a:off x="1319428" y="3906267"/>
            <a:ext cx="6505070" cy="1322587"/>
          </a:xfrm>
          <a:prstGeom prst="rect">
            <a:avLst/>
          </a:prstGeom>
          <a:noFill/>
          <a:ln>
            <a:noFill/>
          </a:ln>
        </p:spPr>
        <p:txBody>
          <a:bodyPr anchorCtr="0" anchor="t" bIns="45700" lIns="91425" spcFirstLastPara="1" rIns="91425" wrap="square" tIns="0">
            <a:noAutofit/>
          </a:bodyPr>
          <a:lstStyle>
            <a:lvl1pPr lvl="0" algn="ctr">
              <a:lnSpc>
                <a:spcPct val="100000"/>
              </a:lnSpc>
              <a:spcBef>
                <a:spcPts val="750"/>
              </a:spcBef>
              <a:spcAft>
                <a:spcPts val="0"/>
              </a:spcAft>
              <a:buSzPts val="1980"/>
              <a:buNone/>
              <a:defRPr b="0" sz="1350">
                <a:solidFill>
                  <a:srgbClr val="FFFEFF"/>
                </a:solidFill>
              </a:defRPr>
            </a:lvl1pPr>
            <a:lvl2pPr lvl="1" algn="ctr">
              <a:lnSpc>
                <a:spcPct val="120000"/>
              </a:lnSpc>
              <a:spcBef>
                <a:spcPts val="375"/>
              </a:spcBef>
              <a:spcAft>
                <a:spcPts val="0"/>
              </a:spcAft>
              <a:buSzPts val="1980"/>
              <a:buNone/>
              <a:defRPr sz="1350"/>
            </a:lvl2pPr>
            <a:lvl3pPr lvl="2" algn="ctr">
              <a:lnSpc>
                <a:spcPct val="120000"/>
              </a:lnSpc>
              <a:spcBef>
                <a:spcPts val="375"/>
              </a:spcBef>
              <a:spcAft>
                <a:spcPts val="0"/>
              </a:spcAft>
              <a:buSzPts val="1980"/>
              <a:buNone/>
              <a:defRPr sz="1350"/>
            </a:lvl3pPr>
            <a:lvl4pPr lvl="3" algn="ctr">
              <a:lnSpc>
                <a:spcPct val="120000"/>
              </a:lnSpc>
              <a:spcBef>
                <a:spcPts val="375"/>
              </a:spcBef>
              <a:spcAft>
                <a:spcPts val="0"/>
              </a:spcAft>
              <a:buSzPts val="1760"/>
              <a:buNone/>
              <a:defRPr sz="1200"/>
            </a:lvl4pPr>
            <a:lvl5pPr lvl="4" algn="ctr">
              <a:lnSpc>
                <a:spcPct val="120000"/>
              </a:lnSpc>
              <a:spcBef>
                <a:spcPts val="375"/>
              </a:spcBef>
              <a:spcAft>
                <a:spcPts val="0"/>
              </a:spcAft>
              <a:buSzPts val="1760"/>
              <a:buNone/>
              <a:defRPr sz="1200"/>
            </a:lvl5pPr>
            <a:lvl6pPr lvl="5" algn="ctr">
              <a:lnSpc>
                <a:spcPct val="120000"/>
              </a:lnSpc>
              <a:spcBef>
                <a:spcPts val="375"/>
              </a:spcBef>
              <a:spcAft>
                <a:spcPts val="0"/>
              </a:spcAft>
              <a:buSzPts val="1760"/>
              <a:buNone/>
              <a:defRPr sz="1200"/>
            </a:lvl6pPr>
            <a:lvl7pPr lvl="6" algn="ctr">
              <a:lnSpc>
                <a:spcPct val="120000"/>
              </a:lnSpc>
              <a:spcBef>
                <a:spcPts val="375"/>
              </a:spcBef>
              <a:spcAft>
                <a:spcPts val="0"/>
              </a:spcAft>
              <a:buSzPts val="1760"/>
              <a:buNone/>
              <a:defRPr sz="1200"/>
            </a:lvl7pPr>
            <a:lvl8pPr lvl="7" algn="ctr">
              <a:lnSpc>
                <a:spcPct val="120000"/>
              </a:lnSpc>
              <a:spcBef>
                <a:spcPts val="375"/>
              </a:spcBef>
              <a:spcAft>
                <a:spcPts val="0"/>
              </a:spcAft>
              <a:buSzPts val="1760"/>
              <a:buNone/>
              <a:defRPr sz="1200"/>
            </a:lvl8pPr>
            <a:lvl9pPr lvl="8" algn="ctr">
              <a:lnSpc>
                <a:spcPct val="120000"/>
              </a:lnSpc>
              <a:spcBef>
                <a:spcPts val="375"/>
              </a:spcBef>
              <a:spcAft>
                <a:spcPts val="0"/>
              </a:spcAft>
              <a:buSzPts val="1760"/>
              <a:buNone/>
              <a:defRPr sz="1200"/>
            </a:lvl9pPr>
          </a:lstStyle>
          <a:p/>
        </p:txBody>
      </p:sp>
      <p:sp>
        <p:nvSpPr>
          <p:cNvPr id="334" name="Google Shape;334;p56"/>
          <p:cNvSpPr txBox="1"/>
          <p:nvPr>
            <p:ph idx="10" type="dt"/>
          </p:nvPr>
        </p:nvSpPr>
        <p:spPr>
          <a:xfrm>
            <a:off x="603504" y="320040"/>
            <a:ext cx="2743200" cy="3200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1400"/>
              <a:buFont typeface="Arial"/>
              <a:buNone/>
              <a:defRPr sz="24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35" name="Google Shape;335;p56"/>
          <p:cNvSpPr txBox="1"/>
          <p:nvPr>
            <p:ph idx="11" type="ftr"/>
          </p:nvPr>
        </p:nvSpPr>
        <p:spPr>
          <a:xfrm>
            <a:off x="603504" y="6227064"/>
            <a:ext cx="7941564" cy="32004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Arial"/>
              <a:buNone/>
              <a:defRPr sz="2400">
                <a:solidFill>
                  <a:schemeClr val="dk1"/>
                </a:solidFill>
                <a:latin typeface="Arial"/>
                <a:ea typeface="Arial"/>
                <a:cs typeface="Arial"/>
                <a:sym typeface="Arial"/>
              </a:defRPr>
            </a:lvl1pPr>
            <a:lvl2pPr lvl="1"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36" name="Google Shape;336;p56"/>
          <p:cNvSpPr txBox="1"/>
          <p:nvPr>
            <p:ph idx="12" type="sldNum"/>
          </p:nvPr>
        </p:nvSpPr>
        <p:spPr>
          <a:xfrm>
            <a:off x="7852410" y="320040"/>
            <a:ext cx="685800" cy="32004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indent="0" lvl="1"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2pPr>
            <a:lvl3pPr indent="0" lvl="2"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3pPr>
            <a:lvl4pPr indent="0" lvl="3"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4pPr>
            <a:lvl5pPr indent="0" lvl="4"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5pPr>
            <a:lvl6pPr indent="0" lvl="5"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6pPr>
            <a:lvl7pPr indent="0" lvl="6"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7pPr>
            <a:lvl8pPr indent="0" lvl="7"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8pPr>
            <a:lvl9pPr indent="0" lvl="8" marL="0" marR="0" rtl="0" algn="r">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337" name="Shape 337"/>
        <p:cNvGrpSpPr/>
        <p:nvPr/>
      </p:nvGrpSpPr>
      <p:grpSpPr>
        <a:xfrm>
          <a:off x="0" y="0"/>
          <a:ext cx="0" cy="0"/>
          <a:chOff x="0" y="0"/>
          <a:chExt cx="0" cy="0"/>
        </a:xfrm>
      </p:grpSpPr>
      <p:pic>
        <p:nvPicPr>
          <p:cNvPr descr="WES PPT template - v6.jpg" id="338" name="Google Shape;338;p50"/>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339" name="Google Shape;339;p50"/>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sp>
        <p:nvSpPr>
          <p:cNvPr id="340" name="Google Shape;340;p50"/>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lang="en-US" sz="1600" u="none">
                <a:solidFill>
                  <a:srgbClr val="FFFFFF"/>
                </a:solidFill>
                <a:latin typeface="Helvetica Neue"/>
                <a:ea typeface="Helvetica Neue"/>
                <a:cs typeface="Helvetica Neue"/>
                <a:sym typeface="Helvetica Neue"/>
              </a:rPr>
              <a:t>World Education Services</a:t>
            </a:r>
            <a:endParaRPr/>
          </a:p>
        </p:txBody>
      </p:sp>
      <p:pic>
        <p:nvPicPr>
          <p:cNvPr id="341" name="Google Shape;341;p50"/>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342" name="Google Shape;342;p50"/>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50"/>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44" name="Google Shape;344;p50"/>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45" name="Google Shape;345;p50"/>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46" name="Google Shape;346;p50"/>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7" name="Shape 37"/>
        <p:cNvGrpSpPr/>
        <p:nvPr/>
      </p:nvGrpSpPr>
      <p:grpSpPr>
        <a:xfrm>
          <a:off x="0" y="0"/>
          <a:ext cx="0" cy="0"/>
          <a:chOff x="0" y="0"/>
          <a:chExt cx="0" cy="0"/>
        </a:xfrm>
      </p:grpSpPr>
      <p:pic>
        <p:nvPicPr>
          <p:cNvPr descr="WES PPT template7.jpg" id="38" name="Google Shape;38;p73"/>
          <p:cNvPicPr preferRelativeResize="0"/>
          <p:nvPr/>
        </p:nvPicPr>
        <p:blipFill rotWithShape="1">
          <a:blip r:embed="rId2">
            <a:alphaModFix/>
          </a:blip>
          <a:srcRect b="4414" l="0" r="0" t="0"/>
          <a:stretch/>
        </p:blipFill>
        <p:spPr>
          <a:xfrm>
            <a:off x="6350" y="228600"/>
            <a:ext cx="9017000" cy="6237288"/>
          </a:xfrm>
          <a:prstGeom prst="rect">
            <a:avLst/>
          </a:prstGeom>
          <a:noFill/>
          <a:ln>
            <a:noFill/>
          </a:ln>
        </p:spPr>
      </p:pic>
      <p:sp>
        <p:nvSpPr>
          <p:cNvPr id="39" name="Google Shape;39;p73"/>
          <p:cNvSpPr txBox="1"/>
          <p:nvPr/>
        </p:nvSpPr>
        <p:spPr>
          <a:xfrm>
            <a:off x="611188" y="228600"/>
            <a:ext cx="8532812"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764"/>
                </a:solidFill>
                <a:latin typeface="Helvetica Neue"/>
                <a:ea typeface="Helvetica Neue"/>
                <a:cs typeface="Helvetica Neue"/>
                <a:sym typeface="Helvetica Neue"/>
              </a:rPr>
              <a:t>WES Resources: </a:t>
            </a:r>
            <a:br>
              <a:rPr lang="en-US" sz="32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For Partners</a:t>
            </a:r>
            <a:endParaRPr/>
          </a:p>
        </p:txBody>
      </p:sp>
      <p:grpSp>
        <p:nvGrpSpPr>
          <p:cNvPr id="40" name="Google Shape;40;p73"/>
          <p:cNvGrpSpPr/>
          <p:nvPr/>
        </p:nvGrpSpPr>
        <p:grpSpPr>
          <a:xfrm>
            <a:off x="4699000" y="3962400"/>
            <a:ext cx="3905250" cy="2355850"/>
            <a:chOff x="4699000" y="3962400"/>
            <a:chExt cx="3905250" cy="2355850"/>
          </a:xfrm>
        </p:grpSpPr>
        <p:sp>
          <p:nvSpPr>
            <p:cNvPr id="41" name="Google Shape;41;p73"/>
            <p:cNvSpPr/>
            <p:nvPr/>
          </p:nvSpPr>
          <p:spPr>
            <a:xfrm>
              <a:off x="4706938" y="5411788"/>
              <a:ext cx="3897312" cy="906462"/>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42" name="Google Shape;42;p73"/>
            <p:cNvPicPr preferRelativeResize="0"/>
            <p:nvPr/>
          </p:nvPicPr>
          <p:blipFill rotWithShape="1">
            <a:blip r:embed="rId3">
              <a:alphaModFix/>
            </a:blip>
            <a:srcRect b="0" l="0" r="0" t="0"/>
            <a:stretch/>
          </p:blipFill>
          <p:spPr>
            <a:xfrm>
              <a:off x="4699000" y="3962400"/>
              <a:ext cx="3886200" cy="1447800"/>
            </a:xfrm>
            <a:prstGeom prst="rect">
              <a:avLst/>
            </a:prstGeom>
            <a:noFill/>
            <a:ln>
              <a:noFill/>
            </a:ln>
          </p:spPr>
        </p:pic>
        <p:sp>
          <p:nvSpPr>
            <p:cNvPr id="43" name="Google Shape;43;p73"/>
            <p:cNvSpPr/>
            <p:nvPr/>
          </p:nvSpPr>
          <p:spPr>
            <a:xfrm>
              <a:off x="4706938" y="3973513"/>
              <a:ext cx="3889375" cy="1436687"/>
            </a:xfrm>
            <a:prstGeom prst="rect">
              <a:avLst/>
            </a:prstGeom>
            <a:solidFill>
              <a:schemeClr val="accent2">
                <a:alpha val="26666"/>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4" name="Google Shape;44;p73"/>
            <p:cNvSpPr/>
            <p:nvPr/>
          </p:nvSpPr>
          <p:spPr>
            <a:xfrm>
              <a:off x="4721225" y="5588000"/>
              <a:ext cx="3883025" cy="528638"/>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300">
                  <a:solidFill>
                    <a:schemeClr val="accent1"/>
                  </a:solidFill>
                  <a:latin typeface="Verdana"/>
                  <a:ea typeface="Verdana"/>
                  <a:cs typeface="Verdana"/>
                  <a:sym typeface="Verdana"/>
                </a:rPr>
                <a:t>WES Global Talent Bridge Partner Page</a:t>
              </a:r>
              <a:endParaRPr/>
            </a:p>
            <a:p>
              <a:pPr indent="0" lvl="0" marL="0" marR="0" rtl="0" algn="ctr">
                <a:spcBef>
                  <a:spcPts val="400"/>
                </a:spcBef>
                <a:spcAft>
                  <a:spcPts val="0"/>
                </a:spcAft>
                <a:buNone/>
              </a:pPr>
              <a:r>
                <a:rPr lang="en-US" sz="1200" u="sng">
                  <a:solidFill>
                    <a:schemeClr val="dk1"/>
                  </a:solidFill>
                  <a:latin typeface="Verdana"/>
                  <a:ea typeface="Verdana"/>
                  <a:cs typeface="Verdana"/>
                  <a:sym typeface="Verdana"/>
                  <a:hlinkClick r:id="rId4">
                    <a:extLst>
                      <a:ext uri="{A12FA001-AC4F-418D-AE19-62706E023703}">
                        <ahyp:hlinkClr val="tx"/>
                      </a:ext>
                    </a:extLst>
                  </a:hlinkClick>
                </a:rPr>
                <a:t>wes.org/partners/global-talent-bridge-partners/</a:t>
              </a:r>
              <a:endParaRPr sz="1200">
                <a:solidFill>
                  <a:schemeClr val="accent2"/>
                </a:solidFill>
                <a:latin typeface="Verdana"/>
                <a:ea typeface="Verdana"/>
                <a:cs typeface="Verdana"/>
                <a:sym typeface="Verdana"/>
              </a:endParaRPr>
            </a:p>
          </p:txBody>
        </p:sp>
        <p:pic>
          <p:nvPicPr>
            <p:cNvPr id="45" name="Google Shape;45;p73"/>
            <p:cNvPicPr preferRelativeResize="0"/>
            <p:nvPr/>
          </p:nvPicPr>
          <p:blipFill rotWithShape="1">
            <a:blip r:embed="rId5">
              <a:alphaModFix/>
            </a:blip>
            <a:srcRect b="0" l="0" r="0" t="0"/>
            <a:stretch/>
          </p:blipFill>
          <p:spPr>
            <a:xfrm>
              <a:off x="6240289" y="4305459"/>
              <a:ext cx="822672" cy="845846"/>
            </a:xfrm>
            <a:prstGeom prst="rect">
              <a:avLst/>
            </a:prstGeom>
            <a:noFill/>
            <a:ln>
              <a:noFill/>
            </a:ln>
          </p:spPr>
        </p:pic>
      </p:grpSp>
      <p:grpSp>
        <p:nvGrpSpPr>
          <p:cNvPr id="46" name="Google Shape;46;p73"/>
          <p:cNvGrpSpPr/>
          <p:nvPr/>
        </p:nvGrpSpPr>
        <p:grpSpPr>
          <a:xfrm>
            <a:off x="673100" y="3962400"/>
            <a:ext cx="3890963" cy="2357438"/>
            <a:chOff x="673100" y="3962372"/>
            <a:chExt cx="3890963" cy="2357466"/>
          </a:xfrm>
        </p:grpSpPr>
        <p:sp>
          <p:nvSpPr>
            <p:cNvPr id="47" name="Google Shape;47;p73"/>
            <p:cNvSpPr/>
            <p:nvPr/>
          </p:nvSpPr>
          <p:spPr>
            <a:xfrm>
              <a:off x="684213" y="5413364"/>
              <a:ext cx="3876675" cy="906474"/>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48" name="Google Shape;48;p73"/>
            <p:cNvPicPr preferRelativeResize="0"/>
            <p:nvPr/>
          </p:nvPicPr>
          <p:blipFill rotWithShape="1">
            <a:blip r:embed="rId6">
              <a:alphaModFix/>
            </a:blip>
            <a:srcRect b="0" l="0" r="0" t="0"/>
            <a:stretch/>
          </p:blipFill>
          <p:spPr>
            <a:xfrm>
              <a:off x="673100" y="3962372"/>
              <a:ext cx="3886200" cy="1447817"/>
            </a:xfrm>
            <a:prstGeom prst="rect">
              <a:avLst/>
            </a:prstGeom>
            <a:noFill/>
            <a:ln>
              <a:noFill/>
            </a:ln>
          </p:spPr>
        </p:pic>
        <p:sp>
          <p:nvSpPr>
            <p:cNvPr id="49" name="Google Shape;49;p73"/>
            <p:cNvSpPr/>
            <p:nvPr/>
          </p:nvSpPr>
          <p:spPr>
            <a:xfrm>
              <a:off x="681038" y="3973485"/>
              <a:ext cx="3883025" cy="1436704"/>
            </a:xfrm>
            <a:prstGeom prst="rect">
              <a:avLst/>
            </a:prstGeom>
            <a:solidFill>
              <a:schemeClr val="accent2">
                <a:alpha val="26666"/>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50" name="Google Shape;50;p73"/>
            <p:cNvSpPr/>
            <p:nvPr/>
          </p:nvSpPr>
          <p:spPr>
            <a:xfrm>
              <a:off x="687388" y="5589579"/>
              <a:ext cx="3876675" cy="544518"/>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Research</a:t>
              </a:r>
              <a:endParaRPr b="1" sz="1400">
                <a:solidFill>
                  <a:schemeClr val="accent1"/>
                </a:solidFill>
                <a:latin typeface="Verdana"/>
                <a:ea typeface="Verdana"/>
                <a:cs typeface="Verdana"/>
                <a:sym typeface="Verdana"/>
              </a:endParaRPr>
            </a:p>
            <a:p>
              <a:pPr indent="0" lvl="0" marL="0" marR="0" rtl="0" algn="ctr">
                <a:spcBef>
                  <a:spcPts val="400"/>
                </a:spcBef>
                <a:spcAft>
                  <a:spcPts val="0"/>
                </a:spcAft>
                <a:buNone/>
              </a:pPr>
              <a:r>
                <a:rPr lang="en-US" sz="1200" u="sng">
                  <a:solidFill>
                    <a:schemeClr val="dk1"/>
                  </a:solidFill>
                  <a:latin typeface="Verdana"/>
                  <a:ea typeface="Verdana"/>
                  <a:cs typeface="Verdana"/>
                  <a:sym typeface="Verdana"/>
                  <a:hlinkClick r:id="rId7">
                    <a:extLst>
                      <a:ext uri="{A12FA001-AC4F-418D-AE19-62706E023703}">
                        <ahyp:hlinkClr val="tx"/>
                      </a:ext>
                    </a:extLst>
                  </a:hlinkClick>
                </a:rPr>
                <a:t>wes.org/partners/research/</a:t>
              </a:r>
              <a:endParaRPr sz="1200">
                <a:solidFill>
                  <a:schemeClr val="accent2"/>
                </a:solidFill>
                <a:latin typeface="Verdana"/>
                <a:ea typeface="Verdana"/>
                <a:cs typeface="Verdana"/>
                <a:sym typeface="Verdana"/>
              </a:endParaRPr>
            </a:p>
          </p:txBody>
        </p:sp>
        <p:pic>
          <p:nvPicPr>
            <p:cNvPr id="51" name="Google Shape;51;p73"/>
            <p:cNvPicPr preferRelativeResize="0"/>
            <p:nvPr/>
          </p:nvPicPr>
          <p:blipFill rotWithShape="1">
            <a:blip r:embed="rId8">
              <a:alphaModFix/>
            </a:blip>
            <a:srcRect b="0" l="0" r="0" t="0"/>
            <a:stretch/>
          </p:blipFill>
          <p:spPr>
            <a:xfrm>
              <a:off x="2293640" y="4314041"/>
              <a:ext cx="635596" cy="770419"/>
            </a:xfrm>
            <a:prstGeom prst="rect">
              <a:avLst/>
            </a:prstGeom>
            <a:noFill/>
            <a:ln>
              <a:noFill/>
            </a:ln>
          </p:spPr>
        </p:pic>
      </p:grpSp>
      <p:grpSp>
        <p:nvGrpSpPr>
          <p:cNvPr id="52" name="Google Shape;52;p73"/>
          <p:cNvGrpSpPr/>
          <p:nvPr/>
        </p:nvGrpSpPr>
        <p:grpSpPr>
          <a:xfrm>
            <a:off x="673100" y="1397000"/>
            <a:ext cx="3886200" cy="2370138"/>
            <a:chOff x="673101" y="1397048"/>
            <a:chExt cx="3886198" cy="2370090"/>
          </a:xfrm>
        </p:grpSpPr>
        <p:sp>
          <p:nvSpPr>
            <p:cNvPr id="53" name="Google Shape;53;p73"/>
            <p:cNvSpPr/>
            <p:nvPr/>
          </p:nvSpPr>
          <p:spPr>
            <a:xfrm>
              <a:off x="682626" y="2860693"/>
              <a:ext cx="3876673" cy="906445"/>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pic>
          <p:nvPicPr>
            <p:cNvPr id="54" name="Google Shape;54;p73"/>
            <p:cNvPicPr preferRelativeResize="0"/>
            <p:nvPr/>
          </p:nvPicPr>
          <p:blipFill rotWithShape="1">
            <a:blip r:embed="rId9">
              <a:alphaModFix/>
            </a:blip>
            <a:srcRect b="0" l="0" r="0" t="0"/>
            <a:stretch/>
          </p:blipFill>
          <p:spPr>
            <a:xfrm>
              <a:off x="673101" y="1397048"/>
              <a:ext cx="3886198" cy="1460470"/>
            </a:xfrm>
            <a:prstGeom prst="rect">
              <a:avLst/>
            </a:prstGeom>
            <a:noFill/>
            <a:ln>
              <a:noFill/>
            </a:ln>
          </p:spPr>
        </p:pic>
        <p:sp>
          <p:nvSpPr>
            <p:cNvPr id="55" name="Google Shape;55;p73"/>
            <p:cNvSpPr/>
            <p:nvPr/>
          </p:nvSpPr>
          <p:spPr>
            <a:xfrm>
              <a:off x="696914" y="3036903"/>
              <a:ext cx="3848098" cy="528626"/>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WES Global Talent Bridge Training</a:t>
              </a:r>
              <a:endParaRPr b="1" sz="1400">
                <a:solidFill>
                  <a:schemeClr val="accent1"/>
                </a:solidFill>
                <a:latin typeface="Verdana"/>
                <a:ea typeface="Verdana"/>
                <a:cs typeface="Verdana"/>
                <a:sym typeface="Verdana"/>
              </a:endParaRPr>
            </a:p>
            <a:p>
              <a:pPr indent="0" lvl="0" marL="0" marR="0" rtl="0" algn="ctr">
                <a:spcBef>
                  <a:spcPts val="400"/>
                </a:spcBef>
                <a:spcAft>
                  <a:spcPts val="0"/>
                </a:spcAft>
                <a:buNone/>
              </a:pPr>
              <a:r>
                <a:rPr lang="en-US" sz="1100" u="sng">
                  <a:solidFill>
                    <a:schemeClr val="dk1"/>
                  </a:solidFill>
                  <a:latin typeface="Verdana"/>
                  <a:ea typeface="Verdana"/>
                  <a:cs typeface="Verdana"/>
                  <a:sym typeface="Verdana"/>
                  <a:hlinkClick r:id="rId10">
                    <a:extLst>
                      <a:ext uri="{A12FA001-AC4F-418D-AE19-62706E023703}">
                        <ahyp:hlinkClr val="tx"/>
                      </a:ext>
                    </a:extLst>
                  </a:hlinkClick>
                </a:rPr>
                <a:t>wes.org/partners/events/?s=&amp;partners_topics=582</a:t>
              </a:r>
              <a:endParaRPr sz="1100">
                <a:solidFill>
                  <a:schemeClr val="dk1"/>
                </a:solidFill>
                <a:latin typeface="Verdana"/>
                <a:ea typeface="Verdana"/>
                <a:cs typeface="Verdana"/>
                <a:sym typeface="Verdana"/>
              </a:endParaRPr>
            </a:p>
          </p:txBody>
        </p:sp>
        <p:sp>
          <p:nvSpPr>
            <p:cNvPr id="56" name="Google Shape;56;p73"/>
            <p:cNvSpPr/>
            <p:nvPr/>
          </p:nvSpPr>
          <p:spPr>
            <a:xfrm>
              <a:off x="677864" y="1412923"/>
              <a:ext cx="3867148" cy="1435071"/>
            </a:xfrm>
            <a:prstGeom prst="rect">
              <a:avLst/>
            </a:prstGeom>
            <a:solidFill>
              <a:schemeClr val="accent2">
                <a:alpha val="24705"/>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57" name="Google Shape;57;p73"/>
            <p:cNvPicPr preferRelativeResize="0"/>
            <p:nvPr/>
          </p:nvPicPr>
          <p:blipFill rotWithShape="1">
            <a:blip r:embed="rId11">
              <a:alphaModFix/>
            </a:blip>
            <a:srcRect b="0" l="0" r="0" t="0"/>
            <a:stretch/>
          </p:blipFill>
          <p:spPr>
            <a:xfrm>
              <a:off x="2149863" y="1814195"/>
              <a:ext cx="835797" cy="670379"/>
            </a:xfrm>
            <a:prstGeom prst="rect">
              <a:avLst/>
            </a:prstGeom>
            <a:noFill/>
            <a:ln>
              <a:noFill/>
            </a:ln>
          </p:spPr>
        </p:pic>
      </p:grpSp>
      <p:grpSp>
        <p:nvGrpSpPr>
          <p:cNvPr id="58" name="Google Shape;58;p73"/>
          <p:cNvGrpSpPr/>
          <p:nvPr/>
        </p:nvGrpSpPr>
        <p:grpSpPr>
          <a:xfrm>
            <a:off x="4699000" y="1409700"/>
            <a:ext cx="3890963" cy="2349500"/>
            <a:chOff x="4699000" y="1409673"/>
            <a:chExt cx="3890963" cy="2349527"/>
          </a:xfrm>
        </p:grpSpPr>
        <p:sp>
          <p:nvSpPr>
            <p:cNvPr id="59" name="Google Shape;59;p73"/>
            <p:cNvSpPr/>
            <p:nvPr/>
          </p:nvSpPr>
          <p:spPr>
            <a:xfrm>
              <a:off x="4706938" y="2852728"/>
              <a:ext cx="3867150" cy="906472"/>
            </a:xfrm>
            <a:prstGeom prst="rect">
              <a:avLst/>
            </a:prstGeom>
            <a:solidFill>
              <a:srgbClr val="D2D2D2">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Arial"/>
                <a:ea typeface="Arial"/>
                <a:cs typeface="Arial"/>
                <a:sym typeface="Arial"/>
              </a:endParaRPr>
            </a:p>
          </p:txBody>
        </p:sp>
        <p:sp>
          <p:nvSpPr>
            <p:cNvPr id="60" name="Google Shape;60;p73"/>
            <p:cNvSpPr/>
            <p:nvPr/>
          </p:nvSpPr>
          <p:spPr>
            <a:xfrm>
              <a:off x="4706938" y="3052755"/>
              <a:ext cx="3883025" cy="544518"/>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1400">
                  <a:solidFill>
                    <a:schemeClr val="accent1"/>
                  </a:solidFill>
                  <a:latin typeface="Verdana"/>
                  <a:ea typeface="Verdana"/>
                  <a:cs typeface="Verdana"/>
                  <a:sym typeface="Verdana"/>
                </a:rPr>
                <a:t>IMPRINT Policy Map</a:t>
              </a:r>
              <a:endParaRPr sz="1200">
                <a:solidFill>
                  <a:schemeClr val="dk1"/>
                </a:solidFill>
                <a:latin typeface="Verdana"/>
                <a:ea typeface="Verdana"/>
                <a:cs typeface="Verdana"/>
                <a:sym typeface="Verdana"/>
              </a:endParaRPr>
            </a:p>
            <a:p>
              <a:pPr indent="0" lvl="0" marL="0" marR="0" rtl="0" algn="ctr">
                <a:spcBef>
                  <a:spcPts val="400"/>
                </a:spcBef>
                <a:spcAft>
                  <a:spcPts val="0"/>
                </a:spcAft>
                <a:buNone/>
              </a:pPr>
              <a:r>
                <a:rPr lang="en-US" sz="1200" u="sng">
                  <a:solidFill>
                    <a:schemeClr val="dk1"/>
                  </a:solidFill>
                  <a:latin typeface="Verdana"/>
                  <a:ea typeface="Verdana"/>
                  <a:cs typeface="Verdana"/>
                  <a:sym typeface="Verdana"/>
                  <a:hlinkClick r:id="rId12">
                    <a:extLst>
                      <a:ext uri="{A12FA001-AC4F-418D-AE19-62706E023703}">
                        <ahyp:hlinkClr val="tx"/>
                      </a:ext>
                    </a:extLst>
                  </a:hlinkClick>
                </a:rPr>
                <a:t>imprintproject.org/policy-map/</a:t>
              </a:r>
              <a:endParaRPr sz="1200" u="sng">
                <a:solidFill>
                  <a:schemeClr val="dk1"/>
                </a:solidFill>
                <a:latin typeface="Verdana"/>
                <a:ea typeface="Verdana"/>
                <a:cs typeface="Verdana"/>
                <a:sym typeface="Verdana"/>
              </a:endParaRPr>
            </a:p>
          </p:txBody>
        </p:sp>
        <p:pic>
          <p:nvPicPr>
            <p:cNvPr id="61" name="Google Shape;61;p73"/>
            <p:cNvPicPr preferRelativeResize="0"/>
            <p:nvPr/>
          </p:nvPicPr>
          <p:blipFill rotWithShape="1">
            <a:blip r:embed="rId13">
              <a:alphaModFix/>
            </a:blip>
            <a:srcRect b="0" l="0" r="0" t="0"/>
            <a:stretch/>
          </p:blipFill>
          <p:spPr>
            <a:xfrm>
              <a:off x="4699000" y="1409673"/>
              <a:ext cx="3873500" cy="1447817"/>
            </a:xfrm>
            <a:prstGeom prst="rect">
              <a:avLst/>
            </a:prstGeom>
            <a:noFill/>
            <a:ln>
              <a:noFill/>
            </a:ln>
          </p:spPr>
        </p:pic>
        <p:sp>
          <p:nvSpPr>
            <p:cNvPr id="62" name="Google Shape;62;p73"/>
            <p:cNvSpPr/>
            <p:nvPr/>
          </p:nvSpPr>
          <p:spPr>
            <a:xfrm>
              <a:off x="4706938" y="1420786"/>
              <a:ext cx="3867150" cy="1435117"/>
            </a:xfrm>
            <a:prstGeom prst="rect">
              <a:avLst/>
            </a:prstGeom>
            <a:solidFill>
              <a:schemeClr val="accent2">
                <a:alpha val="24705"/>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pic>
          <p:nvPicPr>
            <p:cNvPr id="63" name="Google Shape;63;p73"/>
            <p:cNvPicPr preferRelativeResize="0"/>
            <p:nvPr/>
          </p:nvPicPr>
          <p:blipFill rotWithShape="1">
            <a:blip r:embed="rId14">
              <a:alphaModFix/>
            </a:blip>
            <a:srcRect b="0" l="0" r="0" t="0"/>
            <a:stretch/>
          </p:blipFill>
          <p:spPr>
            <a:xfrm>
              <a:off x="6205932" y="1803310"/>
              <a:ext cx="778859" cy="747705"/>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347" name="Shape 347"/>
        <p:cNvGrpSpPr/>
        <p:nvPr/>
      </p:nvGrpSpPr>
      <p:grpSpPr>
        <a:xfrm>
          <a:off x="0" y="0"/>
          <a:ext cx="0" cy="0"/>
          <a:chOff x="0" y="0"/>
          <a:chExt cx="0" cy="0"/>
        </a:xfrm>
      </p:grpSpPr>
      <p:pic>
        <p:nvPicPr>
          <p:cNvPr descr="WES PPT template - v6.jpg" id="348" name="Google Shape;348;p117"/>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349" name="Google Shape;349;p117"/>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350" name="Google Shape;350;p117"/>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351" name="Google Shape;351;p117"/>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117"/>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3" name="Google Shape;353;p117"/>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4" name="Google Shape;354;p117"/>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5" name="Google Shape;355;p117"/>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6" name="Google Shape;356;p117"/>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7" name="Google Shape;357;p117"/>
          <p:cNvSpPr txBox="1"/>
          <p:nvPr>
            <p:ph idx="6" type="body"/>
          </p:nvPr>
        </p:nvSpPr>
        <p:spPr>
          <a:xfrm>
            <a:off x="683568" y="458112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8" name="Google Shape;358;p117"/>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59" name="Google Shape;359;p117"/>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360" name="Shape 360"/>
        <p:cNvGrpSpPr/>
        <p:nvPr/>
      </p:nvGrpSpPr>
      <p:grpSpPr>
        <a:xfrm>
          <a:off x="0" y="0"/>
          <a:ext cx="0" cy="0"/>
          <a:chOff x="0" y="0"/>
          <a:chExt cx="0" cy="0"/>
        </a:xfrm>
      </p:grpSpPr>
      <p:pic>
        <p:nvPicPr>
          <p:cNvPr descr="WES PPT template - v6.jpg" id="361" name="Google Shape;361;p118"/>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362" name="Google Shape;362;p118"/>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363" name="Google Shape;363;p118"/>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364" name="Google Shape;364;p118"/>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118"/>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66" name="Google Shape;366;p118"/>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67" name="Google Shape;367;p118"/>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68" name="Google Shape;368;p118"/>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69" name="Google Shape;369;p118"/>
          <p:cNvSpPr txBox="1"/>
          <p:nvPr>
            <p:ph idx="5" type="body"/>
          </p:nvPr>
        </p:nvSpPr>
        <p:spPr>
          <a:xfrm>
            <a:off x="683568" y="4365104"/>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0" name="Google Shape;370;p118"/>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1" name="Google Shape;371;p118"/>
          <p:cNvSpPr txBox="1"/>
          <p:nvPr>
            <p:ph idx="7" type="body"/>
          </p:nvPr>
        </p:nvSpPr>
        <p:spPr>
          <a:xfrm>
            <a:off x="683569" y="494116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2" name="Google Shape;372;p118"/>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373" name="Shape 373"/>
        <p:cNvGrpSpPr/>
        <p:nvPr/>
      </p:nvGrpSpPr>
      <p:grpSpPr>
        <a:xfrm>
          <a:off x="0" y="0"/>
          <a:ext cx="0" cy="0"/>
          <a:chOff x="0" y="0"/>
          <a:chExt cx="0" cy="0"/>
        </a:xfrm>
      </p:grpSpPr>
      <p:pic>
        <p:nvPicPr>
          <p:cNvPr descr="WES PPT template - v6.jpg" id="374" name="Google Shape;374;p11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75" name="Google Shape;375;p119"/>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a:ea typeface="Helvetica Neue"/>
                <a:cs typeface="Helvetica Neue"/>
                <a:sym typeface="Helvetica Neue"/>
              </a:rPr>
              <a:t>World Education Services</a:t>
            </a:r>
            <a:endParaRPr/>
          </a:p>
        </p:txBody>
      </p:sp>
      <p:pic>
        <p:nvPicPr>
          <p:cNvPr id="376" name="Google Shape;376;p119"/>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377" name="Google Shape;377;p119"/>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119"/>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79" name="Google Shape;379;p119"/>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0" name="Google Shape;380;p119"/>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1" name="Google Shape;381;p119"/>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382" name="Shape 382"/>
        <p:cNvGrpSpPr/>
        <p:nvPr/>
      </p:nvGrpSpPr>
      <p:grpSpPr>
        <a:xfrm>
          <a:off x="0" y="0"/>
          <a:ext cx="0" cy="0"/>
          <a:chOff x="0" y="0"/>
          <a:chExt cx="0" cy="0"/>
        </a:xfrm>
      </p:grpSpPr>
      <p:pic>
        <p:nvPicPr>
          <p:cNvPr descr="WES PPT template - v6.jpg" id="383" name="Google Shape;383;p120"/>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384" name="Google Shape;384;p120"/>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385" name="Google Shape;385;p120"/>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6" name="Google Shape;386;p120"/>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7" name="Google Shape;387;p120"/>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8" name="Google Shape;388;p120"/>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9" name="Google Shape;389;p120"/>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0" name="Google Shape;390;p120"/>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1" name="Google Shape;391;p120"/>
          <p:cNvSpPr txBox="1"/>
          <p:nvPr>
            <p:ph idx="6" type="body"/>
          </p:nvPr>
        </p:nvSpPr>
        <p:spPr>
          <a:xfrm>
            <a:off x="683568" y="458112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2" name="Google Shape;392;p120"/>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3" name="Google Shape;393;p120"/>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spTree>
      <p:nvGrpSpPr>
        <p:cNvPr id="394" name="Shape 394"/>
        <p:cNvGrpSpPr/>
        <p:nvPr/>
      </p:nvGrpSpPr>
      <p:grpSpPr>
        <a:xfrm>
          <a:off x="0" y="0"/>
          <a:ext cx="0" cy="0"/>
          <a:chOff x="0" y="0"/>
          <a:chExt cx="0" cy="0"/>
        </a:xfrm>
      </p:grpSpPr>
      <p:pic>
        <p:nvPicPr>
          <p:cNvPr descr="WES PPT template - v6.jpg" id="395" name="Google Shape;395;p121"/>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396" name="Google Shape;396;p121"/>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397" name="Google Shape;397;p121"/>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8" name="Google Shape;398;p121"/>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9" name="Google Shape;399;p121"/>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0" name="Google Shape;400;p121"/>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1" name="Google Shape;401;p121"/>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2" name="Google Shape;402;p121"/>
          <p:cNvSpPr txBox="1"/>
          <p:nvPr>
            <p:ph idx="5" type="body"/>
          </p:nvPr>
        </p:nvSpPr>
        <p:spPr>
          <a:xfrm>
            <a:off x="683568" y="4365104"/>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3" name="Google Shape;403;p121"/>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4" name="Google Shape;404;p121"/>
          <p:cNvSpPr txBox="1"/>
          <p:nvPr>
            <p:ph idx="7" type="body"/>
          </p:nvPr>
        </p:nvSpPr>
        <p:spPr>
          <a:xfrm>
            <a:off x="683569" y="494116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5" name="Google Shape;405;p121"/>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406" name="Shape 406"/>
        <p:cNvGrpSpPr/>
        <p:nvPr/>
      </p:nvGrpSpPr>
      <p:grpSpPr>
        <a:xfrm>
          <a:off x="0" y="0"/>
          <a:ext cx="0" cy="0"/>
          <a:chOff x="0" y="0"/>
          <a:chExt cx="0" cy="0"/>
        </a:xfrm>
      </p:grpSpPr>
      <p:pic>
        <p:nvPicPr>
          <p:cNvPr descr="WES PPT template - v63.jpg" id="407" name="Google Shape;407;p122"/>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08" name="Google Shape;408;p122"/>
          <p:cNvSpPr txBox="1"/>
          <p:nvPr>
            <p:ph type="title"/>
          </p:nvPr>
        </p:nvSpPr>
        <p:spPr>
          <a:xfrm>
            <a:off x="611560" y="2320077"/>
            <a:ext cx="7848872" cy="211703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3764"/>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409" name="Shape 409"/>
        <p:cNvGrpSpPr/>
        <p:nvPr/>
      </p:nvGrpSpPr>
      <p:grpSpPr>
        <a:xfrm>
          <a:off x="0" y="0"/>
          <a:ext cx="0" cy="0"/>
          <a:chOff x="0" y="0"/>
          <a:chExt cx="0" cy="0"/>
        </a:xfrm>
      </p:grpSpPr>
      <p:pic>
        <p:nvPicPr>
          <p:cNvPr descr="WES PPT template - v63.jpg" id="410" name="Google Shape;410;p123"/>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11" name="Google Shape;411;p123"/>
          <p:cNvSpPr txBox="1"/>
          <p:nvPr/>
        </p:nvSpPr>
        <p:spPr>
          <a:xfrm>
            <a:off x="611188" y="1568450"/>
            <a:ext cx="5079789"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3764"/>
                </a:solidFill>
                <a:latin typeface="Helvetica Neue"/>
                <a:ea typeface="Helvetica Neue"/>
                <a:cs typeface="Helvetica Neue"/>
                <a:sym typeface="Helvetica Neue"/>
              </a:rPr>
              <a:t>Today’s Conversation</a:t>
            </a:r>
            <a:endParaRPr/>
          </a:p>
        </p:txBody>
      </p:sp>
      <p:sp>
        <p:nvSpPr>
          <p:cNvPr id="412" name="Google Shape;412;p123"/>
          <p:cNvSpPr txBox="1"/>
          <p:nvPr>
            <p:ph type="title"/>
          </p:nvPr>
        </p:nvSpPr>
        <p:spPr>
          <a:xfrm>
            <a:off x="611560" y="2852936"/>
            <a:ext cx="6934200" cy="244827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0000"/>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413" name="Shape 413"/>
        <p:cNvGrpSpPr/>
        <p:nvPr/>
      </p:nvGrpSpPr>
      <p:grpSpPr>
        <a:xfrm>
          <a:off x="0" y="0"/>
          <a:ext cx="0" cy="0"/>
          <a:chOff x="0" y="0"/>
          <a:chExt cx="0" cy="0"/>
        </a:xfrm>
      </p:grpSpPr>
      <p:pic>
        <p:nvPicPr>
          <p:cNvPr descr="WES PPT template6.jpg" id="414" name="Google Shape;414;p124"/>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415" name="Google Shape;415;p124"/>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416" name="Google Shape;416;p124"/>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id="417" name="Google Shape;417;p124"/>
          <p:cNvPicPr preferRelativeResize="0"/>
          <p:nvPr/>
        </p:nvPicPr>
        <p:blipFill rotWithShape="1">
          <a:blip r:embed="rId4">
            <a:alphaModFix/>
          </a:blip>
          <a:srcRect b="0" l="0" r="0" t="0"/>
          <a:stretch/>
        </p:blipFill>
        <p:spPr>
          <a:xfrm>
            <a:off x="0" y="2889250"/>
            <a:ext cx="9144000" cy="3981450"/>
          </a:xfrm>
          <a:prstGeom prst="rect">
            <a:avLst/>
          </a:prstGeom>
          <a:noFill/>
          <a:ln>
            <a:noFill/>
          </a:ln>
        </p:spPr>
      </p:pic>
      <p:pic>
        <p:nvPicPr>
          <p:cNvPr id="418" name="Google Shape;418;p124"/>
          <p:cNvPicPr preferRelativeResize="0"/>
          <p:nvPr/>
        </p:nvPicPr>
        <p:blipFill rotWithShape="1">
          <a:blip r:embed="rId5">
            <a:alphaModFix/>
          </a:blip>
          <a:srcRect b="0" l="0" r="0" t="0"/>
          <a:stretch/>
        </p:blipFill>
        <p:spPr>
          <a:xfrm>
            <a:off x="0" y="1947863"/>
            <a:ext cx="7966075" cy="2057400"/>
          </a:xfrm>
          <a:prstGeom prst="rect">
            <a:avLst/>
          </a:prstGeom>
          <a:noFill/>
          <a:ln>
            <a:noFill/>
          </a:ln>
        </p:spPr>
      </p:pic>
      <p:sp>
        <p:nvSpPr>
          <p:cNvPr id="419" name="Google Shape;419;p124"/>
          <p:cNvSpPr txBox="1"/>
          <p:nvPr>
            <p:ph idx="1" type="body"/>
          </p:nvPr>
        </p:nvSpPr>
        <p:spPr>
          <a:xfrm>
            <a:off x="467544" y="2420889"/>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1"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0" name="Google Shape;420;p124"/>
          <p:cNvSpPr txBox="1"/>
          <p:nvPr>
            <p:ph idx="2" type="body"/>
          </p:nvPr>
        </p:nvSpPr>
        <p:spPr>
          <a:xfrm>
            <a:off x="467544" y="2996952"/>
            <a:ext cx="6911999"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chemeClr val="lt1"/>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421" name="Shape 421"/>
        <p:cNvGrpSpPr/>
        <p:nvPr/>
      </p:nvGrpSpPr>
      <p:grpSpPr>
        <a:xfrm>
          <a:off x="0" y="0"/>
          <a:ext cx="0" cy="0"/>
          <a:chOff x="0" y="0"/>
          <a:chExt cx="0" cy="0"/>
        </a:xfrm>
      </p:grpSpPr>
      <p:pic>
        <p:nvPicPr>
          <p:cNvPr descr="WES PPT template7.jpg" id="422" name="Google Shape;422;p125"/>
          <p:cNvPicPr preferRelativeResize="0"/>
          <p:nvPr/>
        </p:nvPicPr>
        <p:blipFill rotWithShape="1">
          <a:blip r:embed="rId2">
            <a:alphaModFix/>
          </a:blip>
          <a:srcRect b="0" l="0" r="0" t="0"/>
          <a:stretch/>
        </p:blipFill>
        <p:spPr>
          <a:xfrm>
            <a:off x="0" y="0"/>
            <a:ext cx="9144000" cy="6856413"/>
          </a:xfrm>
          <a:prstGeom prst="rect">
            <a:avLst/>
          </a:prstGeom>
          <a:noFill/>
          <a:ln>
            <a:noFill/>
          </a:ln>
        </p:spPr>
      </p:pic>
      <p:pic>
        <p:nvPicPr>
          <p:cNvPr id="423" name="Google Shape;423;p125"/>
          <p:cNvPicPr preferRelativeResize="0"/>
          <p:nvPr/>
        </p:nvPicPr>
        <p:blipFill rotWithShape="1">
          <a:blip r:embed="rId3">
            <a:alphaModFix/>
          </a:blip>
          <a:srcRect b="0" l="0" r="0" t="0"/>
          <a:stretch/>
        </p:blipFill>
        <p:spPr>
          <a:xfrm>
            <a:off x="684213" y="476250"/>
            <a:ext cx="7775575" cy="1152525"/>
          </a:xfrm>
          <a:prstGeom prst="rect">
            <a:avLst/>
          </a:prstGeom>
          <a:noFill/>
          <a:ln>
            <a:noFill/>
          </a:ln>
        </p:spPr>
      </p:pic>
      <p:sp>
        <p:nvSpPr>
          <p:cNvPr id="424" name="Google Shape;424;p125"/>
          <p:cNvSpPr txBox="1"/>
          <p:nvPr/>
        </p:nvSpPr>
        <p:spPr>
          <a:xfrm>
            <a:off x="928688" y="698500"/>
            <a:ext cx="4391025"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Helvetica Neue"/>
                <a:ea typeface="Helvetica Neue"/>
                <a:cs typeface="Helvetica Neue"/>
                <a:sym typeface="Helvetica Neue"/>
              </a:rPr>
              <a:t>POLL</a:t>
            </a:r>
            <a:endParaRPr/>
          </a:p>
        </p:txBody>
      </p:sp>
      <p:pic>
        <p:nvPicPr>
          <p:cNvPr id="425" name="Google Shape;425;p125"/>
          <p:cNvPicPr preferRelativeResize="0"/>
          <p:nvPr/>
        </p:nvPicPr>
        <p:blipFill rotWithShape="1">
          <a:blip r:embed="rId4">
            <a:alphaModFix/>
          </a:blip>
          <a:srcRect b="0" l="0" r="0" t="0"/>
          <a:stretch/>
        </p:blipFill>
        <p:spPr>
          <a:xfrm>
            <a:off x="7669213" y="5229225"/>
            <a:ext cx="1079500" cy="1079500"/>
          </a:xfrm>
          <a:prstGeom prst="rect">
            <a:avLst/>
          </a:prstGeom>
          <a:noFill/>
          <a:ln>
            <a:noFill/>
          </a:ln>
        </p:spPr>
      </p:pic>
      <p:sp>
        <p:nvSpPr>
          <p:cNvPr id="426" name="Google Shape;426;p125"/>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427" name="Google Shape;427;p125"/>
          <p:cNvPicPr preferRelativeResize="0"/>
          <p:nvPr/>
        </p:nvPicPr>
        <p:blipFill rotWithShape="1">
          <a:blip r:embed="rId5">
            <a:alphaModFix/>
          </a:blip>
          <a:srcRect b="0" l="0" r="0" t="0"/>
          <a:stretch/>
        </p:blipFill>
        <p:spPr>
          <a:xfrm>
            <a:off x="3203575" y="6610350"/>
            <a:ext cx="355600" cy="203200"/>
          </a:xfrm>
          <a:prstGeom prst="rect">
            <a:avLst/>
          </a:prstGeom>
          <a:noFill/>
          <a:ln>
            <a:noFill/>
          </a:ln>
        </p:spPr>
      </p:pic>
      <p:sp>
        <p:nvSpPr>
          <p:cNvPr id="428" name="Google Shape;428;p125"/>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81000" lvl="0" marL="457200" algn="l">
              <a:spcBef>
                <a:spcPts val="700"/>
              </a:spcBef>
              <a:spcAft>
                <a:spcPts val="0"/>
              </a:spcAft>
              <a:buSzPts val="2400"/>
              <a:buFont typeface="Arial"/>
              <a:buAutoNum type="arabicPeriod"/>
              <a:defRPr sz="2400">
                <a:solidFill>
                  <a:srgbClr val="003764"/>
                </a:solidFill>
                <a:latin typeface="Verdana"/>
                <a:ea typeface="Verdana"/>
                <a:cs typeface="Verdana"/>
                <a:sym typeface="Verdana"/>
              </a:defRPr>
            </a:lvl1pPr>
            <a:lvl2pPr indent="-360680" lvl="1" marL="914400" algn="l">
              <a:spcBef>
                <a:spcPts val="550"/>
              </a:spcBef>
              <a:spcAft>
                <a:spcPts val="0"/>
              </a:spcAft>
              <a:buSzPts val="2080"/>
              <a:buFont typeface="Noto Sans Symbols"/>
              <a:buChar char="▪"/>
              <a:defRPr>
                <a:latin typeface="Verdana"/>
                <a:ea typeface="Verdana"/>
                <a:cs typeface="Verdana"/>
                <a:sym typeface="Verdana"/>
              </a:defRPr>
            </a:lvl2pPr>
            <a:lvl3pPr indent="-338137" lvl="2" marL="1371600" algn="l">
              <a:spcBef>
                <a:spcPts val="500"/>
              </a:spcBef>
              <a:spcAft>
                <a:spcPts val="0"/>
              </a:spcAft>
              <a:buSzPts val="1725"/>
              <a:buFont typeface="Noto Sans Symbols"/>
              <a:buChar char="▪"/>
              <a:defRPr>
                <a:latin typeface="Verdana"/>
                <a:ea typeface="Verdana"/>
                <a:cs typeface="Verdana"/>
                <a:sym typeface="Verdana"/>
              </a:defRPr>
            </a:lvl3pPr>
            <a:lvl4pPr indent="-323850" lvl="3" marL="1828800" algn="l">
              <a:spcBef>
                <a:spcPts val="400"/>
              </a:spcBef>
              <a:spcAft>
                <a:spcPts val="0"/>
              </a:spcAft>
              <a:buSzPts val="1500"/>
              <a:buFont typeface="Noto Sans Symbols"/>
              <a:buChar char="▪"/>
              <a:defRPr>
                <a:latin typeface="Verdana"/>
                <a:ea typeface="Verdana"/>
                <a:cs typeface="Verdana"/>
                <a:sym typeface="Verdana"/>
              </a:defRPr>
            </a:lvl4pPr>
            <a:lvl5pPr indent="-311150" lvl="4" marL="2286000" algn="l">
              <a:spcBef>
                <a:spcPts val="400"/>
              </a:spcBef>
              <a:spcAft>
                <a:spcPts val="0"/>
              </a:spcAft>
              <a:buSzPts val="1300"/>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29" name="Google Shape;429;p125"/>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rgbClr val="003764"/>
                </a:solidFill>
                <a:latin typeface="Verdana"/>
                <a:ea typeface="Verdana"/>
                <a:cs typeface="Verdana"/>
                <a:sym typeface="Verdana"/>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430" name="Shape 430"/>
        <p:cNvGrpSpPr/>
        <p:nvPr/>
      </p:nvGrpSpPr>
      <p:grpSpPr>
        <a:xfrm>
          <a:off x="0" y="0"/>
          <a:ext cx="0" cy="0"/>
          <a:chOff x="0" y="0"/>
          <a:chExt cx="0" cy="0"/>
        </a:xfrm>
      </p:grpSpPr>
      <p:pic>
        <p:nvPicPr>
          <p:cNvPr descr="WES PPT template7.jpg" id="431" name="Google Shape;431;p126"/>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432" name="Google Shape;432;p126"/>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433" name="Google Shape;433;p126"/>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75"/>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75"/>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lvl1pPr indent="-375920" lvl="0" marL="457200" algn="l">
              <a:spcBef>
                <a:spcPts val="700"/>
              </a:spcBef>
              <a:spcAft>
                <a:spcPts val="0"/>
              </a:spcAft>
              <a:buSzPts val="2320"/>
              <a:buFont typeface="Noto Sans Symbols"/>
              <a:buChar char="▪"/>
              <a:defRPr>
                <a:latin typeface="Verdana"/>
                <a:ea typeface="Verdana"/>
                <a:cs typeface="Verdana"/>
                <a:sym typeface="Verdana"/>
              </a:defRPr>
            </a:lvl1pPr>
            <a:lvl2pPr indent="-360680" lvl="1" marL="914400" algn="l">
              <a:spcBef>
                <a:spcPts val="550"/>
              </a:spcBef>
              <a:spcAft>
                <a:spcPts val="0"/>
              </a:spcAft>
              <a:buSzPts val="2080"/>
              <a:buFont typeface="Arial"/>
              <a:buChar char="•"/>
              <a:defRPr>
                <a:latin typeface="Verdana"/>
                <a:ea typeface="Verdana"/>
                <a:cs typeface="Verdana"/>
                <a:sym typeface="Verdana"/>
              </a:defRPr>
            </a:lvl2pPr>
            <a:lvl3pPr indent="-338137" lvl="2" marL="1371600" algn="l">
              <a:spcBef>
                <a:spcPts val="500"/>
              </a:spcBef>
              <a:spcAft>
                <a:spcPts val="0"/>
              </a:spcAft>
              <a:buSzPts val="1725"/>
              <a:buFont typeface="Arial"/>
              <a:buChar char="•"/>
              <a:defRPr>
                <a:latin typeface="Verdana"/>
                <a:ea typeface="Verdana"/>
                <a:cs typeface="Verdana"/>
                <a:sym typeface="Verdana"/>
              </a:defRPr>
            </a:lvl3pPr>
            <a:lvl4pPr indent="-323850" lvl="3" marL="1828800" algn="l">
              <a:spcBef>
                <a:spcPts val="400"/>
              </a:spcBef>
              <a:spcAft>
                <a:spcPts val="0"/>
              </a:spcAft>
              <a:buSzPts val="1500"/>
              <a:buFont typeface="Arial"/>
              <a:buChar char="•"/>
              <a:defRPr>
                <a:latin typeface="Verdana"/>
                <a:ea typeface="Verdana"/>
                <a:cs typeface="Verdana"/>
                <a:sym typeface="Verdana"/>
              </a:defRPr>
            </a:lvl4pPr>
            <a:lvl5pPr indent="-311150" lvl="4" marL="2286000" algn="l">
              <a:spcBef>
                <a:spcPts val="400"/>
              </a:spcBef>
              <a:spcAft>
                <a:spcPts val="0"/>
              </a:spcAft>
              <a:buSzPts val="1300"/>
              <a:buFont typeface="Arial"/>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434" name="Shape 434"/>
        <p:cNvGrpSpPr/>
        <p:nvPr/>
      </p:nvGrpSpPr>
      <p:grpSpPr>
        <a:xfrm>
          <a:off x="0" y="0"/>
          <a:ext cx="0" cy="0"/>
          <a:chOff x="0" y="0"/>
          <a:chExt cx="0" cy="0"/>
        </a:xfrm>
      </p:grpSpPr>
      <p:pic>
        <p:nvPicPr>
          <p:cNvPr descr="WES PPT template6.jpg" id="435" name="Google Shape;435;p127"/>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436" name="Google Shape;436;p127"/>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437" name="Google Shape;437;p127"/>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438" name="Shape 438"/>
        <p:cNvGrpSpPr/>
        <p:nvPr/>
      </p:nvGrpSpPr>
      <p:grpSpPr>
        <a:xfrm>
          <a:off x="0" y="0"/>
          <a:ext cx="0" cy="0"/>
          <a:chOff x="0" y="0"/>
          <a:chExt cx="0" cy="0"/>
        </a:xfrm>
      </p:grpSpPr>
      <p:pic>
        <p:nvPicPr>
          <p:cNvPr descr="WES PPT template6.jpg" id="439" name="Google Shape;439;p128"/>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440" name="Google Shape;440;p128"/>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441" name="Google Shape;441;p128"/>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442" name="Google Shape;442;p128"/>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443" name="Google Shape;443;p128"/>
          <p:cNvPicPr preferRelativeResize="0"/>
          <p:nvPr/>
        </p:nvPicPr>
        <p:blipFill rotWithShape="1">
          <a:blip r:embed="rId5">
            <a:alphaModFix/>
          </a:blip>
          <a:srcRect b="0" l="0" r="0" t="0"/>
          <a:stretch/>
        </p:blipFill>
        <p:spPr>
          <a:xfrm>
            <a:off x="3859213" y="1211263"/>
            <a:ext cx="1425575" cy="1425575"/>
          </a:xfrm>
          <a:prstGeom prst="rect">
            <a:avLst/>
          </a:prstGeom>
          <a:noFill/>
          <a:ln>
            <a:noFill/>
          </a:ln>
        </p:spPr>
      </p:pic>
      <p:sp>
        <p:nvSpPr>
          <p:cNvPr id="444" name="Google Shape;444;p128"/>
          <p:cNvSpPr txBox="1"/>
          <p:nvPr/>
        </p:nvSpPr>
        <p:spPr>
          <a:xfrm>
            <a:off x="647700" y="3068638"/>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
        <p:nvSpPr>
          <p:cNvPr id="445" name="Google Shape;445;p128"/>
          <p:cNvSpPr txBox="1"/>
          <p:nvPr/>
        </p:nvSpPr>
        <p:spPr>
          <a:xfrm>
            <a:off x="647700" y="3860800"/>
            <a:ext cx="7848600" cy="8318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3764"/>
                </a:solidFill>
                <a:latin typeface="Helvetica Neue"/>
                <a:ea typeface="Helvetica Neue"/>
                <a:cs typeface="Helvetica Neue"/>
                <a:sym typeface="Helvetica Neue"/>
              </a:rPr>
              <a:t>Please enter your questions into the chat box </a:t>
            </a:r>
            <a:br>
              <a:rPr lang="en-US" sz="24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to your right (send to Host and Presenter)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446" name="Shape 446"/>
        <p:cNvGrpSpPr/>
        <p:nvPr/>
      </p:nvGrpSpPr>
      <p:grpSpPr>
        <a:xfrm>
          <a:off x="0" y="0"/>
          <a:ext cx="0" cy="0"/>
          <a:chOff x="0" y="0"/>
          <a:chExt cx="0" cy="0"/>
        </a:xfrm>
      </p:grpSpPr>
      <p:pic>
        <p:nvPicPr>
          <p:cNvPr descr="WES PPT template6.jpg" id="447" name="Google Shape;447;p129"/>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448" name="Google Shape;448;p129"/>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449" name="Google Shape;449;p129"/>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450" name="Google Shape;450;p129"/>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451" name="Google Shape;451;p129"/>
          <p:cNvPicPr preferRelativeResize="0"/>
          <p:nvPr/>
        </p:nvPicPr>
        <p:blipFill rotWithShape="1">
          <a:blip r:embed="rId5">
            <a:alphaModFix/>
          </a:blip>
          <a:srcRect b="0" l="0" r="0" t="0"/>
          <a:stretch/>
        </p:blipFill>
        <p:spPr>
          <a:xfrm>
            <a:off x="3859213" y="1557338"/>
            <a:ext cx="1425575" cy="1425575"/>
          </a:xfrm>
          <a:prstGeom prst="rect">
            <a:avLst/>
          </a:prstGeom>
          <a:noFill/>
          <a:ln>
            <a:noFill/>
          </a:ln>
        </p:spPr>
      </p:pic>
      <p:sp>
        <p:nvSpPr>
          <p:cNvPr id="452" name="Google Shape;452;p129"/>
          <p:cNvSpPr txBox="1"/>
          <p:nvPr/>
        </p:nvSpPr>
        <p:spPr>
          <a:xfrm>
            <a:off x="647700" y="3414713"/>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453" name="Shape 453"/>
        <p:cNvGrpSpPr/>
        <p:nvPr/>
      </p:nvGrpSpPr>
      <p:grpSpPr>
        <a:xfrm>
          <a:off x="0" y="0"/>
          <a:ext cx="0" cy="0"/>
          <a:chOff x="0" y="0"/>
          <a:chExt cx="0" cy="0"/>
        </a:xfrm>
      </p:grpSpPr>
      <p:pic>
        <p:nvPicPr>
          <p:cNvPr descr="WES PPT template - v68.jpg" id="454" name="Google Shape;454;p130"/>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455" name="Google Shape;455;p130"/>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456" name="Google Shape;456;p130"/>
          <p:cNvSpPr txBox="1"/>
          <p:nvPr/>
        </p:nvSpPr>
        <p:spPr>
          <a:xfrm>
            <a:off x="684213" y="2276475"/>
            <a:ext cx="7848600"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ATTENDING OUR SESSION</a:t>
            </a:r>
            <a:endParaRPr/>
          </a:p>
        </p:txBody>
      </p:sp>
      <p:sp>
        <p:nvSpPr>
          <p:cNvPr id="457" name="Google Shape;457;p130"/>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458" name="Google Shape;458;p130"/>
          <p:cNvSpPr txBox="1"/>
          <p:nvPr/>
        </p:nvSpPr>
        <p:spPr>
          <a:xfrm>
            <a:off x="684213" y="4221163"/>
            <a:ext cx="763587"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FF"/>
                </a:solidFill>
                <a:latin typeface="Helvetica Neue"/>
                <a:ea typeface="Helvetica Neue"/>
                <a:cs typeface="Helvetica Neue"/>
                <a:sym typeface="Helvetica Neue"/>
              </a:rPr>
              <a:t>Visit:</a:t>
            </a:r>
            <a:endParaRPr/>
          </a:p>
        </p:txBody>
      </p:sp>
      <p:pic>
        <p:nvPicPr>
          <p:cNvPr id="459" name="Google Shape;459;p130"/>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
        <p:nvSpPr>
          <p:cNvPr id="460" name="Google Shape;460;p130"/>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461" name="Shape 461"/>
        <p:cNvGrpSpPr/>
        <p:nvPr/>
      </p:nvGrpSpPr>
      <p:grpSpPr>
        <a:xfrm>
          <a:off x="0" y="0"/>
          <a:ext cx="0" cy="0"/>
          <a:chOff x="0" y="0"/>
          <a:chExt cx="0" cy="0"/>
        </a:xfrm>
      </p:grpSpPr>
      <p:pic>
        <p:nvPicPr>
          <p:cNvPr descr="WES PPT template - v68.jpg" id="462" name="Google Shape;462;p131"/>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463" name="Google Shape;463;p131"/>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464" name="Google Shape;464;p131"/>
          <p:cNvSpPr txBox="1"/>
          <p:nvPr/>
        </p:nvSpPr>
        <p:spPr>
          <a:xfrm>
            <a:off x="684213" y="256540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pic>
        <p:nvPicPr>
          <p:cNvPr id="465" name="Google Shape;465;p131"/>
          <p:cNvPicPr preferRelativeResize="0"/>
          <p:nvPr/>
        </p:nvPicPr>
        <p:blipFill rotWithShape="1">
          <a:blip r:embed="rId4">
            <a:alphaModFix/>
          </a:blip>
          <a:srcRect b="0" l="0" r="0" t="0"/>
          <a:stretch/>
        </p:blipFill>
        <p:spPr>
          <a:xfrm>
            <a:off x="755650" y="620713"/>
            <a:ext cx="3671888" cy="71596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showMasterSp="0">
  <p:cSld name="8_Title Slide">
    <p:spTree>
      <p:nvGrpSpPr>
        <p:cNvPr id="466" name="Shape 466"/>
        <p:cNvGrpSpPr/>
        <p:nvPr/>
      </p:nvGrpSpPr>
      <p:grpSpPr>
        <a:xfrm>
          <a:off x="0" y="0"/>
          <a:ext cx="0" cy="0"/>
          <a:chOff x="0" y="0"/>
          <a:chExt cx="0" cy="0"/>
        </a:xfrm>
      </p:grpSpPr>
      <p:pic>
        <p:nvPicPr>
          <p:cNvPr descr="WES PPT template - v6.jpg" id="467" name="Google Shape;467;p132"/>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468" name="Google Shape;468;p132"/>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469" name="Google Shape;469;p132"/>
          <p:cNvSpPr txBox="1"/>
          <p:nvPr/>
        </p:nvSpPr>
        <p:spPr>
          <a:xfrm>
            <a:off x="684213" y="2276475"/>
            <a:ext cx="7848600"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ATTENDING OUR SESSION</a:t>
            </a:r>
            <a:endParaRPr/>
          </a:p>
        </p:txBody>
      </p:sp>
      <p:sp>
        <p:nvSpPr>
          <p:cNvPr id="470" name="Google Shape;470;p132"/>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471" name="Google Shape;471;p132"/>
          <p:cNvSpPr txBox="1"/>
          <p:nvPr/>
        </p:nvSpPr>
        <p:spPr>
          <a:xfrm>
            <a:off x="684213" y="4221163"/>
            <a:ext cx="763587"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FF"/>
                </a:solidFill>
                <a:latin typeface="Helvetica Neue"/>
                <a:ea typeface="Helvetica Neue"/>
                <a:cs typeface="Helvetica Neue"/>
                <a:sym typeface="Helvetica Neue"/>
              </a:rPr>
              <a:t>Visit:</a:t>
            </a:r>
            <a:endParaRPr/>
          </a:p>
        </p:txBody>
      </p:sp>
      <p:sp>
        <p:nvSpPr>
          <p:cNvPr id="472" name="Google Shape;472;p132"/>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spTree>
      <p:nvGrpSpPr>
        <p:cNvPr id="473" name="Shape 473"/>
        <p:cNvGrpSpPr/>
        <p:nvPr/>
      </p:nvGrpSpPr>
      <p:grpSpPr>
        <a:xfrm>
          <a:off x="0" y="0"/>
          <a:ext cx="0" cy="0"/>
          <a:chOff x="0" y="0"/>
          <a:chExt cx="0" cy="0"/>
        </a:xfrm>
      </p:grpSpPr>
      <p:pic>
        <p:nvPicPr>
          <p:cNvPr descr="WES PPT template - v6.jpg" id="474" name="Google Shape;474;p133"/>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475" name="Google Shape;475;p133"/>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476" name="Google Shape;476;p133"/>
          <p:cNvSpPr txBox="1"/>
          <p:nvPr/>
        </p:nvSpPr>
        <p:spPr>
          <a:xfrm>
            <a:off x="684213" y="256540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sp>
        <p:nvSpPr>
          <p:cNvPr id="477" name="Google Shape;477;p133"/>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478" name="Google Shape;478;p133"/>
          <p:cNvSpPr txBox="1"/>
          <p:nvPr>
            <p:ph idx="1" type="body"/>
          </p:nvPr>
        </p:nvSpPr>
        <p:spPr>
          <a:xfrm>
            <a:off x="683568"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5" name="Shape 485"/>
        <p:cNvGrpSpPr/>
        <p:nvPr/>
      </p:nvGrpSpPr>
      <p:grpSpPr>
        <a:xfrm>
          <a:off x="0" y="0"/>
          <a:ext cx="0" cy="0"/>
          <a:chOff x="0" y="0"/>
          <a:chExt cx="0" cy="0"/>
        </a:xfrm>
      </p:grpSpPr>
      <p:sp>
        <p:nvSpPr>
          <p:cNvPr id="486" name="Google Shape;486;p5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7" name="Google Shape;487;p5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5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0" name="Shape 490"/>
        <p:cNvGrpSpPr/>
        <p:nvPr/>
      </p:nvGrpSpPr>
      <p:grpSpPr>
        <a:xfrm>
          <a:off x="0" y="0"/>
          <a:ext cx="0" cy="0"/>
          <a:chOff x="0" y="0"/>
          <a:chExt cx="0" cy="0"/>
        </a:xfrm>
      </p:grpSpPr>
      <p:sp>
        <p:nvSpPr>
          <p:cNvPr id="491" name="Google Shape;491;p59"/>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2" name="Google Shape;492;p5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3" name="Google Shape;493;p59"/>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4" name="Google Shape;494;p59"/>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5" name="Google Shape;495;p59"/>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96" name="Google Shape;496;p5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5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9" name="Shape 499"/>
        <p:cNvGrpSpPr/>
        <p:nvPr/>
      </p:nvGrpSpPr>
      <p:grpSpPr>
        <a:xfrm>
          <a:off x="0" y="0"/>
          <a:ext cx="0" cy="0"/>
          <a:chOff x="0" y="0"/>
          <a:chExt cx="0" cy="0"/>
        </a:xfrm>
      </p:grpSpPr>
      <p:sp>
        <p:nvSpPr>
          <p:cNvPr id="500" name="Google Shape;500;p17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17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502" name="Google Shape;502;p17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7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4" name="Google Shape;504;p17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67" name="Shape 67"/>
        <p:cNvGrpSpPr/>
        <p:nvPr/>
      </p:nvGrpSpPr>
      <p:grpSpPr>
        <a:xfrm>
          <a:off x="0" y="0"/>
          <a:ext cx="0" cy="0"/>
          <a:chOff x="0" y="0"/>
          <a:chExt cx="0" cy="0"/>
        </a:xfrm>
      </p:grpSpPr>
      <p:pic>
        <p:nvPicPr>
          <p:cNvPr descr="WES PPT template7.jpg" id="68" name="Google Shape;68;p76"/>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69" name="Google Shape;69;p76"/>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70" name="Google Shape;70;p76"/>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5" name="Shape 505"/>
        <p:cNvGrpSpPr/>
        <p:nvPr/>
      </p:nvGrpSpPr>
      <p:grpSpPr>
        <a:xfrm>
          <a:off x="0" y="0"/>
          <a:ext cx="0" cy="0"/>
          <a:chOff x="0" y="0"/>
          <a:chExt cx="0" cy="0"/>
        </a:xfrm>
      </p:grpSpPr>
      <p:sp>
        <p:nvSpPr>
          <p:cNvPr id="506" name="Google Shape;506;p17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17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8" name="Google Shape;508;p17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7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17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1" name="Shape 511"/>
        <p:cNvGrpSpPr/>
        <p:nvPr/>
      </p:nvGrpSpPr>
      <p:grpSpPr>
        <a:xfrm>
          <a:off x="0" y="0"/>
          <a:ext cx="0" cy="0"/>
          <a:chOff x="0" y="0"/>
          <a:chExt cx="0" cy="0"/>
        </a:xfrm>
      </p:grpSpPr>
      <p:sp>
        <p:nvSpPr>
          <p:cNvPr id="512" name="Google Shape;512;p175"/>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175"/>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514" name="Google Shape;514;p17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p17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7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7" name="Shape 517"/>
        <p:cNvGrpSpPr/>
        <p:nvPr/>
      </p:nvGrpSpPr>
      <p:grpSpPr>
        <a:xfrm>
          <a:off x="0" y="0"/>
          <a:ext cx="0" cy="0"/>
          <a:chOff x="0" y="0"/>
          <a:chExt cx="0" cy="0"/>
        </a:xfrm>
      </p:grpSpPr>
      <p:sp>
        <p:nvSpPr>
          <p:cNvPr id="518" name="Google Shape;518;p17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176"/>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0" name="Google Shape;520;p176"/>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1" name="Google Shape;521;p17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7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7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4" name="Shape 524"/>
        <p:cNvGrpSpPr/>
        <p:nvPr/>
      </p:nvGrpSpPr>
      <p:grpSpPr>
        <a:xfrm>
          <a:off x="0" y="0"/>
          <a:ext cx="0" cy="0"/>
          <a:chOff x="0" y="0"/>
          <a:chExt cx="0" cy="0"/>
        </a:xfrm>
      </p:grpSpPr>
      <p:sp>
        <p:nvSpPr>
          <p:cNvPr id="525" name="Google Shape;525;p17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17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7" name="Google Shape;527;p1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8" name="Shape 528"/>
        <p:cNvGrpSpPr/>
        <p:nvPr/>
      </p:nvGrpSpPr>
      <p:grpSpPr>
        <a:xfrm>
          <a:off x="0" y="0"/>
          <a:ext cx="0" cy="0"/>
          <a:chOff x="0" y="0"/>
          <a:chExt cx="0" cy="0"/>
        </a:xfrm>
      </p:grpSpPr>
      <p:sp>
        <p:nvSpPr>
          <p:cNvPr id="529" name="Google Shape;529;p178"/>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178"/>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531" name="Google Shape;531;p178"/>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32" name="Google Shape;532;p17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3" name="Google Shape;533;p17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4" name="Google Shape;534;p17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5" name="Shape 535"/>
        <p:cNvGrpSpPr/>
        <p:nvPr/>
      </p:nvGrpSpPr>
      <p:grpSpPr>
        <a:xfrm>
          <a:off x="0" y="0"/>
          <a:ext cx="0" cy="0"/>
          <a:chOff x="0" y="0"/>
          <a:chExt cx="0" cy="0"/>
        </a:xfrm>
      </p:grpSpPr>
      <p:sp>
        <p:nvSpPr>
          <p:cNvPr id="536" name="Google Shape;536;p17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179"/>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538" name="Google Shape;538;p179"/>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539" name="Google Shape;539;p17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0" name="Google Shape;540;p17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1" name="Google Shape;541;p1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42" name="Shape 542"/>
        <p:cNvGrpSpPr/>
        <p:nvPr/>
      </p:nvGrpSpPr>
      <p:grpSpPr>
        <a:xfrm>
          <a:off x="0" y="0"/>
          <a:ext cx="0" cy="0"/>
          <a:chOff x="0" y="0"/>
          <a:chExt cx="0" cy="0"/>
        </a:xfrm>
      </p:grpSpPr>
      <p:sp>
        <p:nvSpPr>
          <p:cNvPr id="543" name="Google Shape;543;p18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4" name="Google Shape;544;p180"/>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45" name="Google Shape;545;p18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6" name="Google Shape;546;p18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18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48" name="Shape 548"/>
        <p:cNvGrpSpPr/>
        <p:nvPr/>
      </p:nvGrpSpPr>
      <p:grpSpPr>
        <a:xfrm>
          <a:off x="0" y="0"/>
          <a:ext cx="0" cy="0"/>
          <a:chOff x="0" y="0"/>
          <a:chExt cx="0" cy="0"/>
        </a:xfrm>
      </p:grpSpPr>
      <p:sp>
        <p:nvSpPr>
          <p:cNvPr id="549" name="Google Shape;549;p181"/>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0" name="Google Shape;550;p181"/>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1" name="Google Shape;551;p18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2" name="Google Shape;552;p18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3" name="Google Shape;553;p18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2" name="Shape 562"/>
        <p:cNvGrpSpPr/>
        <p:nvPr/>
      </p:nvGrpSpPr>
      <p:grpSpPr>
        <a:xfrm>
          <a:off x="0" y="0"/>
          <a:ext cx="0" cy="0"/>
          <a:chOff x="0" y="0"/>
          <a:chExt cx="0" cy="0"/>
        </a:xfrm>
      </p:grpSpPr>
      <p:sp>
        <p:nvSpPr>
          <p:cNvPr id="563" name="Google Shape;563;p61"/>
          <p:cNvSpPr txBox="1"/>
          <p:nvPr>
            <p:ph type="title"/>
          </p:nvPr>
        </p:nvSpPr>
        <p:spPr>
          <a:xfrm>
            <a:off x="102738" y="-70166"/>
            <a:ext cx="8938525" cy="108491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7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4" name="Google Shape;564;p61"/>
          <p:cNvSpPr txBox="1"/>
          <p:nvPr>
            <p:ph idx="1" type="body"/>
          </p:nvPr>
        </p:nvSpPr>
        <p:spPr>
          <a:xfrm>
            <a:off x="457200" y="1577340"/>
            <a:ext cx="822960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5" name="Google Shape;565;p61"/>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6" name="Google Shape;566;p61"/>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7" name="Google Shape;567;p61"/>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2400">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68" name="Shape 568"/>
        <p:cNvGrpSpPr/>
        <p:nvPr/>
      </p:nvGrpSpPr>
      <p:grpSpPr>
        <a:xfrm>
          <a:off x="0" y="0"/>
          <a:ext cx="0" cy="0"/>
          <a:chOff x="0" y="0"/>
          <a:chExt cx="0" cy="0"/>
        </a:xfrm>
      </p:grpSpPr>
      <p:sp>
        <p:nvSpPr>
          <p:cNvPr id="569" name="Google Shape;569;p150"/>
          <p:cNvSpPr txBox="1"/>
          <p:nvPr>
            <p:ph type="ctrTitle"/>
          </p:nvPr>
        </p:nvSpPr>
        <p:spPr>
          <a:xfrm>
            <a:off x="685800" y="2125981"/>
            <a:ext cx="7772400" cy="216982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0" name="Google Shape;570;p150"/>
          <p:cNvSpPr txBox="1"/>
          <p:nvPr>
            <p:ph idx="1" type="subTitle"/>
          </p:nvPr>
        </p:nvSpPr>
        <p:spPr>
          <a:xfrm>
            <a:off x="1371600" y="3840481"/>
            <a:ext cx="64008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1" name="Google Shape;571;p150"/>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150"/>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3" name="Google Shape;573;p150"/>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2400">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1" name="Shape 71"/>
        <p:cNvGrpSpPr/>
        <p:nvPr/>
      </p:nvGrpSpPr>
      <p:grpSpPr>
        <a:xfrm>
          <a:off x="0" y="0"/>
          <a:ext cx="0" cy="0"/>
          <a:chOff x="0" y="0"/>
          <a:chExt cx="0" cy="0"/>
        </a:xfrm>
      </p:grpSpPr>
      <p:pic>
        <p:nvPicPr>
          <p:cNvPr descr="WES PPT template - v6.jpg" id="72" name="Google Shape;72;p97"/>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73" name="Google Shape;73;p97"/>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sp>
        <p:nvSpPr>
          <p:cNvPr id="74" name="Google Shape;74;p97"/>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a:ea typeface="Helvetica Neue"/>
                <a:cs typeface="Helvetica Neue"/>
                <a:sym typeface="Helvetica Neue"/>
              </a:rPr>
              <a:t>World Education Services</a:t>
            </a:r>
            <a:endParaRPr/>
          </a:p>
        </p:txBody>
      </p:sp>
      <p:pic>
        <p:nvPicPr>
          <p:cNvPr id="75" name="Google Shape;75;p97"/>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76" name="Google Shape;76;p97"/>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97"/>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 name="Google Shape;78;p97"/>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9" name="Google Shape;79;p97"/>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 name="Google Shape;80;p97"/>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74" name="Shape 574"/>
        <p:cNvGrpSpPr/>
        <p:nvPr/>
      </p:nvGrpSpPr>
      <p:grpSpPr>
        <a:xfrm>
          <a:off x="0" y="0"/>
          <a:ext cx="0" cy="0"/>
          <a:chOff x="0" y="0"/>
          <a:chExt cx="0" cy="0"/>
        </a:xfrm>
      </p:grpSpPr>
      <p:sp>
        <p:nvSpPr>
          <p:cNvPr id="575" name="Google Shape;575;p151"/>
          <p:cNvSpPr txBox="1"/>
          <p:nvPr>
            <p:ph type="title"/>
          </p:nvPr>
        </p:nvSpPr>
        <p:spPr>
          <a:xfrm>
            <a:off x="102738" y="-70166"/>
            <a:ext cx="8938525" cy="108491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7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6" name="Google Shape;576;p151"/>
          <p:cNvSpPr txBox="1"/>
          <p:nvPr>
            <p:ph idx="1" type="body"/>
          </p:nvPr>
        </p:nvSpPr>
        <p:spPr>
          <a:xfrm>
            <a:off x="457200" y="1577340"/>
            <a:ext cx="397764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7" name="Google Shape;577;p151"/>
          <p:cNvSpPr txBox="1"/>
          <p:nvPr>
            <p:ph idx="2" type="body"/>
          </p:nvPr>
        </p:nvSpPr>
        <p:spPr>
          <a:xfrm>
            <a:off x="4709160" y="1577340"/>
            <a:ext cx="397764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8" name="Google Shape;578;p151"/>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9" name="Google Shape;579;p151"/>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0" name="Google Shape;580;p151"/>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2400">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81" name="Shape 581"/>
        <p:cNvGrpSpPr/>
        <p:nvPr/>
      </p:nvGrpSpPr>
      <p:grpSpPr>
        <a:xfrm>
          <a:off x="0" y="0"/>
          <a:ext cx="0" cy="0"/>
          <a:chOff x="0" y="0"/>
          <a:chExt cx="0" cy="0"/>
        </a:xfrm>
      </p:grpSpPr>
      <p:sp>
        <p:nvSpPr>
          <p:cNvPr id="582" name="Google Shape;582;p152"/>
          <p:cNvSpPr txBox="1"/>
          <p:nvPr>
            <p:ph type="title"/>
          </p:nvPr>
        </p:nvSpPr>
        <p:spPr>
          <a:xfrm>
            <a:off x="102738" y="-70166"/>
            <a:ext cx="8938525" cy="108491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1" i="0" sz="7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3" name="Google Shape;583;p152"/>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4" name="Google Shape;584;p152"/>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5" name="Google Shape;585;p152"/>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2400">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86" name="Shape 586"/>
        <p:cNvGrpSpPr/>
        <p:nvPr/>
      </p:nvGrpSpPr>
      <p:grpSpPr>
        <a:xfrm>
          <a:off x="0" y="0"/>
          <a:ext cx="0" cy="0"/>
          <a:chOff x="0" y="0"/>
          <a:chExt cx="0" cy="0"/>
        </a:xfrm>
      </p:grpSpPr>
      <p:sp>
        <p:nvSpPr>
          <p:cNvPr id="587" name="Google Shape;587;p153"/>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153"/>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153"/>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algn="r">
              <a:spcBef>
                <a:spcPts val="0"/>
              </a:spcBef>
              <a:spcAft>
                <a:spcPts val="0"/>
              </a:spcAft>
              <a:buNone/>
              <a:defRPr>
                <a:solidFill>
                  <a:srgbClr val="888888"/>
                </a:solidFill>
              </a:defRPr>
            </a:lvl1pPr>
            <a:lvl2pPr indent="0" lvl="1" marL="0" algn="r">
              <a:spcBef>
                <a:spcPts val="0"/>
              </a:spcBef>
              <a:spcAft>
                <a:spcPts val="0"/>
              </a:spcAft>
              <a:buNone/>
              <a:defRPr>
                <a:solidFill>
                  <a:srgbClr val="888888"/>
                </a:solidFill>
              </a:defRPr>
            </a:lvl2pPr>
            <a:lvl3pPr indent="0" lvl="2" marL="0" algn="r">
              <a:spcBef>
                <a:spcPts val="0"/>
              </a:spcBef>
              <a:spcAft>
                <a:spcPts val="0"/>
              </a:spcAft>
              <a:buNone/>
              <a:defRPr>
                <a:solidFill>
                  <a:srgbClr val="888888"/>
                </a:solidFill>
              </a:defRPr>
            </a:lvl3pPr>
            <a:lvl4pPr indent="0" lvl="3" marL="0" algn="r">
              <a:spcBef>
                <a:spcPts val="0"/>
              </a:spcBef>
              <a:spcAft>
                <a:spcPts val="0"/>
              </a:spcAft>
              <a:buNone/>
              <a:defRPr>
                <a:solidFill>
                  <a:srgbClr val="888888"/>
                </a:solidFill>
              </a:defRPr>
            </a:lvl4pPr>
            <a:lvl5pPr indent="0" lvl="4" marL="0" algn="r">
              <a:spcBef>
                <a:spcPts val="0"/>
              </a:spcBef>
              <a:spcAft>
                <a:spcPts val="0"/>
              </a:spcAft>
              <a:buNone/>
              <a:defRPr>
                <a:solidFill>
                  <a:srgbClr val="888888"/>
                </a:solidFill>
              </a:defRPr>
            </a:lvl5pPr>
            <a:lvl6pPr indent="0" lvl="5" marL="0" algn="r">
              <a:spcBef>
                <a:spcPts val="0"/>
              </a:spcBef>
              <a:spcAft>
                <a:spcPts val="0"/>
              </a:spcAft>
              <a:buNone/>
              <a:defRPr>
                <a:solidFill>
                  <a:srgbClr val="888888"/>
                </a:solidFill>
              </a:defRPr>
            </a:lvl6pPr>
            <a:lvl7pPr indent="0" lvl="6" marL="0" algn="r">
              <a:spcBef>
                <a:spcPts val="0"/>
              </a:spcBef>
              <a:spcAft>
                <a:spcPts val="0"/>
              </a:spcAft>
              <a:buNone/>
              <a:defRPr>
                <a:solidFill>
                  <a:srgbClr val="888888"/>
                </a:solidFill>
              </a:defRPr>
            </a:lvl7pPr>
            <a:lvl8pPr indent="0" lvl="7" marL="0" algn="r">
              <a:spcBef>
                <a:spcPts val="0"/>
              </a:spcBef>
              <a:spcAft>
                <a:spcPts val="0"/>
              </a:spcAft>
              <a:buNone/>
              <a:defRPr>
                <a:solidFill>
                  <a:srgbClr val="888888"/>
                </a:solidFill>
              </a:defRPr>
            </a:lvl8pPr>
            <a:lvl9pPr indent="0" lvl="8" marL="0" algn="r">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2400">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96" name="Shape 596"/>
        <p:cNvGrpSpPr/>
        <p:nvPr/>
      </p:nvGrpSpPr>
      <p:grpSpPr>
        <a:xfrm>
          <a:off x="0" y="0"/>
          <a:ext cx="0" cy="0"/>
          <a:chOff x="0" y="0"/>
          <a:chExt cx="0" cy="0"/>
        </a:xfrm>
      </p:grpSpPr>
      <p:sp>
        <p:nvSpPr>
          <p:cNvPr id="597" name="Google Shape;597;p6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8" name="Google Shape;598;p63"/>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9" name="Google Shape;599;p63"/>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0" name="Google Shape;600;p63"/>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1" name="Google Shape;601;p63"/>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2" name="Shape 602"/>
        <p:cNvGrpSpPr/>
        <p:nvPr/>
      </p:nvGrpSpPr>
      <p:grpSpPr>
        <a:xfrm>
          <a:off x="0" y="0"/>
          <a:ext cx="0" cy="0"/>
          <a:chOff x="0" y="0"/>
          <a:chExt cx="0" cy="0"/>
        </a:xfrm>
      </p:grpSpPr>
      <p:sp>
        <p:nvSpPr>
          <p:cNvPr id="603" name="Google Shape;603;p64"/>
          <p:cNvSpPr txBox="1"/>
          <p:nvPr>
            <p:ph type="ctrTitle"/>
          </p:nvPr>
        </p:nvSpPr>
        <p:spPr>
          <a:xfrm>
            <a:off x="685800" y="2130429"/>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4" name="Google Shape;604;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605" name="Google Shape;605;p64"/>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6" name="Google Shape;606;p64"/>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7" name="Google Shape;607;p64"/>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8" name="Shape 608"/>
        <p:cNvGrpSpPr/>
        <p:nvPr/>
      </p:nvGrpSpPr>
      <p:grpSpPr>
        <a:xfrm>
          <a:off x="0" y="0"/>
          <a:ext cx="0" cy="0"/>
          <a:chOff x="0" y="0"/>
          <a:chExt cx="0" cy="0"/>
        </a:xfrm>
      </p:grpSpPr>
      <p:sp>
        <p:nvSpPr>
          <p:cNvPr id="609" name="Google Shape;609;p154"/>
          <p:cNvSpPr txBox="1"/>
          <p:nvPr>
            <p:ph type="title"/>
          </p:nvPr>
        </p:nvSpPr>
        <p:spPr>
          <a:xfrm>
            <a:off x="722313" y="4406904"/>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3000"/>
              <a:buFont typeface="Calibri"/>
              <a:buNone/>
              <a:defRPr b="1"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0" name="Google Shape;610;p15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300"/>
              </a:spcBef>
              <a:spcAft>
                <a:spcPts val="0"/>
              </a:spcAft>
              <a:buClr>
                <a:srgbClr val="888888"/>
              </a:buClr>
              <a:buSzPts val="1500"/>
              <a:buNone/>
              <a:defRPr sz="1500">
                <a:solidFill>
                  <a:srgbClr val="888888"/>
                </a:solidFill>
              </a:defRPr>
            </a:lvl1pPr>
            <a:lvl2pPr indent="-228600" lvl="1" marL="914400" algn="l">
              <a:spcBef>
                <a:spcPts val="270"/>
              </a:spcBef>
              <a:spcAft>
                <a:spcPts val="0"/>
              </a:spcAft>
              <a:buClr>
                <a:srgbClr val="888888"/>
              </a:buClr>
              <a:buSzPts val="1350"/>
              <a:buNone/>
              <a:defRPr sz="1350">
                <a:solidFill>
                  <a:srgbClr val="888888"/>
                </a:solidFill>
              </a:defRPr>
            </a:lvl2pPr>
            <a:lvl3pPr indent="-228600" lvl="2" marL="1371600" algn="l">
              <a:spcBef>
                <a:spcPts val="240"/>
              </a:spcBef>
              <a:spcAft>
                <a:spcPts val="0"/>
              </a:spcAft>
              <a:buClr>
                <a:srgbClr val="888888"/>
              </a:buClr>
              <a:buSzPts val="1200"/>
              <a:buNone/>
              <a:defRPr sz="1200">
                <a:solidFill>
                  <a:srgbClr val="888888"/>
                </a:solidFill>
              </a:defRPr>
            </a:lvl3pPr>
            <a:lvl4pPr indent="-228600" lvl="3" marL="1828800" algn="l">
              <a:spcBef>
                <a:spcPts val="210"/>
              </a:spcBef>
              <a:spcAft>
                <a:spcPts val="0"/>
              </a:spcAft>
              <a:buClr>
                <a:srgbClr val="888888"/>
              </a:buClr>
              <a:buSzPts val="1050"/>
              <a:buNone/>
              <a:defRPr sz="1050">
                <a:solidFill>
                  <a:srgbClr val="888888"/>
                </a:solidFill>
              </a:defRPr>
            </a:lvl4pPr>
            <a:lvl5pPr indent="-228600" lvl="4" marL="2286000" algn="l">
              <a:spcBef>
                <a:spcPts val="210"/>
              </a:spcBef>
              <a:spcAft>
                <a:spcPts val="0"/>
              </a:spcAft>
              <a:buClr>
                <a:srgbClr val="888888"/>
              </a:buClr>
              <a:buSzPts val="1050"/>
              <a:buNone/>
              <a:defRPr sz="1050">
                <a:solidFill>
                  <a:srgbClr val="888888"/>
                </a:solidFill>
              </a:defRPr>
            </a:lvl5pPr>
            <a:lvl6pPr indent="-228600" lvl="5" marL="2743200" algn="l">
              <a:spcBef>
                <a:spcPts val="210"/>
              </a:spcBef>
              <a:spcAft>
                <a:spcPts val="0"/>
              </a:spcAft>
              <a:buClr>
                <a:srgbClr val="888888"/>
              </a:buClr>
              <a:buSzPts val="1050"/>
              <a:buNone/>
              <a:defRPr sz="1050">
                <a:solidFill>
                  <a:srgbClr val="888888"/>
                </a:solidFill>
              </a:defRPr>
            </a:lvl6pPr>
            <a:lvl7pPr indent="-228600" lvl="6" marL="3200400" algn="l">
              <a:spcBef>
                <a:spcPts val="210"/>
              </a:spcBef>
              <a:spcAft>
                <a:spcPts val="0"/>
              </a:spcAft>
              <a:buClr>
                <a:srgbClr val="888888"/>
              </a:buClr>
              <a:buSzPts val="1050"/>
              <a:buNone/>
              <a:defRPr sz="1050">
                <a:solidFill>
                  <a:srgbClr val="888888"/>
                </a:solidFill>
              </a:defRPr>
            </a:lvl7pPr>
            <a:lvl8pPr indent="-228600" lvl="7" marL="3657600" algn="l">
              <a:spcBef>
                <a:spcPts val="210"/>
              </a:spcBef>
              <a:spcAft>
                <a:spcPts val="0"/>
              </a:spcAft>
              <a:buClr>
                <a:srgbClr val="888888"/>
              </a:buClr>
              <a:buSzPts val="1050"/>
              <a:buNone/>
              <a:defRPr sz="1050">
                <a:solidFill>
                  <a:srgbClr val="888888"/>
                </a:solidFill>
              </a:defRPr>
            </a:lvl8pPr>
            <a:lvl9pPr indent="-228600" lvl="8" marL="4114800" algn="l">
              <a:spcBef>
                <a:spcPts val="210"/>
              </a:spcBef>
              <a:spcAft>
                <a:spcPts val="0"/>
              </a:spcAft>
              <a:buClr>
                <a:srgbClr val="888888"/>
              </a:buClr>
              <a:buSzPts val="1050"/>
              <a:buNone/>
              <a:defRPr sz="1050">
                <a:solidFill>
                  <a:srgbClr val="888888"/>
                </a:solidFill>
              </a:defRPr>
            </a:lvl9pPr>
          </a:lstStyle>
          <a:p/>
        </p:txBody>
      </p:sp>
      <p:sp>
        <p:nvSpPr>
          <p:cNvPr id="611" name="Google Shape;611;p154"/>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2" name="Google Shape;612;p154"/>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3" name="Google Shape;613;p154"/>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4" name="Shape 614"/>
        <p:cNvGrpSpPr/>
        <p:nvPr/>
      </p:nvGrpSpPr>
      <p:grpSpPr>
        <a:xfrm>
          <a:off x="0" y="0"/>
          <a:ext cx="0" cy="0"/>
          <a:chOff x="0" y="0"/>
          <a:chExt cx="0" cy="0"/>
        </a:xfrm>
      </p:grpSpPr>
      <p:sp>
        <p:nvSpPr>
          <p:cNvPr id="615" name="Google Shape;615;p1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6" name="Google Shape;616;p155"/>
          <p:cNvSpPr txBox="1"/>
          <p:nvPr>
            <p:ph idx="1" type="body"/>
          </p:nvPr>
        </p:nvSpPr>
        <p:spPr>
          <a:xfrm>
            <a:off x="457200" y="1600204"/>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617" name="Google Shape;617;p155"/>
          <p:cNvSpPr txBox="1"/>
          <p:nvPr>
            <p:ph idx="2" type="body"/>
          </p:nvPr>
        </p:nvSpPr>
        <p:spPr>
          <a:xfrm>
            <a:off x="4648200" y="1600204"/>
            <a:ext cx="4038600" cy="4525963"/>
          </a:xfrm>
          <a:prstGeom prst="rect">
            <a:avLst/>
          </a:prstGeom>
          <a:noFill/>
          <a:ln>
            <a:noFill/>
          </a:ln>
        </p:spPr>
        <p:txBody>
          <a:bodyPr anchorCtr="0" anchor="t" bIns="45700" lIns="91425" spcFirstLastPara="1" rIns="91425" wrap="square" tIns="45700">
            <a:normAutofit/>
          </a:bodyPr>
          <a:lstStyle>
            <a:lvl1pPr indent="-361950" lvl="0" marL="457200" algn="l">
              <a:spcBef>
                <a:spcPts val="420"/>
              </a:spcBef>
              <a:spcAft>
                <a:spcPts val="0"/>
              </a:spcAft>
              <a:buClr>
                <a:schemeClr val="dk1"/>
              </a:buClr>
              <a:buSzPts val="2100"/>
              <a:buChar char="•"/>
              <a:defRPr sz="2100"/>
            </a:lvl1pPr>
            <a:lvl2pPr indent="-342900" lvl="1" marL="914400" algn="l">
              <a:spcBef>
                <a:spcPts val="360"/>
              </a:spcBef>
              <a:spcAft>
                <a:spcPts val="0"/>
              </a:spcAft>
              <a:buClr>
                <a:schemeClr val="dk1"/>
              </a:buClr>
              <a:buSzPts val="1800"/>
              <a:buChar char="–"/>
              <a:defRPr sz="1800"/>
            </a:lvl2pPr>
            <a:lvl3pPr indent="-323850" lvl="2" marL="1371600" algn="l">
              <a:spcBef>
                <a:spcPts val="300"/>
              </a:spcBef>
              <a:spcAft>
                <a:spcPts val="0"/>
              </a:spcAft>
              <a:buClr>
                <a:schemeClr val="dk1"/>
              </a:buClr>
              <a:buSzPts val="1500"/>
              <a:buChar char="•"/>
              <a:defRPr sz="1500"/>
            </a:lvl3pPr>
            <a:lvl4pPr indent="-314325" lvl="3" marL="1828800" algn="l">
              <a:spcBef>
                <a:spcPts val="270"/>
              </a:spcBef>
              <a:spcAft>
                <a:spcPts val="0"/>
              </a:spcAft>
              <a:buClr>
                <a:schemeClr val="dk1"/>
              </a:buClr>
              <a:buSzPts val="1350"/>
              <a:buChar char="–"/>
              <a:defRPr sz="1350"/>
            </a:lvl4pPr>
            <a:lvl5pPr indent="-314325" lvl="4" marL="2286000" algn="l">
              <a:spcBef>
                <a:spcPts val="270"/>
              </a:spcBef>
              <a:spcAft>
                <a:spcPts val="0"/>
              </a:spcAft>
              <a:buClr>
                <a:schemeClr val="dk1"/>
              </a:buClr>
              <a:buSzPts val="1350"/>
              <a:buChar char="»"/>
              <a:defRPr sz="1350"/>
            </a:lvl5pPr>
            <a:lvl6pPr indent="-314325" lvl="5" marL="2743200" algn="l">
              <a:spcBef>
                <a:spcPts val="270"/>
              </a:spcBef>
              <a:spcAft>
                <a:spcPts val="0"/>
              </a:spcAft>
              <a:buClr>
                <a:schemeClr val="dk1"/>
              </a:buClr>
              <a:buSzPts val="1350"/>
              <a:buChar char="•"/>
              <a:defRPr sz="1350"/>
            </a:lvl6pPr>
            <a:lvl7pPr indent="-314325" lvl="6" marL="3200400" algn="l">
              <a:spcBef>
                <a:spcPts val="270"/>
              </a:spcBef>
              <a:spcAft>
                <a:spcPts val="0"/>
              </a:spcAft>
              <a:buClr>
                <a:schemeClr val="dk1"/>
              </a:buClr>
              <a:buSzPts val="1350"/>
              <a:buChar char="•"/>
              <a:defRPr sz="1350"/>
            </a:lvl7pPr>
            <a:lvl8pPr indent="-314325" lvl="7" marL="3657600" algn="l">
              <a:spcBef>
                <a:spcPts val="270"/>
              </a:spcBef>
              <a:spcAft>
                <a:spcPts val="0"/>
              </a:spcAft>
              <a:buClr>
                <a:schemeClr val="dk1"/>
              </a:buClr>
              <a:buSzPts val="1350"/>
              <a:buChar char="•"/>
              <a:defRPr sz="1350"/>
            </a:lvl8pPr>
            <a:lvl9pPr indent="-314325" lvl="8" marL="4114800" algn="l">
              <a:spcBef>
                <a:spcPts val="270"/>
              </a:spcBef>
              <a:spcAft>
                <a:spcPts val="0"/>
              </a:spcAft>
              <a:buClr>
                <a:schemeClr val="dk1"/>
              </a:buClr>
              <a:buSzPts val="1350"/>
              <a:buChar char="•"/>
              <a:defRPr sz="1350"/>
            </a:lvl9pPr>
          </a:lstStyle>
          <a:p/>
        </p:txBody>
      </p:sp>
      <p:sp>
        <p:nvSpPr>
          <p:cNvPr id="618" name="Google Shape;618;p155"/>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155"/>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0" name="Google Shape;620;p155"/>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1" name="Shape 621"/>
        <p:cNvGrpSpPr/>
        <p:nvPr/>
      </p:nvGrpSpPr>
      <p:grpSpPr>
        <a:xfrm>
          <a:off x="0" y="0"/>
          <a:ext cx="0" cy="0"/>
          <a:chOff x="0" y="0"/>
          <a:chExt cx="0" cy="0"/>
        </a:xfrm>
      </p:grpSpPr>
      <p:sp>
        <p:nvSpPr>
          <p:cNvPr id="622" name="Google Shape;622;p1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3" name="Google Shape;623;p15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624" name="Google Shape;624;p15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625" name="Google Shape;625;p156"/>
          <p:cNvSpPr txBox="1"/>
          <p:nvPr>
            <p:ph idx="3" type="body"/>
          </p:nvPr>
        </p:nvSpPr>
        <p:spPr>
          <a:xfrm>
            <a:off x="4645027"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lvl1pPr>
            <a:lvl2pPr indent="-228600" lvl="1" marL="914400" algn="l">
              <a:spcBef>
                <a:spcPts val="300"/>
              </a:spcBef>
              <a:spcAft>
                <a:spcPts val="0"/>
              </a:spcAft>
              <a:buClr>
                <a:schemeClr val="dk1"/>
              </a:buClr>
              <a:buSzPts val="1500"/>
              <a:buNone/>
              <a:defRPr b="1" sz="1500"/>
            </a:lvl2pPr>
            <a:lvl3pPr indent="-228600" lvl="2" marL="1371600" algn="l">
              <a:spcBef>
                <a:spcPts val="270"/>
              </a:spcBef>
              <a:spcAft>
                <a:spcPts val="0"/>
              </a:spcAft>
              <a:buClr>
                <a:schemeClr val="dk1"/>
              </a:buClr>
              <a:buSzPts val="1350"/>
              <a:buNone/>
              <a:defRPr b="1" sz="1350"/>
            </a:lvl3pPr>
            <a:lvl4pPr indent="-228600" lvl="3" marL="1828800" algn="l">
              <a:spcBef>
                <a:spcPts val="240"/>
              </a:spcBef>
              <a:spcAft>
                <a:spcPts val="0"/>
              </a:spcAft>
              <a:buClr>
                <a:schemeClr val="dk1"/>
              </a:buClr>
              <a:buSzPts val="1200"/>
              <a:buNone/>
              <a:defRPr b="1" sz="1200"/>
            </a:lvl4pPr>
            <a:lvl5pPr indent="-228600" lvl="4" marL="2286000" algn="l">
              <a:spcBef>
                <a:spcPts val="240"/>
              </a:spcBef>
              <a:spcAft>
                <a:spcPts val="0"/>
              </a:spcAft>
              <a:buClr>
                <a:schemeClr val="dk1"/>
              </a:buClr>
              <a:buSzPts val="1200"/>
              <a:buNone/>
              <a:defRPr b="1" sz="1200"/>
            </a:lvl5pPr>
            <a:lvl6pPr indent="-228600" lvl="5" marL="2743200" algn="l">
              <a:spcBef>
                <a:spcPts val="240"/>
              </a:spcBef>
              <a:spcAft>
                <a:spcPts val="0"/>
              </a:spcAft>
              <a:buClr>
                <a:schemeClr val="dk1"/>
              </a:buClr>
              <a:buSzPts val="1200"/>
              <a:buNone/>
              <a:defRPr b="1" sz="1200"/>
            </a:lvl6pPr>
            <a:lvl7pPr indent="-228600" lvl="6" marL="3200400" algn="l">
              <a:spcBef>
                <a:spcPts val="240"/>
              </a:spcBef>
              <a:spcAft>
                <a:spcPts val="0"/>
              </a:spcAft>
              <a:buClr>
                <a:schemeClr val="dk1"/>
              </a:buClr>
              <a:buSzPts val="1200"/>
              <a:buNone/>
              <a:defRPr b="1" sz="1200"/>
            </a:lvl7pPr>
            <a:lvl8pPr indent="-228600" lvl="7" marL="3657600" algn="l">
              <a:spcBef>
                <a:spcPts val="240"/>
              </a:spcBef>
              <a:spcAft>
                <a:spcPts val="0"/>
              </a:spcAft>
              <a:buClr>
                <a:schemeClr val="dk1"/>
              </a:buClr>
              <a:buSzPts val="1200"/>
              <a:buNone/>
              <a:defRPr b="1" sz="1200"/>
            </a:lvl8pPr>
            <a:lvl9pPr indent="-228600" lvl="8" marL="4114800" algn="l">
              <a:spcBef>
                <a:spcPts val="240"/>
              </a:spcBef>
              <a:spcAft>
                <a:spcPts val="0"/>
              </a:spcAft>
              <a:buClr>
                <a:schemeClr val="dk1"/>
              </a:buClr>
              <a:buSzPts val="1200"/>
              <a:buNone/>
              <a:defRPr b="1" sz="1200"/>
            </a:lvl9pPr>
          </a:lstStyle>
          <a:p/>
        </p:txBody>
      </p:sp>
      <p:sp>
        <p:nvSpPr>
          <p:cNvPr id="626" name="Google Shape;626;p156"/>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sz="1800"/>
            </a:lvl1pPr>
            <a:lvl2pPr indent="-323850" lvl="1" marL="914400" algn="l">
              <a:spcBef>
                <a:spcPts val="300"/>
              </a:spcBef>
              <a:spcAft>
                <a:spcPts val="0"/>
              </a:spcAft>
              <a:buClr>
                <a:schemeClr val="dk1"/>
              </a:buClr>
              <a:buSzPts val="1500"/>
              <a:buChar char="–"/>
              <a:defRPr sz="1500"/>
            </a:lvl2pPr>
            <a:lvl3pPr indent="-314325" lvl="2" marL="1371600" algn="l">
              <a:spcBef>
                <a:spcPts val="270"/>
              </a:spcBef>
              <a:spcAft>
                <a:spcPts val="0"/>
              </a:spcAft>
              <a:buClr>
                <a:schemeClr val="dk1"/>
              </a:buClr>
              <a:buSzPts val="1350"/>
              <a:buChar char="•"/>
              <a:defRPr sz="1350"/>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627" name="Google Shape;627;p156"/>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8" name="Google Shape;628;p156"/>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9" name="Google Shape;629;p156"/>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0" name="Shape 630"/>
        <p:cNvGrpSpPr/>
        <p:nvPr/>
      </p:nvGrpSpPr>
      <p:grpSpPr>
        <a:xfrm>
          <a:off x="0" y="0"/>
          <a:ext cx="0" cy="0"/>
          <a:chOff x="0" y="0"/>
          <a:chExt cx="0" cy="0"/>
        </a:xfrm>
      </p:grpSpPr>
      <p:sp>
        <p:nvSpPr>
          <p:cNvPr id="631" name="Google Shape;631;p1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2" name="Google Shape;632;p157"/>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3" name="Google Shape;633;p157"/>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4" name="Google Shape;634;p157"/>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5" name="Shape 635"/>
        <p:cNvGrpSpPr/>
        <p:nvPr/>
      </p:nvGrpSpPr>
      <p:grpSpPr>
        <a:xfrm>
          <a:off x="0" y="0"/>
          <a:ext cx="0" cy="0"/>
          <a:chOff x="0" y="0"/>
          <a:chExt cx="0" cy="0"/>
        </a:xfrm>
      </p:grpSpPr>
      <p:sp>
        <p:nvSpPr>
          <p:cNvPr id="636" name="Google Shape;636;p158"/>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7" name="Google Shape;637;p158"/>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8" name="Google Shape;638;p158"/>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81" name="Shape 81"/>
        <p:cNvGrpSpPr/>
        <p:nvPr/>
      </p:nvGrpSpPr>
      <p:grpSpPr>
        <a:xfrm>
          <a:off x="0" y="0"/>
          <a:ext cx="0" cy="0"/>
          <a:chOff x="0" y="0"/>
          <a:chExt cx="0" cy="0"/>
        </a:xfrm>
      </p:grpSpPr>
      <p:pic>
        <p:nvPicPr>
          <p:cNvPr descr="WES PPT template - v6.jpg" id="82" name="Google Shape;82;p98"/>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83" name="Google Shape;83;p98"/>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84" name="Google Shape;84;p98"/>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85" name="Google Shape;85;p98"/>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98"/>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7" name="Google Shape;87;p98"/>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8" name="Google Shape;88;p98"/>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9" name="Google Shape;89;p98"/>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 name="Google Shape;90;p98"/>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1" name="Google Shape;91;p98"/>
          <p:cNvSpPr txBox="1"/>
          <p:nvPr>
            <p:ph idx="6" type="body"/>
          </p:nvPr>
        </p:nvSpPr>
        <p:spPr>
          <a:xfrm>
            <a:off x="683568" y="458112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2" name="Google Shape;92;p98"/>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3" name="Google Shape;93;p98"/>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9" name="Shape 639"/>
        <p:cNvGrpSpPr/>
        <p:nvPr/>
      </p:nvGrpSpPr>
      <p:grpSpPr>
        <a:xfrm>
          <a:off x="0" y="0"/>
          <a:ext cx="0" cy="0"/>
          <a:chOff x="0" y="0"/>
          <a:chExt cx="0" cy="0"/>
        </a:xfrm>
      </p:grpSpPr>
      <p:sp>
        <p:nvSpPr>
          <p:cNvPr id="640" name="Google Shape;640;p159"/>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p159"/>
          <p:cNvSpPr txBox="1"/>
          <p:nvPr>
            <p:ph idx="1" type="body"/>
          </p:nvPr>
        </p:nvSpPr>
        <p:spPr>
          <a:xfrm>
            <a:off x="3575050" y="273054"/>
            <a:ext cx="5111750" cy="585311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61950" lvl="1" marL="914400" algn="l">
              <a:spcBef>
                <a:spcPts val="420"/>
              </a:spcBef>
              <a:spcAft>
                <a:spcPts val="0"/>
              </a:spcAft>
              <a:buClr>
                <a:schemeClr val="dk1"/>
              </a:buClr>
              <a:buSzPts val="2100"/>
              <a:buChar char="–"/>
              <a:defRPr sz="2100"/>
            </a:lvl2pPr>
            <a:lvl3pPr indent="-342900" lvl="2" marL="1371600" algn="l">
              <a:spcBef>
                <a:spcPts val="360"/>
              </a:spcBef>
              <a:spcAft>
                <a:spcPts val="0"/>
              </a:spcAft>
              <a:buClr>
                <a:schemeClr val="dk1"/>
              </a:buClr>
              <a:buSzPts val="1800"/>
              <a:buChar char="•"/>
              <a:defRPr sz="1800"/>
            </a:lvl3pPr>
            <a:lvl4pPr indent="-323850" lvl="3" marL="1828800" algn="l">
              <a:spcBef>
                <a:spcPts val="300"/>
              </a:spcBef>
              <a:spcAft>
                <a:spcPts val="0"/>
              </a:spcAft>
              <a:buClr>
                <a:schemeClr val="dk1"/>
              </a:buClr>
              <a:buSzPts val="1500"/>
              <a:buChar char="–"/>
              <a:defRPr sz="1500"/>
            </a:lvl4pPr>
            <a:lvl5pPr indent="-323850" lvl="4" marL="2286000" algn="l">
              <a:spcBef>
                <a:spcPts val="300"/>
              </a:spcBef>
              <a:spcAft>
                <a:spcPts val="0"/>
              </a:spcAft>
              <a:buClr>
                <a:schemeClr val="dk1"/>
              </a:buClr>
              <a:buSzPts val="1500"/>
              <a:buChar char="»"/>
              <a:defRPr sz="15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642" name="Google Shape;642;p159"/>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43" name="Google Shape;643;p159"/>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4" name="Google Shape;644;p159"/>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5" name="Google Shape;645;p159"/>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6" name="Shape 646"/>
        <p:cNvGrpSpPr/>
        <p:nvPr/>
      </p:nvGrpSpPr>
      <p:grpSpPr>
        <a:xfrm>
          <a:off x="0" y="0"/>
          <a:ext cx="0" cy="0"/>
          <a:chOff x="0" y="0"/>
          <a:chExt cx="0" cy="0"/>
        </a:xfrm>
      </p:grpSpPr>
      <p:sp>
        <p:nvSpPr>
          <p:cNvPr id="647" name="Google Shape;647;p16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500"/>
              <a:buFont typeface="Calibri"/>
              <a:buNone/>
              <a:defRPr b="1"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8" name="Google Shape;648;p16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spcBef>
                <a:spcPts val="42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spcBef>
                <a:spcPts val="36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649" name="Google Shape;649;p16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None/>
              <a:defRPr sz="1050"/>
            </a:lvl1pPr>
            <a:lvl2pPr indent="-228600" lvl="1" marL="914400" algn="l">
              <a:spcBef>
                <a:spcPts val="180"/>
              </a:spcBef>
              <a:spcAft>
                <a:spcPts val="0"/>
              </a:spcAft>
              <a:buClr>
                <a:schemeClr val="dk1"/>
              </a:buClr>
              <a:buSzPts val="900"/>
              <a:buNone/>
              <a:defRPr sz="900"/>
            </a:lvl2pPr>
            <a:lvl3pPr indent="-228600" lvl="2" marL="1371600" algn="l">
              <a:spcBef>
                <a:spcPts val="150"/>
              </a:spcBef>
              <a:spcAft>
                <a:spcPts val="0"/>
              </a:spcAft>
              <a:buClr>
                <a:schemeClr val="dk1"/>
              </a:buClr>
              <a:buSzPts val="750"/>
              <a:buNone/>
              <a:defRPr sz="750"/>
            </a:lvl3pPr>
            <a:lvl4pPr indent="-228600" lvl="3" marL="1828800" algn="l">
              <a:spcBef>
                <a:spcPts val="135"/>
              </a:spcBef>
              <a:spcAft>
                <a:spcPts val="0"/>
              </a:spcAft>
              <a:buClr>
                <a:schemeClr val="dk1"/>
              </a:buClr>
              <a:buSzPts val="675"/>
              <a:buNone/>
              <a:defRPr sz="675"/>
            </a:lvl4pPr>
            <a:lvl5pPr indent="-228600" lvl="4" marL="2286000" algn="l">
              <a:spcBef>
                <a:spcPts val="135"/>
              </a:spcBef>
              <a:spcAft>
                <a:spcPts val="0"/>
              </a:spcAft>
              <a:buClr>
                <a:schemeClr val="dk1"/>
              </a:buClr>
              <a:buSzPts val="675"/>
              <a:buNone/>
              <a:defRPr sz="675"/>
            </a:lvl5pPr>
            <a:lvl6pPr indent="-228600" lvl="5" marL="2743200" algn="l">
              <a:spcBef>
                <a:spcPts val="135"/>
              </a:spcBef>
              <a:spcAft>
                <a:spcPts val="0"/>
              </a:spcAft>
              <a:buClr>
                <a:schemeClr val="dk1"/>
              </a:buClr>
              <a:buSzPts val="675"/>
              <a:buNone/>
              <a:defRPr sz="675"/>
            </a:lvl6pPr>
            <a:lvl7pPr indent="-228600" lvl="6" marL="3200400" algn="l">
              <a:spcBef>
                <a:spcPts val="135"/>
              </a:spcBef>
              <a:spcAft>
                <a:spcPts val="0"/>
              </a:spcAft>
              <a:buClr>
                <a:schemeClr val="dk1"/>
              </a:buClr>
              <a:buSzPts val="675"/>
              <a:buNone/>
              <a:defRPr sz="675"/>
            </a:lvl7pPr>
            <a:lvl8pPr indent="-228600" lvl="7" marL="3657600" algn="l">
              <a:spcBef>
                <a:spcPts val="135"/>
              </a:spcBef>
              <a:spcAft>
                <a:spcPts val="0"/>
              </a:spcAft>
              <a:buClr>
                <a:schemeClr val="dk1"/>
              </a:buClr>
              <a:buSzPts val="675"/>
              <a:buNone/>
              <a:defRPr sz="675"/>
            </a:lvl8pPr>
            <a:lvl9pPr indent="-228600" lvl="8" marL="4114800" algn="l">
              <a:spcBef>
                <a:spcPts val="135"/>
              </a:spcBef>
              <a:spcAft>
                <a:spcPts val="0"/>
              </a:spcAft>
              <a:buClr>
                <a:schemeClr val="dk1"/>
              </a:buClr>
              <a:buSzPts val="675"/>
              <a:buNone/>
              <a:defRPr sz="675"/>
            </a:lvl9pPr>
          </a:lstStyle>
          <a:p/>
        </p:txBody>
      </p:sp>
      <p:sp>
        <p:nvSpPr>
          <p:cNvPr id="650" name="Google Shape;650;p160"/>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1" name="Google Shape;651;p160"/>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2" name="Google Shape;652;p160"/>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3" name="Shape 653"/>
        <p:cNvGrpSpPr/>
        <p:nvPr/>
      </p:nvGrpSpPr>
      <p:grpSpPr>
        <a:xfrm>
          <a:off x="0" y="0"/>
          <a:ext cx="0" cy="0"/>
          <a:chOff x="0" y="0"/>
          <a:chExt cx="0" cy="0"/>
        </a:xfrm>
      </p:grpSpPr>
      <p:sp>
        <p:nvSpPr>
          <p:cNvPr id="654" name="Google Shape;654;p16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5" name="Google Shape;655;p161"/>
          <p:cNvSpPr txBox="1"/>
          <p:nvPr>
            <p:ph idx="1" type="body"/>
          </p:nvPr>
        </p:nvSpPr>
        <p:spPr>
          <a:xfrm rot="5400000">
            <a:off x="2309018" y="-251615"/>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56" name="Google Shape;656;p161"/>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7" name="Google Shape;657;p161"/>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8" name="Google Shape;658;p161"/>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9" name="Shape 659"/>
        <p:cNvGrpSpPr/>
        <p:nvPr/>
      </p:nvGrpSpPr>
      <p:grpSpPr>
        <a:xfrm>
          <a:off x="0" y="0"/>
          <a:ext cx="0" cy="0"/>
          <a:chOff x="0" y="0"/>
          <a:chExt cx="0" cy="0"/>
        </a:xfrm>
      </p:grpSpPr>
      <p:sp>
        <p:nvSpPr>
          <p:cNvPr id="660" name="Google Shape;660;p162"/>
          <p:cNvSpPr txBox="1"/>
          <p:nvPr>
            <p:ph type="title"/>
          </p:nvPr>
        </p:nvSpPr>
        <p:spPr>
          <a:xfrm rot="5400000">
            <a:off x="4732337" y="2171705"/>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1" name="Google Shape;661;p162"/>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2" name="Google Shape;662;p162"/>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3" name="Google Shape;663;p162"/>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4" name="Google Shape;664;p162"/>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1" name="Shape 671"/>
        <p:cNvGrpSpPr/>
        <p:nvPr/>
      </p:nvGrpSpPr>
      <p:grpSpPr>
        <a:xfrm>
          <a:off x="0" y="0"/>
          <a:ext cx="0" cy="0"/>
          <a:chOff x="0" y="0"/>
          <a:chExt cx="0" cy="0"/>
        </a:xfrm>
      </p:grpSpPr>
      <p:sp>
        <p:nvSpPr>
          <p:cNvPr id="672" name="Google Shape;672;p6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3" name="Google Shape;673;p66"/>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6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5" name="Google Shape;675;p6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6" name="Google Shape;676;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7" name="Shape 677"/>
        <p:cNvGrpSpPr/>
        <p:nvPr/>
      </p:nvGrpSpPr>
      <p:grpSpPr>
        <a:xfrm>
          <a:off x="0" y="0"/>
          <a:ext cx="0" cy="0"/>
          <a:chOff x="0" y="0"/>
          <a:chExt cx="0" cy="0"/>
        </a:xfrm>
      </p:grpSpPr>
      <p:sp>
        <p:nvSpPr>
          <p:cNvPr id="678" name="Google Shape;678;p163"/>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9" name="Google Shape;679;p163"/>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80" name="Google Shape;680;p16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1" name="Google Shape;681;p16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2" name="Google Shape;682;p1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3" name="Shape 683"/>
        <p:cNvGrpSpPr/>
        <p:nvPr/>
      </p:nvGrpSpPr>
      <p:grpSpPr>
        <a:xfrm>
          <a:off x="0" y="0"/>
          <a:ext cx="0" cy="0"/>
          <a:chOff x="0" y="0"/>
          <a:chExt cx="0" cy="0"/>
        </a:xfrm>
      </p:grpSpPr>
      <p:sp>
        <p:nvSpPr>
          <p:cNvPr id="684" name="Google Shape;684;p16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5" name="Google Shape;685;p16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86" name="Google Shape;686;p16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7" name="Google Shape;687;p16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8" name="Google Shape;688;p1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9" name="Shape 689"/>
        <p:cNvGrpSpPr/>
        <p:nvPr/>
      </p:nvGrpSpPr>
      <p:grpSpPr>
        <a:xfrm>
          <a:off x="0" y="0"/>
          <a:ext cx="0" cy="0"/>
          <a:chOff x="0" y="0"/>
          <a:chExt cx="0" cy="0"/>
        </a:xfrm>
      </p:grpSpPr>
      <p:sp>
        <p:nvSpPr>
          <p:cNvPr id="690" name="Google Shape;690;p16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1" name="Google Shape;691;p16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6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6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4" name="Google Shape;694;p16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5" name="Google Shape;695;p1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6" name="Shape 696"/>
        <p:cNvGrpSpPr/>
        <p:nvPr/>
      </p:nvGrpSpPr>
      <p:grpSpPr>
        <a:xfrm>
          <a:off x="0" y="0"/>
          <a:ext cx="0" cy="0"/>
          <a:chOff x="0" y="0"/>
          <a:chExt cx="0" cy="0"/>
        </a:xfrm>
      </p:grpSpPr>
      <p:sp>
        <p:nvSpPr>
          <p:cNvPr id="697" name="Google Shape;697;p166"/>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8" name="Google Shape;698;p16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9" name="Google Shape;699;p16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p16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1" name="Google Shape;701;p16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2" name="Google Shape;702;p16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3" name="Google Shape;703;p16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4" name="Google Shape;704;p1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5" name="Shape 705"/>
        <p:cNvGrpSpPr/>
        <p:nvPr/>
      </p:nvGrpSpPr>
      <p:grpSpPr>
        <a:xfrm>
          <a:off x="0" y="0"/>
          <a:ext cx="0" cy="0"/>
          <a:chOff x="0" y="0"/>
          <a:chExt cx="0" cy="0"/>
        </a:xfrm>
      </p:grpSpPr>
      <p:sp>
        <p:nvSpPr>
          <p:cNvPr id="706" name="Google Shape;706;p16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7" name="Google Shape;707;p16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8" name="Google Shape;708;p16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9" name="Google Shape;709;p1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94" name="Shape 94"/>
        <p:cNvGrpSpPr/>
        <p:nvPr/>
      </p:nvGrpSpPr>
      <p:grpSpPr>
        <a:xfrm>
          <a:off x="0" y="0"/>
          <a:ext cx="0" cy="0"/>
          <a:chOff x="0" y="0"/>
          <a:chExt cx="0" cy="0"/>
        </a:xfrm>
      </p:grpSpPr>
      <p:pic>
        <p:nvPicPr>
          <p:cNvPr descr="WES PPT template - v6.jpg" id="95" name="Google Shape;95;p99"/>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96" name="Google Shape;96;p99"/>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97" name="Google Shape;97;p99"/>
          <p:cNvPicPr preferRelativeResize="0"/>
          <p:nvPr/>
        </p:nvPicPr>
        <p:blipFill rotWithShape="1">
          <a:blip r:embed="rId4">
            <a:alphaModFix/>
          </a:blip>
          <a:srcRect b="0" l="0" r="0" t="0"/>
          <a:stretch/>
        </p:blipFill>
        <p:spPr>
          <a:xfrm>
            <a:off x="755650" y="619125"/>
            <a:ext cx="3671888" cy="722313"/>
          </a:xfrm>
          <a:prstGeom prst="rect">
            <a:avLst/>
          </a:prstGeom>
          <a:noFill/>
          <a:ln>
            <a:noFill/>
          </a:ln>
        </p:spPr>
      </p:pic>
      <p:sp>
        <p:nvSpPr>
          <p:cNvPr id="98" name="Google Shape;98;p99"/>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9"/>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 name="Google Shape;100;p99"/>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1" name="Google Shape;101;p99"/>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2" name="Google Shape;102;p99"/>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3" name="Google Shape;103;p99"/>
          <p:cNvSpPr txBox="1"/>
          <p:nvPr>
            <p:ph idx="5" type="body"/>
          </p:nvPr>
        </p:nvSpPr>
        <p:spPr>
          <a:xfrm>
            <a:off x="683568" y="4365104"/>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4" name="Google Shape;104;p99"/>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5" name="Google Shape;105;p99"/>
          <p:cNvSpPr txBox="1"/>
          <p:nvPr>
            <p:ph idx="7" type="body"/>
          </p:nvPr>
        </p:nvSpPr>
        <p:spPr>
          <a:xfrm>
            <a:off x="683569" y="494116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6" name="Google Shape;106;p99"/>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0" name="Shape 710"/>
        <p:cNvGrpSpPr/>
        <p:nvPr/>
      </p:nvGrpSpPr>
      <p:grpSpPr>
        <a:xfrm>
          <a:off x="0" y="0"/>
          <a:ext cx="0" cy="0"/>
          <a:chOff x="0" y="0"/>
          <a:chExt cx="0" cy="0"/>
        </a:xfrm>
      </p:grpSpPr>
      <p:sp>
        <p:nvSpPr>
          <p:cNvPr id="711" name="Google Shape;711;p16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2" name="Google Shape;712;p16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3" name="Google Shape;713;p16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4" name="Shape 714"/>
        <p:cNvGrpSpPr/>
        <p:nvPr/>
      </p:nvGrpSpPr>
      <p:grpSpPr>
        <a:xfrm>
          <a:off x="0" y="0"/>
          <a:ext cx="0" cy="0"/>
          <a:chOff x="0" y="0"/>
          <a:chExt cx="0" cy="0"/>
        </a:xfrm>
      </p:grpSpPr>
      <p:sp>
        <p:nvSpPr>
          <p:cNvPr id="715" name="Google Shape;715;p169"/>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6" name="Google Shape;716;p169"/>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17" name="Google Shape;717;p16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8" name="Google Shape;718;p16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6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0" name="Google Shape;720;p16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1" name="Shape 721"/>
        <p:cNvGrpSpPr/>
        <p:nvPr/>
      </p:nvGrpSpPr>
      <p:grpSpPr>
        <a:xfrm>
          <a:off x="0" y="0"/>
          <a:ext cx="0" cy="0"/>
          <a:chOff x="0" y="0"/>
          <a:chExt cx="0" cy="0"/>
        </a:xfrm>
      </p:grpSpPr>
      <p:sp>
        <p:nvSpPr>
          <p:cNvPr id="722" name="Google Shape;722;p17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3" name="Google Shape;723;p170"/>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24" name="Google Shape;724;p170"/>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25" name="Google Shape;725;p17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6" name="Google Shape;726;p17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7" name="Google Shape;727;p17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8" name="Shape 728"/>
        <p:cNvGrpSpPr/>
        <p:nvPr/>
      </p:nvGrpSpPr>
      <p:grpSpPr>
        <a:xfrm>
          <a:off x="0" y="0"/>
          <a:ext cx="0" cy="0"/>
          <a:chOff x="0" y="0"/>
          <a:chExt cx="0" cy="0"/>
        </a:xfrm>
      </p:grpSpPr>
      <p:sp>
        <p:nvSpPr>
          <p:cNvPr id="729" name="Google Shape;729;p17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0" name="Google Shape;730;p17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7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2" name="Google Shape;732;p17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3" name="Google Shape;733;p17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4" name="Shape 734"/>
        <p:cNvGrpSpPr/>
        <p:nvPr/>
      </p:nvGrpSpPr>
      <p:grpSpPr>
        <a:xfrm>
          <a:off x="0" y="0"/>
          <a:ext cx="0" cy="0"/>
          <a:chOff x="0" y="0"/>
          <a:chExt cx="0" cy="0"/>
        </a:xfrm>
      </p:grpSpPr>
      <p:sp>
        <p:nvSpPr>
          <p:cNvPr id="735" name="Google Shape;735;p17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6" name="Google Shape;736;p172"/>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7" name="Google Shape;737;p17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8" name="Google Shape;738;p17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9" name="Google Shape;739;p17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47" name="Shape 747"/>
        <p:cNvGrpSpPr/>
        <p:nvPr/>
      </p:nvGrpSpPr>
      <p:grpSpPr>
        <a:xfrm>
          <a:off x="0" y="0"/>
          <a:ext cx="0" cy="0"/>
          <a:chOff x="0" y="0"/>
          <a:chExt cx="0" cy="0"/>
        </a:xfrm>
      </p:grpSpPr>
      <p:sp>
        <p:nvSpPr>
          <p:cNvPr id="748" name="Google Shape;748;p68"/>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9" name="Google Shape;749;p68"/>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lvl1pPr indent="-375920" lvl="0" marL="457200" algn="l">
              <a:spcBef>
                <a:spcPts val="700"/>
              </a:spcBef>
              <a:spcAft>
                <a:spcPts val="0"/>
              </a:spcAft>
              <a:buSzPts val="2320"/>
              <a:buFont typeface="Noto Sans Symbols"/>
              <a:buChar char="▪"/>
              <a:defRPr>
                <a:latin typeface="Verdana"/>
                <a:ea typeface="Verdana"/>
                <a:cs typeface="Verdana"/>
                <a:sym typeface="Verdana"/>
              </a:defRPr>
            </a:lvl1pPr>
            <a:lvl2pPr indent="-360680" lvl="1" marL="914400" algn="l">
              <a:spcBef>
                <a:spcPts val="550"/>
              </a:spcBef>
              <a:spcAft>
                <a:spcPts val="0"/>
              </a:spcAft>
              <a:buSzPts val="2080"/>
              <a:buFont typeface="Arial"/>
              <a:buChar char="•"/>
              <a:defRPr>
                <a:latin typeface="Verdana"/>
                <a:ea typeface="Verdana"/>
                <a:cs typeface="Verdana"/>
                <a:sym typeface="Verdana"/>
              </a:defRPr>
            </a:lvl2pPr>
            <a:lvl3pPr indent="-338137" lvl="2" marL="1371600" algn="l">
              <a:spcBef>
                <a:spcPts val="500"/>
              </a:spcBef>
              <a:spcAft>
                <a:spcPts val="0"/>
              </a:spcAft>
              <a:buSzPts val="1725"/>
              <a:buFont typeface="Arial"/>
              <a:buChar char="•"/>
              <a:defRPr>
                <a:latin typeface="Verdana"/>
                <a:ea typeface="Verdana"/>
                <a:cs typeface="Verdana"/>
                <a:sym typeface="Verdana"/>
              </a:defRPr>
            </a:lvl3pPr>
            <a:lvl4pPr indent="-323850" lvl="3" marL="1828800" algn="l">
              <a:spcBef>
                <a:spcPts val="400"/>
              </a:spcBef>
              <a:spcAft>
                <a:spcPts val="0"/>
              </a:spcAft>
              <a:buSzPts val="1500"/>
              <a:buFont typeface="Arial"/>
              <a:buChar char="•"/>
              <a:defRPr>
                <a:latin typeface="Verdana"/>
                <a:ea typeface="Verdana"/>
                <a:cs typeface="Verdana"/>
                <a:sym typeface="Verdana"/>
              </a:defRPr>
            </a:lvl4pPr>
            <a:lvl5pPr indent="-311150" lvl="4" marL="2286000" algn="l">
              <a:spcBef>
                <a:spcPts val="400"/>
              </a:spcBef>
              <a:spcAft>
                <a:spcPts val="0"/>
              </a:spcAft>
              <a:buSzPts val="1300"/>
              <a:buFont typeface="Arial"/>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750" name="Shape 750"/>
        <p:cNvGrpSpPr/>
        <p:nvPr/>
      </p:nvGrpSpPr>
      <p:grpSpPr>
        <a:xfrm>
          <a:off x="0" y="0"/>
          <a:ext cx="0" cy="0"/>
          <a:chOff x="0" y="0"/>
          <a:chExt cx="0" cy="0"/>
        </a:xfrm>
      </p:grpSpPr>
      <p:pic>
        <p:nvPicPr>
          <p:cNvPr descr="WES PPT template - v6.jpg" id="751" name="Google Shape;751;p134"/>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752" name="Google Shape;752;p134"/>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sp>
        <p:nvSpPr>
          <p:cNvPr id="753" name="Google Shape;753;p134"/>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a:ea typeface="Helvetica Neue"/>
                <a:cs typeface="Helvetica Neue"/>
                <a:sym typeface="Helvetica Neue"/>
              </a:rPr>
              <a:t>World Education Services</a:t>
            </a:r>
            <a:endParaRPr/>
          </a:p>
        </p:txBody>
      </p:sp>
      <p:pic>
        <p:nvPicPr>
          <p:cNvPr id="754" name="Google Shape;754;p134"/>
          <p:cNvPicPr preferRelativeResize="0"/>
          <p:nvPr/>
        </p:nvPicPr>
        <p:blipFill rotWithShape="1">
          <a:blip r:embed="rId4">
            <a:alphaModFix/>
          </a:blip>
          <a:srcRect b="0" l="0" r="0" t="0"/>
          <a:stretch/>
        </p:blipFill>
        <p:spPr>
          <a:xfrm>
            <a:off x="750888" y="549275"/>
            <a:ext cx="1228725" cy="863600"/>
          </a:xfrm>
          <a:prstGeom prst="rect">
            <a:avLst/>
          </a:prstGeom>
          <a:noFill/>
          <a:ln>
            <a:noFill/>
          </a:ln>
        </p:spPr>
      </p:pic>
      <p:sp>
        <p:nvSpPr>
          <p:cNvPr id="755" name="Google Shape;755;p134"/>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6" name="Google Shape;756;p134"/>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57" name="Google Shape;757;p134"/>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58" name="Google Shape;758;p134"/>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59" name="Google Shape;759;p134"/>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760" name="Shape 760"/>
        <p:cNvGrpSpPr/>
        <p:nvPr/>
      </p:nvGrpSpPr>
      <p:grpSpPr>
        <a:xfrm>
          <a:off x="0" y="0"/>
          <a:ext cx="0" cy="0"/>
          <a:chOff x="0" y="0"/>
          <a:chExt cx="0" cy="0"/>
        </a:xfrm>
      </p:grpSpPr>
      <p:pic>
        <p:nvPicPr>
          <p:cNvPr descr="WES PPT template - v6.jpg" id="761" name="Google Shape;761;p135"/>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762" name="Google Shape;762;p135"/>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763" name="Google Shape;763;p135"/>
          <p:cNvPicPr preferRelativeResize="0"/>
          <p:nvPr/>
        </p:nvPicPr>
        <p:blipFill rotWithShape="1">
          <a:blip r:embed="rId4">
            <a:alphaModFix/>
          </a:blip>
          <a:srcRect b="0" l="0" r="0" t="0"/>
          <a:stretch/>
        </p:blipFill>
        <p:spPr>
          <a:xfrm>
            <a:off x="750888" y="549275"/>
            <a:ext cx="1228725" cy="863600"/>
          </a:xfrm>
          <a:prstGeom prst="rect">
            <a:avLst/>
          </a:prstGeom>
          <a:noFill/>
          <a:ln>
            <a:noFill/>
          </a:ln>
        </p:spPr>
      </p:pic>
      <p:sp>
        <p:nvSpPr>
          <p:cNvPr id="764" name="Google Shape;764;p135"/>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5" name="Google Shape;765;p135"/>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66" name="Google Shape;766;p135"/>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67" name="Google Shape;767;p135"/>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68" name="Google Shape;768;p135"/>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69" name="Google Shape;769;p135"/>
          <p:cNvSpPr txBox="1"/>
          <p:nvPr>
            <p:ph idx="5" type="body"/>
          </p:nvPr>
        </p:nvSpPr>
        <p:spPr>
          <a:xfrm>
            <a:off x="683568" y="4221088"/>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0" name="Google Shape;770;p135"/>
          <p:cNvSpPr txBox="1"/>
          <p:nvPr>
            <p:ph idx="6" type="body"/>
          </p:nvPr>
        </p:nvSpPr>
        <p:spPr>
          <a:xfrm>
            <a:off x="683568" y="458112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1" name="Google Shape;771;p135"/>
          <p:cNvSpPr txBox="1"/>
          <p:nvPr>
            <p:ph idx="7" type="body"/>
          </p:nvPr>
        </p:nvSpPr>
        <p:spPr>
          <a:xfrm>
            <a:off x="683568" y="479715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2" name="Google Shape;772;p135"/>
          <p:cNvSpPr txBox="1"/>
          <p:nvPr>
            <p:ph idx="8" type="body"/>
          </p:nvPr>
        </p:nvSpPr>
        <p:spPr>
          <a:xfrm>
            <a:off x="683568" y="5013176"/>
            <a:ext cx="4267200" cy="28803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showMasterSp="0">
  <p:cSld name="2_Title Slide">
    <p:spTree>
      <p:nvGrpSpPr>
        <p:cNvPr id="773" name="Shape 773"/>
        <p:cNvGrpSpPr/>
        <p:nvPr/>
      </p:nvGrpSpPr>
      <p:grpSpPr>
        <a:xfrm>
          <a:off x="0" y="0"/>
          <a:ext cx="0" cy="0"/>
          <a:chOff x="0" y="0"/>
          <a:chExt cx="0" cy="0"/>
        </a:xfrm>
      </p:grpSpPr>
      <p:pic>
        <p:nvPicPr>
          <p:cNvPr descr="WES PPT template - v6.jpg" id="774" name="Google Shape;774;p136"/>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775" name="Google Shape;775;p136"/>
          <p:cNvPicPr preferRelativeResize="0"/>
          <p:nvPr/>
        </p:nvPicPr>
        <p:blipFill rotWithShape="1">
          <a:blip r:embed="rId3">
            <a:alphaModFix/>
          </a:blip>
          <a:srcRect b="0" l="0" r="0" t="0"/>
          <a:stretch/>
        </p:blipFill>
        <p:spPr>
          <a:xfrm>
            <a:off x="5651500" y="1022350"/>
            <a:ext cx="2992438" cy="431800"/>
          </a:xfrm>
          <a:prstGeom prst="rect">
            <a:avLst/>
          </a:prstGeom>
          <a:noFill/>
          <a:ln>
            <a:noFill/>
          </a:ln>
        </p:spPr>
      </p:pic>
      <p:pic>
        <p:nvPicPr>
          <p:cNvPr id="776" name="Google Shape;776;p136"/>
          <p:cNvPicPr preferRelativeResize="0"/>
          <p:nvPr/>
        </p:nvPicPr>
        <p:blipFill rotWithShape="1">
          <a:blip r:embed="rId4">
            <a:alphaModFix/>
          </a:blip>
          <a:srcRect b="0" l="0" r="0" t="0"/>
          <a:stretch/>
        </p:blipFill>
        <p:spPr>
          <a:xfrm>
            <a:off x="750888" y="549275"/>
            <a:ext cx="1228725" cy="863600"/>
          </a:xfrm>
          <a:prstGeom prst="rect">
            <a:avLst/>
          </a:prstGeom>
          <a:noFill/>
          <a:ln>
            <a:noFill/>
          </a:ln>
        </p:spPr>
      </p:pic>
      <p:sp>
        <p:nvSpPr>
          <p:cNvPr id="777" name="Google Shape;777;p136"/>
          <p:cNvSpPr txBox="1"/>
          <p:nvPr>
            <p:ph type="ctrTitle"/>
          </p:nvPr>
        </p:nvSpPr>
        <p:spPr>
          <a:xfrm>
            <a:off x="683568" y="184482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8" name="Google Shape;778;p136"/>
          <p:cNvSpPr txBox="1"/>
          <p:nvPr>
            <p:ph idx="1" type="body"/>
          </p:nvPr>
        </p:nvSpPr>
        <p:spPr>
          <a:xfrm>
            <a:off x="683568" y="1844824"/>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9" name="Google Shape;779;p136"/>
          <p:cNvSpPr txBox="1"/>
          <p:nvPr>
            <p:ph idx="2" type="body"/>
          </p:nvPr>
        </p:nvSpPr>
        <p:spPr>
          <a:xfrm>
            <a:off x="683568" y="3068960"/>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0" name="Google Shape;780;p136"/>
          <p:cNvSpPr txBox="1"/>
          <p:nvPr>
            <p:ph idx="3" type="body"/>
          </p:nvPr>
        </p:nvSpPr>
        <p:spPr>
          <a:xfrm>
            <a:off x="683568" y="3789040"/>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1" name="Google Shape;781;p136"/>
          <p:cNvSpPr txBox="1"/>
          <p:nvPr>
            <p:ph idx="4" type="body"/>
          </p:nvPr>
        </p:nvSpPr>
        <p:spPr>
          <a:xfrm>
            <a:off x="683568" y="4005064"/>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2" name="Google Shape;782;p136"/>
          <p:cNvSpPr txBox="1"/>
          <p:nvPr>
            <p:ph idx="5" type="body"/>
          </p:nvPr>
        </p:nvSpPr>
        <p:spPr>
          <a:xfrm>
            <a:off x="683568" y="4365104"/>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3" name="Google Shape;783;p136"/>
          <p:cNvSpPr txBox="1"/>
          <p:nvPr>
            <p:ph idx="6" type="body"/>
          </p:nvPr>
        </p:nvSpPr>
        <p:spPr>
          <a:xfrm>
            <a:off x="683568" y="4581128"/>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4" name="Google Shape;784;p136"/>
          <p:cNvSpPr txBox="1"/>
          <p:nvPr>
            <p:ph idx="7" type="body"/>
          </p:nvPr>
        </p:nvSpPr>
        <p:spPr>
          <a:xfrm>
            <a:off x="683569" y="4941168"/>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5" name="Google Shape;785;p136"/>
          <p:cNvSpPr txBox="1"/>
          <p:nvPr>
            <p:ph idx="8" type="body"/>
          </p:nvPr>
        </p:nvSpPr>
        <p:spPr>
          <a:xfrm>
            <a:off x="683569" y="5157192"/>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960"/>
              <a:buNone/>
              <a:defRPr b="0" sz="1200">
                <a:solidFill>
                  <a:schemeClr val="lt1"/>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type="blank">
  <p:cSld name="BLANK">
    <p:spTree>
      <p:nvGrpSpPr>
        <p:cNvPr id="786" name="Shape 786"/>
        <p:cNvGrpSpPr/>
        <p:nvPr/>
      </p:nvGrpSpPr>
      <p:grpSpPr>
        <a:xfrm>
          <a:off x="0" y="0"/>
          <a:ext cx="0" cy="0"/>
          <a:chOff x="0" y="0"/>
          <a:chExt cx="0" cy="0"/>
        </a:xfrm>
      </p:grpSpPr>
      <p:pic>
        <p:nvPicPr>
          <p:cNvPr id="787" name="Google Shape;787;p137"/>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788" name="Google Shape;788;p137"/>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789" name="Google Shape;789;p137"/>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
        <p:nvSpPr>
          <p:cNvPr id="790" name="Google Shape;790;p137"/>
          <p:cNvSpPr txBox="1"/>
          <p:nvPr/>
        </p:nvSpPr>
        <p:spPr>
          <a:xfrm>
            <a:off x="2392363" y="1973263"/>
            <a:ext cx="4252912" cy="519112"/>
          </a:xfrm>
          <a:prstGeom prst="rect">
            <a:avLst/>
          </a:prstGeom>
          <a:noFill/>
          <a:ln>
            <a:noFill/>
          </a:ln>
        </p:spPr>
        <p:txBody>
          <a:bodyPr anchorCtr="0" anchor="t" bIns="45700" lIns="0" spcFirstLastPara="1" rIns="0" wrap="square" tIns="45700">
            <a:noAutofit/>
          </a:bodyPr>
          <a:lstStyle/>
          <a:p>
            <a:pPr indent="0" lvl="0" marL="0" marR="0" rtl="0" algn="ctr">
              <a:spcBef>
                <a:spcPts val="0"/>
              </a:spcBef>
              <a:spcAft>
                <a:spcPts val="0"/>
              </a:spcAft>
              <a:buClr>
                <a:schemeClr val="accent1"/>
              </a:buClr>
              <a:buSzPts val="4400"/>
              <a:buFont typeface="Noto Sans Symbols"/>
              <a:buNone/>
            </a:pPr>
            <a:r>
              <a:rPr b="1" lang="en-US" sz="4400">
                <a:solidFill>
                  <a:schemeClr val="accent1"/>
                </a:solidFill>
                <a:latin typeface="Verdana"/>
                <a:ea typeface="Verdana"/>
                <a:cs typeface="Verdana"/>
                <a:sym typeface="Verdana"/>
              </a:rPr>
              <a:t>Our Mission</a:t>
            </a:r>
            <a:endParaRPr/>
          </a:p>
        </p:txBody>
      </p:sp>
      <p:sp>
        <p:nvSpPr>
          <p:cNvPr id="791" name="Google Shape;791;p137"/>
          <p:cNvSpPr txBox="1"/>
          <p:nvPr/>
        </p:nvSpPr>
        <p:spPr>
          <a:xfrm>
            <a:off x="827088" y="2924175"/>
            <a:ext cx="7381875" cy="2087563"/>
          </a:xfrm>
          <a:prstGeom prst="rect">
            <a:avLst/>
          </a:prstGeom>
          <a:noFill/>
          <a:ln>
            <a:noFill/>
          </a:ln>
        </p:spPr>
        <p:txBody>
          <a:bodyPr anchorCtr="0" anchor="t" bIns="45700" lIns="0" spcFirstLastPara="1" rIns="0" wrap="square" tIns="45700">
            <a:noAutofit/>
          </a:bodyPr>
          <a:lstStyle/>
          <a:p>
            <a:pPr indent="0" lvl="0" marL="0" marR="0" rtl="0" algn="ctr">
              <a:lnSpc>
                <a:spcPct val="130000"/>
              </a:lnSpc>
              <a:spcBef>
                <a:spcPts val="0"/>
              </a:spcBef>
              <a:spcAft>
                <a:spcPts val="0"/>
              </a:spcAft>
              <a:buClr>
                <a:srgbClr val="003764"/>
              </a:buClr>
              <a:buSzPts val="1600"/>
              <a:buFont typeface="Noto Sans Symbols"/>
              <a:buNone/>
            </a:pPr>
            <a:r>
              <a:rPr lang="en-US" sz="2000">
                <a:solidFill>
                  <a:schemeClr val="accent2"/>
                </a:solidFill>
                <a:latin typeface="Verdana"/>
                <a:ea typeface="Verdana"/>
                <a:cs typeface="Verdana"/>
                <a:sym typeface="Verdana"/>
              </a:rPr>
              <a:t>WES advances the </a:t>
            </a:r>
            <a:r>
              <a:rPr lang="en-US" sz="2000">
                <a:solidFill>
                  <a:schemeClr val="accent1"/>
                </a:solidFill>
                <a:latin typeface="Verdana"/>
                <a:ea typeface="Verdana"/>
                <a:cs typeface="Verdana"/>
                <a:sym typeface="Verdana"/>
              </a:rPr>
              <a:t>global mobility </a:t>
            </a:r>
            <a:r>
              <a:rPr lang="en-US" sz="2000">
                <a:solidFill>
                  <a:schemeClr val="accent2"/>
                </a:solidFill>
                <a:latin typeface="Verdana"/>
                <a:ea typeface="Verdana"/>
                <a:cs typeface="Verdana"/>
                <a:sym typeface="Verdana"/>
              </a:rPr>
              <a:t>and </a:t>
            </a:r>
            <a:r>
              <a:rPr lang="en-US" sz="2000">
                <a:solidFill>
                  <a:schemeClr val="accent1"/>
                </a:solidFill>
                <a:latin typeface="Verdana"/>
                <a:ea typeface="Verdana"/>
                <a:cs typeface="Verdana"/>
                <a:sym typeface="Verdana"/>
              </a:rPr>
              <a:t>integration of people into academic and professional settings</a:t>
            </a:r>
            <a:r>
              <a:rPr lang="en-US" sz="2000">
                <a:solidFill>
                  <a:schemeClr val="dk1"/>
                </a:solidFill>
                <a:latin typeface="Verdana"/>
                <a:ea typeface="Verdana"/>
                <a:cs typeface="Verdana"/>
                <a:sym typeface="Verdana"/>
              </a:rPr>
              <a:t> </a:t>
            </a:r>
            <a:r>
              <a:rPr lang="en-US" sz="2000">
                <a:solidFill>
                  <a:schemeClr val="accent2"/>
                </a:solidFill>
                <a:latin typeface="Verdana"/>
                <a:ea typeface="Verdana"/>
                <a:cs typeface="Verdana"/>
                <a:sym typeface="Verdana"/>
              </a:rPr>
              <a:t>by</a:t>
            </a:r>
            <a:r>
              <a:rPr lang="en-US" sz="2000">
                <a:solidFill>
                  <a:schemeClr val="dk1"/>
                </a:solidFill>
                <a:latin typeface="Verdana"/>
                <a:ea typeface="Verdana"/>
                <a:cs typeface="Verdana"/>
                <a:sym typeface="Verdana"/>
              </a:rPr>
              <a:t> </a:t>
            </a:r>
            <a:r>
              <a:rPr lang="en-US" sz="2000">
                <a:solidFill>
                  <a:schemeClr val="accent2"/>
                </a:solidFill>
                <a:latin typeface="Verdana"/>
                <a:ea typeface="Verdana"/>
                <a:cs typeface="Verdana"/>
                <a:sym typeface="Verdana"/>
              </a:rPr>
              <a:t>evaluating and advocating for the recognition of international educational qualifications and </a:t>
            </a:r>
            <a:r>
              <a:rPr lang="en-US" sz="2000">
                <a:solidFill>
                  <a:schemeClr val="accent1"/>
                </a:solidFill>
                <a:latin typeface="Verdana"/>
                <a:ea typeface="Verdana"/>
                <a:cs typeface="Verdana"/>
                <a:sym typeface="Verdana"/>
              </a:rPr>
              <a:t>enabling individuals to fully utilize their education</a:t>
            </a:r>
            <a:r>
              <a:rPr lang="en-US" sz="2000">
                <a:solidFill>
                  <a:schemeClr val="accent2"/>
                </a:solidFill>
                <a:latin typeface="Verdana"/>
                <a:ea typeface="Verdana"/>
                <a:cs typeface="Verdana"/>
                <a:sym typeface="Verdana"/>
              </a:rPr>
              <a:t>.</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107" name="Shape 107"/>
        <p:cNvGrpSpPr/>
        <p:nvPr/>
      </p:nvGrpSpPr>
      <p:grpSpPr>
        <a:xfrm>
          <a:off x="0" y="0"/>
          <a:ext cx="0" cy="0"/>
          <a:chOff x="0" y="0"/>
          <a:chExt cx="0" cy="0"/>
        </a:xfrm>
      </p:grpSpPr>
      <p:pic>
        <p:nvPicPr>
          <p:cNvPr descr="WES PPT template - v6.jpg" id="108" name="Google Shape;108;p100"/>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09" name="Google Shape;109;p100"/>
          <p:cNvSpPr txBox="1"/>
          <p:nvPr/>
        </p:nvSpPr>
        <p:spPr>
          <a:xfrm>
            <a:off x="684213" y="4941888"/>
            <a:ext cx="4319587" cy="43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600">
                <a:solidFill>
                  <a:srgbClr val="FFFFFF"/>
                </a:solidFill>
                <a:latin typeface="Helvetica Neue"/>
                <a:ea typeface="Helvetica Neue"/>
                <a:cs typeface="Helvetica Neue"/>
                <a:sym typeface="Helvetica Neue"/>
              </a:rPr>
              <a:t>World Education Services</a:t>
            </a:r>
            <a:endParaRPr/>
          </a:p>
        </p:txBody>
      </p:sp>
      <p:pic>
        <p:nvPicPr>
          <p:cNvPr id="110" name="Google Shape;110;p100"/>
          <p:cNvPicPr preferRelativeResize="0"/>
          <p:nvPr/>
        </p:nvPicPr>
        <p:blipFill rotWithShape="1">
          <a:blip r:embed="rId3">
            <a:alphaModFix/>
          </a:blip>
          <a:srcRect b="0" l="0" r="0" t="0"/>
          <a:stretch/>
        </p:blipFill>
        <p:spPr>
          <a:xfrm>
            <a:off x="684213" y="522288"/>
            <a:ext cx="7056437" cy="674687"/>
          </a:xfrm>
          <a:prstGeom prst="rect">
            <a:avLst/>
          </a:prstGeom>
          <a:noFill/>
          <a:ln>
            <a:noFill/>
          </a:ln>
        </p:spPr>
      </p:pic>
      <p:sp>
        <p:nvSpPr>
          <p:cNvPr id="111" name="Google Shape;111;p100"/>
          <p:cNvSpPr txBox="1"/>
          <p:nvPr>
            <p:ph type="ctrTitle"/>
          </p:nvPr>
        </p:nvSpPr>
        <p:spPr>
          <a:xfrm>
            <a:off x="683568" y="2204864"/>
            <a:ext cx="7776864" cy="1224136"/>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0" sz="4000" cap="none">
                <a:solidFill>
                  <a:srgbClr val="FFFFFF"/>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00"/>
          <p:cNvSpPr txBox="1"/>
          <p:nvPr>
            <p:ph idx="1" type="body"/>
          </p:nvPr>
        </p:nvSpPr>
        <p:spPr>
          <a:xfrm>
            <a:off x="683568" y="4365079"/>
            <a:ext cx="4955232" cy="35663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760"/>
              <a:buNone/>
              <a:defRPr b="1" sz="22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3" name="Google Shape;113;p100"/>
          <p:cNvSpPr txBox="1"/>
          <p:nvPr>
            <p:ph idx="2" type="body"/>
          </p:nvPr>
        </p:nvSpPr>
        <p:spPr>
          <a:xfrm>
            <a:off x="683568" y="1987947"/>
            <a:ext cx="3312368" cy="288925"/>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120"/>
              <a:buNone/>
              <a:defRPr b="1" sz="1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4" name="Google Shape;114;p100"/>
          <p:cNvSpPr txBox="1"/>
          <p:nvPr>
            <p:ph idx="3" type="body"/>
          </p:nvPr>
        </p:nvSpPr>
        <p:spPr>
          <a:xfrm>
            <a:off x="683568" y="4725119"/>
            <a:ext cx="4267200"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280"/>
              <a:buNone/>
              <a:defRPr b="0" sz="16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15" name="Google Shape;115;p100"/>
          <p:cNvSpPr txBox="1"/>
          <p:nvPr>
            <p:ph idx="4" type="body"/>
          </p:nvPr>
        </p:nvSpPr>
        <p:spPr>
          <a:xfrm>
            <a:off x="683568" y="3501008"/>
            <a:ext cx="7776864" cy="504056"/>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920"/>
              <a:buNone/>
              <a:defRPr sz="2400">
                <a:solidFill>
                  <a:srgbClr val="FFFFFF"/>
                </a:solidFill>
                <a:latin typeface="Helvetica Neue"/>
                <a:ea typeface="Helvetica Neue"/>
                <a:cs typeface="Helvetica Neue"/>
                <a:sym typeface="Helvetica Neue"/>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showMasterSp="0">
  <p:cSld name="2_Section Header">
    <p:spTree>
      <p:nvGrpSpPr>
        <p:cNvPr id="792" name="Shape 792"/>
        <p:cNvGrpSpPr/>
        <p:nvPr/>
      </p:nvGrpSpPr>
      <p:grpSpPr>
        <a:xfrm>
          <a:off x="0" y="0"/>
          <a:ext cx="0" cy="0"/>
          <a:chOff x="0" y="0"/>
          <a:chExt cx="0" cy="0"/>
        </a:xfrm>
      </p:grpSpPr>
      <p:pic>
        <p:nvPicPr>
          <p:cNvPr descr="WES PPT template - v63.jpg" id="793" name="Google Shape;793;p13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94" name="Google Shape;794;p138"/>
          <p:cNvSpPr txBox="1"/>
          <p:nvPr>
            <p:ph type="title"/>
          </p:nvPr>
        </p:nvSpPr>
        <p:spPr>
          <a:xfrm>
            <a:off x="611560" y="2320077"/>
            <a:ext cx="7848872" cy="211703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3764"/>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showMasterSp="0">
  <p:cSld name="3_Section Header">
    <p:spTree>
      <p:nvGrpSpPr>
        <p:cNvPr id="795" name="Shape 795"/>
        <p:cNvGrpSpPr/>
        <p:nvPr/>
      </p:nvGrpSpPr>
      <p:grpSpPr>
        <a:xfrm>
          <a:off x="0" y="0"/>
          <a:ext cx="0" cy="0"/>
          <a:chOff x="0" y="0"/>
          <a:chExt cx="0" cy="0"/>
        </a:xfrm>
      </p:grpSpPr>
      <p:pic>
        <p:nvPicPr>
          <p:cNvPr descr="WES PPT template - v63.jpg" id="796" name="Google Shape;796;p139"/>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797" name="Google Shape;797;p139"/>
          <p:cNvSpPr txBox="1"/>
          <p:nvPr/>
        </p:nvSpPr>
        <p:spPr>
          <a:xfrm>
            <a:off x="611188" y="1568450"/>
            <a:ext cx="1954212"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rgbClr val="003764"/>
                </a:solidFill>
                <a:latin typeface="Helvetica Neue"/>
                <a:ea typeface="Helvetica Neue"/>
                <a:cs typeface="Helvetica Neue"/>
                <a:sym typeface="Helvetica Neue"/>
              </a:rPr>
              <a:t>Agenda</a:t>
            </a:r>
            <a:endParaRPr/>
          </a:p>
        </p:txBody>
      </p:sp>
      <p:sp>
        <p:nvSpPr>
          <p:cNvPr id="798" name="Google Shape;798;p139"/>
          <p:cNvSpPr txBox="1"/>
          <p:nvPr>
            <p:ph type="title"/>
          </p:nvPr>
        </p:nvSpPr>
        <p:spPr>
          <a:xfrm>
            <a:off x="611560" y="2852936"/>
            <a:ext cx="6934200" cy="2448272"/>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000000"/>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799" name="Shape 799"/>
        <p:cNvGrpSpPr/>
        <p:nvPr/>
      </p:nvGrpSpPr>
      <p:grpSpPr>
        <a:xfrm>
          <a:off x="0" y="0"/>
          <a:ext cx="0" cy="0"/>
          <a:chOff x="0" y="0"/>
          <a:chExt cx="0" cy="0"/>
        </a:xfrm>
      </p:grpSpPr>
      <p:pic>
        <p:nvPicPr>
          <p:cNvPr descr="WES PPT template7.jpg" id="800" name="Google Shape;800;p140"/>
          <p:cNvPicPr preferRelativeResize="0"/>
          <p:nvPr/>
        </p:nvPicPr>
        <p:blipFill rotWithShape="1">
          <a:blip r:embed="rId2">
            <a:alphaModFix/>
          </a:blip>
          <a:srcRect b="0" l="0" r="0" t="0"/>
          <a:stretch/>
        </p:blipFill>
        <p:spPr>
          <a:xfrm>
            <a:off x="0" y="0"/>
            <a:ext cx="9144000" cy="6856413"/>
          </a:xfrm>
          <a:prstGeom prst="rect">
            <a:avLst/>
          </a:prstGeom>
          <a:noFill/>
          <a:ln>
            <a:noFill/>
          </a:ln>
        </p:spPr>
      </p:pic>
      <p:pic>
        <p:nvPicPr>
          <p:cNvPr id="801" name="Google Shape;801;p140"/>
          <p:cNvPicPr preferRelativeResize="0"/>
          <p:nvPr/>
        </p:nvPicPr>
        <p:blipFill rotWithShape="1">
          <a:blip r:embed="rId3">
            <a:alphaModFix/>
          </a:blip>
          <a:srcRect b="0" l="0" r="0" t="0"/>
          <a:stretch/>
        </p:blipFill>
        <p:spPr>
          <a:xfrm>
            <a:off x="684213" y="476250"/>
            <a:ext cx="7775575" cy="1152525"/>
          </a:xfrm>
          <a:prstGeom prst="rect">
            <a:avLst/>
          </a:prstGeom>
          <a:noFill/>
          <a:ln>
            <a:noFill/>
          </a:ln>
        </p:spPr>
      </p:pic>
      <p:sp>
        <p:nvSpPr>
          <p:cNvPr id="802" name="Google Shape;802;p140"/>
          <p:cNvSpPr txBox="1"/>
          <p:nvPr/>
        </p:nvSpPr>
        <p:spPr>
          <a:xfrm>
            <a:off x="928688" y="698500"/>
            <a:ext cx="4391025" cy="7080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lt1"/>
                </a:solidFill>
                <a:latin typeface="Helvetica Neue"/>
                <a:ea typeface="Helvetica Neue"/>
                <a:cs typeface="Helvetica Neue"/>
                <a:sym typeface="Helvetica Neue"/>
              </a:rPr>
              <a:t>POLL</a:t>
            </a:r>
            <a:endParaRPr/>
          </a:p>
        </p:txBody>
      </p:sp>
      <p:pic>
        <p:nvPicPr>
          <p:cNvPr id="803" name="Google Shape;803;p140"/>
          <p:cNvPicPr preferRelativeResize="0"/>
          <p:nvPr/>
        </p:nvPicPr>
        <p:blipFill rotWithShape="1">
          <a:blip r:embed="rId4">
            <a:alphaModFix/>
          </a:blip>
          <a:srcRect b="0" l="0" r="0" t="0"/>
          <a:stretch/>
        </p:blipFill>
        <p:spPr>
          <a:xfrm>
            <a:off x="7669213" y="5229225"/>
            <a:ext cx="1079500" cy="1079500"/>
          </a:xfrm>
          <a:prstGeom prst="rect">
            <a:avLst/>
          </a:prstGeom>
          <a:noFill/>
          <a:ln>
            <a:noFill/>
          </a:ln>
        </p:spPr>
      </p:pic>
      <p:sp>
        <p:nvSpPr>
          <p:cNvPr id="804" name="Google Shape;804;p140"/>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805" name="Google Shape;805;p140"/>
          <p:cNvPicPr preferRelativeResize="0"/>
          <p:nvPr/>
        </p:nvPicPr>
        <p:blipFill rotWithShape="1">
          <a:blip r:embed="rId5">
            <a:alphaModFix/>
          </a:blip>
          <a:srcRect b="0" l="0" r="0" t="0"/>
          <a:stretch/>
        </p:blipFill>
        <p:spPr>
          <a:xfrm>
            <a:off x="3203575" y="6610350"/>
            <a:ext cx="355600" cy="203200"/>
          </a:xfrm>
          <a:prstGeom prst="rect">
            <a:avLst/>
          </a:prstGeom>
          <a:noFill/>
          <a:ln>
            <a:noFill/>
          </a:ln>
        </p:spPr>
      </p:pic>
      <p:sp>
        <p:nvSpPr>
          <p:cNvPr id="806" name="Google Shape;806;p140"/>
          <p:cNvSpPr txBox="1"/>
          <p:nvPr>
            <p:ph idx="1" type="body"/>
          </p:nvPr>
        </p:nvSpPr>
        <p:spPr>
          <a:xfrm>
            <a:off x="683568" y="2780928"/>
            <a:ext cx="7776864" cy="3384376"/>
          </a:xfrm>
          <a:prstGeom prst="rect">
            <a:avLst/>
          </a:prstGeom>
          <a:noFill/>
          <a:ln>
            <a:noFill/>
          </a:ln>
        </p:spPr>
        <p:txBody>
          <a:bodyPr anchorCtr="0" anchor="t" bIns="45700" lIns="91425" spcFirstLastPara="1" rIns="91425" wrap="square" tIns="45700">
            <a:noAutofit/>
          </a:bodyPr>
          <a:lstStyle>
            <a:lvl1pPr indent="-381000" lvl="0" marL="457200" algn="l">
              <a:spcBef>
                <a:spcPts val="700"/>
              </a:spcBef>
              <a:spcAft>
                <a:spcPts val="0"/>
              </a:spcAft>
              <a:buSzPts val="2400"/>
              <a:buFont typeface="Arial"/>
              <a:buAutoNum type="arabicPeriod"/>
              <a:defRPr sz="2400">
                <a:solidFill>
                  <a:srgbClr val="003764"/>
                </a:solidFill>
                <a:latin typeface="Verdana"/>
                <a:ea typeface="Verdana"/>
                <a:cs typeface="Verdana"/>
                <a:sym typeface="Verdana"/>
              </a:defRPr>
            </a:lvl1pPr>
            <a:lvl2pPr indent="-360680" lvl="1" marL="914400" algn="l">
              <a:spcBef>
                <a:spcPts val="550"/>
              </a:spcBef>
              <a:spcAft>
                <a:spcPts val="0"/>
              </a:spcAft>
              <a:buSzPts val="2080"/>
              <a:buFont typeface="Noto Sans Symbols"/>
              <a:buChar char="▪"/>
              <a:defRPr>
                <a:latin typeface="Verdana"/>
                <a:ea typeface="Verdana"/>
                <a:cs typeface="Verdana"/>
                <a:sym typeface="Verdana"/>
              </a:defRPr>
            </a:lvl2pPr>
            <a:lvl3pPr indent="-338137" lvl="2" marL="1371600" algn="l">
              <a:spcBef>
                <a:spcPts val="500"/>
              </a:spcBef>
              <a:spcAft>
                <a:spcPts val="0"/>
              </a:spcAft>
              <a:buSzPts val="1725"/>
              <a:buFont typeface="Noto Sans Symbols"/>
              <a:buChar char="▪"/>
              <a:defRPr>
                <a:latin typeface="Verdana"/>
                <a:ea typeface="Verdana"/>
                <a:cs typeface="Verdana"/>
                <a:sym typeface="Verdana"/>
              </a:defRPr>
            </a:lvl3pPr>
            <a:lvl4pPr indent="-323850" lvl="3" marL="1828800" algn="l">
              <a:spcBef>
                <a:spcPts val="400"/>
              </a:spcBef>
              <a:spcAft>
                <a:spcPts val="0"/>
              </a:spcAft>
              <a:buSzPts val="1500"/>
              <a:buFont typeface="Noto Sans Symbols"/>
              <a:buChar char="▪"/>
              <a:defRPr>
                <a:latin typeface="Verdana"/>
                <a:ea typeface="Verdana"/>
                <a:cs typeface="Verdana"/>
                <a:sym typeface="Verdana"/>
              </a:defRPr>
            </a:lvl4pPr>
            <a:lvl5pPr indent="-311150" lvl="4" marL="2286000" algn="l">
              <a:spcBef>
                <a:spcPts val="400"/>
              </a:spcBef>
              <a:spcAft>
                <a:spcPts val="0"/>
              </a:spcAft>
              <a:buSzPts val="1300"/>
              <a:buFont typeface="Noto Sans Symbols"/>
              <a:buChar char="▪"/>
              <a:defRPr>
                <a:latin typeface="Verdana"/>
                <a:ea typeface="Verdana"/>
                <a:cs typeface="Verdana"/>
                <a:sym typeface="Verdana"/>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7" name="Google Shape;807;p140"/>
          <p:cNvSpPr txBox="1"/>
          <p:nvPr>
            <p:ph idx="2" type="body"/>
          </p:nvPr>
        </p:nvSpPr>
        <p:spPr>
          <a:xfrm>
            <a:off x="683568" y="1844824"/>
            <a:ext cx="7776864" cy="648072"/>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560"/>
              <a:buNone/>
              <a:defRPr b="0" sz="3200">
                <a:solidFill>
                  <a:srgbClr val="003764"/>
                </a:solidFill>
                <a:latin typeface="Verdana"/>
                <a:ea typeface="Verdana"/>
                <a:cs typeface="Verdana"/>
                <a:sym typeface="Verdana"/>
              </a:defRPr>
            </a:lvl1pPr>
            <a:lvl2pPr indent="-320040" lvl="1" marL="914400" algn="l">
              <a:spcBef>
                <a:spcPts val="550"/>
              </a:spcBef>
              <a:spcAft>
                <a:spcPts val="0"/>
              </a:spcAft>
              <a:buSzPts val="1440"/>
              <a:buChar char="•"/>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8" name="Shape 808"/>
        <p:cNvGrpSpPr/>
        <p:nvPr/>
      </p:nvGrpSpPr>
      <p:grpSpPr>
        <a:xfrm>
          <a:off x="0" y="0"/>
          <a:ext cx="0" cy="0"/>
          <a:chOff x="0" y="0"/>
          <a:chExt cx="0" cy="0"/>
        </a:xfrm>
      </p:grpSpPr>
      <p:sp>
        <p:nvSpPr>
          <p:cNvPr id="809" name="Google Shape;809;p141"/>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0" name="Google Shape;810;p141"/>
          <p:cNvSpPr txBox="1"/>
          <p:nvPr>
            <p:ph idx="1" type="body"/>
          </p:nvPr>
        </p:nvSpPr>
        <p:spPr>
          <a:xfrm>
            <a:off x="609600" y="1589566"/>
            <a:ext cx="3886200"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11" name="Google Shape;811;p141"/>
          <p:cNvSpPr txBox="1"/>
          <p:nvPr>
            <p:ph idx="2" type="body"/>
          </p:nvPr>
        </p:nvSpPr>
        <p:spPr>
          <a:xfrm>
            <a:off x="4716016" y="1589566"/>
            <a:ext cx="4015085" cy="4791761"/>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2080"/>
              <a:buFont typeface="Noto Sans Symbols"/>
              <a:buNone/>
              <a:defRPr sz="2600"/>
            </a:lvl1pPr>
            <a:lvl2pPr indent="-350519" lvl="1" marL="914400" algn="l">
              <a:spcBef>
                <a:spcPts val="550"/>
              </a:spcBef>
              <a:spcAft>
                <a:spcPts val="0"/>
              </a:spcAft>
              <a:buClr>
                <a:srgbClr val="003764"/>
              </a:buClr>
              <a:buSzPts val="1920"/>
              <a:buFont typeface="Noto Sans Symbols"/>
              <a:buChar char="▪"/>
              <a:defRPr sz="2400"/>
            </a:lvl2pPr>
            <a:lvl3pPr indent="-333375" lvl="2" marL="1371600" algn="l">
              <a:spcBef>
                <a:spcPts val="500"/>
              </a:spcBef>
              <a:spcAft>
                <a:spcPts val="0"/>
              </a:spcAft>
              <a:buClr>
                <a:srgbClr val="1F9055"/>
              </a:buClr>
              <a:buSzPts val="1650"/>
              <a:buFont typeface="Noto Sans Symbols"/>
              <a:buChar char="▪"/>
              <a:defRPr sz="2200"/>
            </a:lvl3pPr>
            <a:lvl4pPr indent="-323850" lvl="3" marL="1828800" algn="l">
              <a:spcBef>
                <a:spcPts val="400"/>
              </a:spcBef>
              <a:spcAft>
                <a:spcPts val="0"/>
              </a:spcAft>
              <a:buSzPts val="1500"/>
              <a:buFont typeface="Noto Sans Symbols"/>
              <a:buChar char="▪"/>
              <a:defRPr/>
            </a:lvl4pPr>
            <a:lvl5pPr indent="-311150" lvl="4" marL="2286000" algn="l">
              <a:spcBef>
                <a:spcPts val="400"/>
              </a:spcBef>
              <a:spcAft>
                <a:spcPts val="0"/>
              </a:spcAft>
              <a:buSzPts val="1300"/>
              <a:buFont typeface="Noto Sans Symbols"/>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812" name="Shape 812"/>
        <p:cNvGrpSpPr/>
        <p:nvPr/>
      </p:nvGrpSpPr>
      <p:grpSpPr>
        <a:xfrm>
          <a:off x="0" y="0"/>
          <a:ext cx="0" cy="0"/>
          <a:chOff x="0" y="0"/>
          <a:chExt cx="0" cy="0"/>
        </a:xfrm>
      </p:grpSpPr>
      <p:pic>
        <p:nvPicPr>
          <p:cNvPr descr="WES PPT template7.jpg" id="813" name="Google Shape;813;p142"/>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14" name="Google Shape;814;p142"/>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815" name="Google Shape;815;p142"/>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816" name="Shape 816"/>
        <p:cNvGrpSpPr/>
        <p:nvPr/>
      </p:nvGrpSpPr>
      <p:grpSpPr>
        <a:xfrm>
          <a:off x="0" y="0"/>
          <a:ext cx="0" cy="0"/>
          <a:chOff x="0" y="0"/>
          <a:chExt cx="0" cy="0"/>
        </a:xfrm>
      </p:grpSpPr>
      <p:pic>
        <p:nvPicPr>
          <p:cNvPr descr="WES PPT template6.jpg" id="817" name="Google Shape;817;p143"/>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18" name="Google Shape;818;p143"/>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819" name="Google Shape;819;p143"/>
          <p:cNvPicPr preferRelativeResize="0"/>
          <p:nvPr/>
        </p:nvPicPr>
        <p:blipFill rotWithShape="1">
          <a:blip r:embed="rId3">
            <a:alphaModFix/>
          </a:blip>
          <a:srcRect b="0" l="0" r="0" t="0"/>
          <a:stretch/>
        </p:blipFill>
        <p:spPr>
          <a:xfrm>
            <a:off x="3203575" y="6610350"/>
            <a:ext cx="355600" cy="2032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820" name="Shape 820"/>
        <p:cNvGrpSpPr/>
        <p:nvPr/>
      </p:nvGrpSpPr>
      <p:grpSpPr>
        <a:xfrm>
          <a:off x="0" y="0"/>
          <a:ext cx="0" cy="0"/>
          <a:chOff x="0" y="0"/>
          <a:chExt cx="0" cy="0"/>
        </a:xfrm>
      </p:grpSpPr>
      <p:pic>
        <p:nvPicPr>
          <p:cNvPr descr="WES PPT template6.jpg" id="821" name="Google Shape;821;p144"/>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22" name="Google Shape;822;p144"/>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823" name="Google Shape;823;p144"/>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824" name="Google Shape;824;p144"/>
          <p:cNvPicPr preferRelativeResize="0"/>
          <p:nvPr/>
        </p:nvPicPr>
        <p:blipFill rotWithShape="1">
          <a:blip r:embed="rId4">
            <a:alphaModFix/>
          </a:blip>
          <a:srcRect b="0" l="0" r="0" t="0"/>
          <a:stretch/>
        </p:blipFill>
        <p:spPr>
          <a:xfrm>
            <a:off x="0" y="285750"/>
            <a:ext cx="9144000" cy="6858000"/>
          </a:xfrm>
          <a:prstGeom prst="rect">
            <a:avLst/>
          </a:prstGeom>
          <a:noFill/>
          <a:ln>
            <a:noFill/>
          </a:ln>
        </p:spPr>
      </p:pic>
      <p:pic>
        <p:nvPicPr>
          <p:cNvPr id="825" name="Google Shape;825;p144"/>
          <p:cNvPicPr preferRelativeResize="0"/>
          <p:nvPr/>
        </p:nvPicPr>
        <p:blipFill rotWithShape="1">
          <a:blip r:embed="rId5">
            <a:alphaModFix/>
          </a:blip>
          <a:srcRect b="0" l="0" r="0" t="0"/>
          <a:stretch/>
        </p:blipFill>
        <p:spPr>
          <a:xfrm>
            <a:off x="3859213" y="1211263"/>
            <a:ext cx="1425575" cy="1425575"/>
          </a:xfrm>
          <a:prstGeom prst="rect">
            <a:avLst/>
          </a:prstGeom>
          <a:noFill/>
          <a:ln>
            <a:noFill/>
          </a:ln>
        </p:spPr>
      </p:pic>
      <p:sp>
        <p:nvSpPr>
          <p:cNvPr id="826" name="Google Shape;826;p144"/>
          <p:cNvSpPr txBox="1"/>
          <p:nvPr/>
        </p:nvSpPr>
        <p:spPr>
          <a:xfrm>
            <a:off x="647700" y="3068638"/>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
        <p:nvSpPr>
          <p:cNvPr id="827" name="Google Shape;827;p144"/>
          <p:cNvSpPr txBox="1"/>
          <p:nvPr/>
        </p:nvSpPr>
        <p:spPr>
          <a:xfrm>
            <a:off x="647700" y="3860800"/>
            <a:ext cx="7848600" cy="8318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3764"/>
                </a:solidFill>
                <a:latin typeface="Helvetica Neue"/>
                <a:ea typeface="Helvetica Neue"/>
                <a:cs typeface="Helvetica Neue"/>
                <a:sym typeface="Helvetica Neue"/>
              </a:rPr>
              <a:t>Please ask any questions in the chat box </a:t>
            </a:r>
            <a:br>
              <a:rPr lang="en-US" sz="2400">
                <a:solidFill>
                  <a:srgbClr val="003764"/>
                </a:solidFill>
                <a:latin typeface="Helvetica Neue"/>
                <a:ea typeface="Helvetica Neue"/>
                <a:cs typeface="Helvetica Neue"/>
                <a:sym typeface="Helvetica Neue"/>
              </a:rPr>
            </a:br>
            <a:r>
              <a:rPr lang="en-US" sz="2400">
                <a:solidFill>
                  <a:srgbClr val="003764"/>
                </a:solidFill>
                <a:latin typeface="Helvetica Neue"/>
                <a:ea typeface="Helvetica Neue"/>
                <a:cs typeface="Helvetica Neue"/>
                <a:sym typeface="Helvetica Neue"/>
              </a:rPr>
              <a:t>to your right (send to Host and Presenter)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828" name="Shape 828"/>
        <p:cNvGrpSpPr/>
        <p:nvPr/>
      </p:nvGrpSpPr>
      <p:grpSpPr>
        <a:xfrm>
          <a:off x="0" y="0"/>
          <a:ext cx="0" cy="0"/>
          <a:chOff x="0" y="0"/>
          <a:chExt cx="0" cy="0"/>
        </a:xfrm>
      </p:grpSpPr>
      <p:pic>
        <p:nvPicPr>
          <p:cNvPr descr="WES PPT template6.jpg" id="829" name="Google Shape;829;p145"/>
          <p:cNvPicPr preferRelativeResize="0"/>
          <p:nvPr/>
        </p:nvPicPr>
        <p:blipFill rotWithShape="1">
          <a:blip r:embed="rId2">
            <a:alphaModFix/>
          </a:blip>
          <a:srcRect b="0" l="0" r="0" t="0"/>
          <a:stretch/>
        </p:blipFill>
        <p:spPr>
          <a:xfrm>
            <a:off x="0" y="0"/>
            <a:ext cx="9144000" cy="6856413"/>
          </a:xfrm>
          <a:prstGeom prst="rect">
            <a:avLst/>
          </a:prstGeom>
          <a:noFill/>
          <a:ln>
            <a:noFill/>
          </a:ln>
        </p:spPr>
      </p:pic>
      <p:sp>
        <p:nvSpPr>
          <p:cNvPr id="830" name="Google Shape;830;p145"/>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2016 World Education Services. All rights reserved.</a:t>
            </a:r>
            <a:endParaRPr sz="800">
              <a:solidFill>
                <a:schemeClr val="dk1"/>
              </a:solidFill>
              <a:latin typeface="Helvetica Neue"/>
              <a:ea typeface="Helvetica Neue"/>
              <a:cs typeface="Helvetica Neue"/>
              <a:sym typeface="Helvetica Neue"/>
            </a:endParaRPr>
          </a:p>
        </p:txBody>
      </p:sp>
      <p:pic>
        <p:nvPicPr>
          <p:cNvPr id="831" name="Google Shape;831;p145"/>
          <p:cNvPicPr preferRelativeResize="0"/>
          <p:nvPr/>
        </p:nvPicPr>
        <p:blipFill rotWithShape="1">
          <a:blip r:embed="rId3">
            <a:alphaModFix/>
          </a:blip>
          <a:srcRect b="0" l="0" r="0" t="0"/>
          <a:stretch/>
        </p:blipFill>
        <p:spPr>
          <a:xfrm>
            <a:off x="2987675" y="6610350"/>
            <a:ext cx="355600" cy="203200"/>
          </a:xfrm>
          <a:prstGeom prst="rect">
            <a:avLst/>
          </a:prstGeom>
          <a:noFill/>
          <a:ln>
            <a:noFill/>
          </a:ln>
        </p:spPr>
      </p:pic>
      <p:pic>
        <p:nvPicPr>
          <p:cNvPr descr="WES PPT template - v67.jpg" id="832" name="Google Shape;832;p145"/>
          <p:cNvPicPr preferRelativeResize="0"/>
          <p:nvPr/>
        </p:nvPicPr>
        <p:blipFill rotWithShape="1">
          <a:blip r:embed="rId4">
            <a:alphaModFix/>
          </a:blip>
          <a:srcRect b="0" l="0" r="0" t="0"/>
          <a:stretch/>
        </p:blipFill>
        <p:spPr>
          <a:xfrm>
            <a:off x="0" y="0"/>
            <a:ext cx="9144000" cy="6858000"/>
          </a:xfrm>
          <a:prstGeom prst="rect">
            <a:avLst/>
          </a:prstGeom>
          <a:noFill/>
          <a:ln>
            <a:noFill/>
          </a:ln>
        </p:spPr>
      </p:pic>
      <p:pic>
        <p:nvPicPr>
          <p:cNvPr id="833" name="Google Shape;833;p145"/>
          <p:cNvPicPr preferRelativeResize="0"/>
          <p:nvPr/>
        </p:nvPicPr>
        <p:blipFill rotWithShape="1">
          <a:blip r:embed="rId5">
            <a:alphaModFix/>
          </a:blip>
          <a:srcRect b="0" l="0" r="0" t="0"/>
          <a:stretch/>
        </p:blipFill>
        <p:spPr>
          <a:xfrm>
            <a:off x="3859213" y="1557338"/>
            <a:ext cx="1425575" cy="1425575"/>
          </a:xfrm>
          <a:prstGeom prst="rect">
            <a:avLst/>
          </a:prstGeom>
          <a:noFill/>
          <a:ln>
            <a:noFill/>
          </a:ln>
        </p:spPr>
      </p:pic>
      <p:sp>
        <p:nvSpPr>
          <p:cNvPr id="834" name="Google Shape;834;p145"/>
          <p:cNvSpPr txBox="1"/>
          <p:nvPr/>
        </p:nvSpPr>
        <p:spPr>
          <a:xfrm>
            <a:off x="647700" y="3414713"/>
            <a:ext cx="7848600" cy="64611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rgbClr val="1F9055"/>
                </a:solidFill>
                <a:latin typeface="Helvetica Neue"/>
                <a:ea typeface="Helvetica Neue"/>
                <a:cs typeface="Helvetica Neue"/>
                <a:sym typeface="Helvetica Neue"/>
              </a:rPr>
              <a:t>QUESTIONS AND COMMENTS</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spTree>
      <p:nvGrpSpPr>
        <p:cNvPr id="835" name="Shape 835"/>
        <p:cNvGrpSpPr/>
        <p:nvPr/>
      </p:nvGrpSpPr>
      <p:grpSpPr>
        <a:xfrm>
          <a:off x="0" y="0"/>
          <a:ext cx="0" cy="0"/>
          <a:chOff x="0" y="0"/>
          <a:chExt cx="0" cy="0"/>
        </a:xfrm>
      </p:grpSpPr>
      <p:pic>
        <p:nvPicPr>
          <p:cNvPr descr="WES PPT template - v68.jpg" id="836" name="Google Shape;836;p146"/>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837" name="Google Shape;837;p146"/>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838" name="Google Shape;838;p146"/>
          <p:cNvSpPr txBox="1"/>
          <p:nvPr/>
        </p:nvSpPr>
        <p:spPr>
          <a:xfrm>
            <a:off x="684213" y="2276475"/>
            <a:ext cx="7848600" cy="12001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 FOR </a:t>
            </a:r>
            <a:endParaRPr/>
          </a:p>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ATTENDING OUR SESSION</a:t>
            </a:r>
            <a:endParaRPr/>
          </a:p>
        </p:txBody>
      </p:sp>
      <p:sp>
        <p:nvSpPr>
          <p:cNvPr id="839" name="Google Shape;839;p146"/>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sp>
        <p:nvSpPr>
          <p:cNvPr id="840" name="Google Shape;840;p146"/>
          <p:cNvSpPr txBox="1"/>
          <p:nvPr/>
        </p:nvSpPr>
        <p:spPr>
          <a:xfrm>
            <a:off x="684213" y="4221163"/>
            <a:ext cx="763587"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FFFFFF"/>
                </a:solidFill>
                <a:latin typeface="Helvetica Neue"/>
                <a:ea typeface="Helvetica Neue"/>
                <a:cs typeface="Helvetica Neue"/>
                <a:sym typeface="Helvetica Neue"/>
              </a:rPr>
              <a:t>Visit:</a:t>
            </a:r>
            <a:endParaRPr/>
          </a:p>
        </p:txBody>
      </p:sp>
      <p:pic>
        <p:nvPicPr>
          <p:cNvPr id="841" name="Google Shape;841;p146"/>
          <p:cNvPicPr preferRelativeResize="0"/>
          <p:nvPr/>
        </p:nvPicPr>
        <p:blipFill rotWithShape="1">
          <a:blip r:embed="rId4">
            <a:alphaModFix/>
          </a:blip>
          <a:srcRect b="0" l="0" r="0" t="0"/>
          <a:stretch/>
        </p:blipFill>
        <p:spPr>
          <a:xfrm>
            <a:off x="755650" y="549275"/>
            <a:ext cx="1223963" cy="860425"/>
          </a:xfrm>
          <a:prstGeom prst="rect">
            <a:avLst/>
          </a:prstGeom>
          <a:noFill/>
          <a:ln>
            <a:noFill/>
          </a:ln>
        </p:spPr>
      </p:pic>
      <p:sp>
        <p:nvSpPr>
          <p:cNvPr id="842" name="Google Shape;842;p146"/>
          <p:cNvSpPr txBox="1"/>
          <p:nvPr>
            <p:ph idx="1" type="body"/>
          </p:nvPr>
        </p:nvSpPr>
        <p:spPr>
          <a:xfrm>
            <a:off x="1312912"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showMasterSp="0">
  <p:cSld name="4_Title Slide">
    <p:spTree>
      <p:nvGrpSpPr>
        <p:cNvPr id="843" name="Shape 843"/>
        <p:cNvGrpSpPr/>
        <p:nvPr/>
      </p:nvGrpSpPr>
      <p:grpSpPr>
        <a:xfrm>
          <a:off x="0" y="0"/>
          <a:ext cx="0" cy="0"/>
          <a:chOff x="0" y="0"/>
          <a:chExt cx="0" cy="0"/>
        </a:xfrm>
      </p:grpSpPr>
      <p:pic>
        <p:nvPicPr>
          <p:cNvPr descr="WES PPT template - v68.jpg" id="844" name="Google Shape;844;p147"/>
          <p:cNvPicPr preferRelativeResize="0"/>
          <p:nvPr/>
        </p:nvPicPr>
        <p:blipFill rotWithShape="1">
          <a:blip r:embed="rId2">
            <a:alphaModFix/>
          </a:blip>
          <a:srcRect b="0" l="0" r="0" t="0"/>
          <a:stretch/>
        </p:blipFill>
        <p:spPr>
          <a:xfrm>
            <a:off x="0" y="0"/>
            <a:ext cx="9144000" cy="6858000"/>
          </a:xfrm>
          <a:prstGeom prst="rect">
            <a:avLst/>
          </a:prstGeom>
          <a:noFill/>
          <a:ln>
            <a:noFill/>
          </a:ln>
        </p:spPr>
      </p:pic>
      <p:pic>
        <p:nvPicPr>
          <p:cNvPr id="845" name="Google Shape;845;p147"/>
          <p:cNvPicPr preferRelativeResize="0"/>
          <p:nvPr/>
        </p:nvPicPr>
        <p:blipFill rotWithShape="1">
          <a:blip r:embed="rId3">
            <a:alphaModFix/>
          </a:blip>
          <a:srcRect b="0" l="0" r="0" t="0"/>
          <a:stretch/>
        </p:blipFill>
        <p:spPr>
          <a:xfrm>
            <a:off x="5654675" y="1182688"/>
            <a:ext cx="2989263" cy="271462"/>
          </a:xfrm>
          <a:prstGeom prst="rect">
            <a:avLst/>
          </a:prstGeom>
          <a:noFill/>
          <a:ln>
            <a:noFill/>
          </a:ln>
        </p:spPr>
      </p:pic>
      <p:sp>
        <p:nvSpPr>
          <p:cNvPr id="846" name="Google Shape;846;p147"/>
          <p:cNvSpPr txBox="1"/>
          <p:nvPr/>
        </p:nvSpPr>
        <p:spPr>
          <a:xfrm>
            <a:off x="684213" y="2565400"/>
            <a:ext cx="7848600" cy="6461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Helvetica Neue"/>
                <a:ea typeface="Helvetica Neue"/>
                <a:cs typeface="Helvetica Neue"/>
                <a:sym typeface="Helvetica Neue"/>
              </a:rPr>
              <a:t>THANK YOU</a:t>
            </a:r>
            <a:endParaRPr/>
          </a:p>
        </p:txBody>
      </p:sp>
      <p:sp>
        <p:nvSpPr>
          <p:cNvPr id="847" name="Google Shape;847;p147"/>
          <p:cNvSpPr txBox="1"/>
          <p:nvPr/>
        </p:nvSpPr>
        <p:spPr>
          <a:xfrm>
            <a:off x="684213" y="3860800"/>
            <a:ext cx="7848600" cy="4000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Helvetica Neue"/>
                <a:ea typeface="Helvetica Neue"/>
                <a:cs typeface="Helvetica Neue"/>
                <a:sym typeface="Helvetica Neue"/>
              </a:rPr>
              <a:t>Need more information? </a:t>
            </a:r>
            <a:endParaRPr/>
          </a:p>
        </p:txBody>
      </p:sp>
      <p:pic>
        <p:nvPicPr>
          <p:cNvPr id="848" name="Google Shape;848;p147"/>
          <p:cNvPicPr preferRelativeResize="0"/>
          <p:nvPr/>
        </p:nvPicPr>
        <p:blipFill rotWithShape="1">
          <a:blip r:embed="rId4">
            <a:alphaModFix/>
          </a:blip>
          <a:srcRect b="0" l="0" r="0" t="0"/>
          <a:stretch/>
        </p:blipFill>
        <p:spPr>
          <a:xfrm>
            <a:off x="755650" y="549275"/>
            <a:ext cx="1223963" cy="860425"/>
          </a:xfrm>
          <a:prstGeom prst="rect">
            <a:avLst/>
          </a:prstGeom>
          <a:noFill/>
          <a:ln>
            <a:noFill/>
          </a:ln>
        </p:spPr>
      </p:pic>
      <p:sp>
        <p:nvSpPr>
          <p:cNvPr id="849" name="Google Shape;849;p147"/>
          <p:cNvSpPr txBox="1"/>
          <p:nvPr>
            <p:ph idx="1" type="body"/>
          </p:nvPr>
        </p:nvSpPr>
        <p:spPr>
          <a:xfrm>
            <a:off x="683568" y="4221088"/>
            <a:ext cx="3691136" cy="360040"/>
          </a:xfrm>
          <a:prstGeom prst="rect">
            <a:avLst/>
          </a:prstGeom>
          <a:noFill/>
          <a:ln>
            <a:noFill/>
          </a:ln>
        </p:spPr>
        <p:txBody>
          <a:bodyPr anchorCtr="0" anchor="t" bIns="45700" lIns="91425" spcFirstLastPara="1" rIns="91425" wrap="square" tIns="45700">
            <a:noAutofit/>
          </a:bodyPr>
          <a:lstStyle>
            <a:lvl1pPr indent="-228600" lvl="0" marL="457200" algn="l">
              <a:spcBef>
                <a:spcPts val="700"/>
              </a:spcBef>
              <a:spcAft>
                <a:spcPts val="0"/>
              </a:spcAft>
              <a:buSzPts val="1600"/>
              <a:buNone/>
              <a:defRPr b="0" sz="2000">
                <a:solidFill>
                  <a:srgbClr val="FFFFFF"/>
                </a:solidFill>
                <a:latin typeface="Helvetica Neue"/>
                <a:ea typeface="Helvetica Neue"/>
                <a:cs typeface="Helvetica Neue"/>
                <a:sym typeface="Helvetica Neue"/>
              </a:defRPr>
            </a:lvl1pPr>
            <a:lvl2pPr indent="-228600" lvl="1" marL="914400" algn="l">
              <a:spcBef>
                <a:spcPts val="550"/>
              </a:spcBef>
              <a:spcAft>
                <a:spcPts val="0"/>
              </a:spcAft>
              <a:buSzPts val="2080"/>
              <a:buNone/>
              <a:defRPr/>
            </a:lvl2pPr>
            <a:lvl3pPr indent="-314325" lvl="2" marL="1371600" algn="l">
              <a:spcBef>
                <a:spcPts val="500"/>
              </a:spcBef>
              <a:spcAft>
                <a:spcPts val="0"/>
              </a:spcAft>
              <a:buSzPts val="1350"/>
              <a:buChar char="•"/>
              <a:defRPr/>
            </a:lvl3pPr>
            <a:lvl4pPr indent="-314325" lvl="3" marL="1828800" algn="l">
              <a:spcBef>
                <a:spcPts val="400"/>
              </a:spcBef>
              <a:spcAft>
                <a:spcPts val="0"/>
              </a:spcAft>
              <a:buSzPts val="1350"/>
              <a:buChar char="•"/>
              <a:defRPr/>
            </a:lvl4pPr>
            <a:lvl5pPr indent="-302895" lvl="4" marL="2286000" algn="l">
              <a:spcBef>
                <a:spcPts val="400"/>
              </a:spcBef>
              <a:spcAft>
                <a:spcPts val="0"/>
              </a:spcAft>
              <a:buSzPts val="117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theme" Target="../theme/theme9.xml"/><Relationship Id="rId23" Type="http://schemas.openxmlformats.org/officeDocument/2006/relationships/slideLayout" Target="../slideLayouts/slideLayout46.xml"/><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7.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theme" Target="../theme/theme2.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44.jpg"/><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theme" Target="../theme/theme10.xml"/><Relationship Id="rId12"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47.jpg"/><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theme" Target="../theme/theme6.xml"/><Relationship Id="rId12"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20" Type="http://schemas.openxmlformats.org/officeDocument/2006/relationships/theme" Target="../theme/theme8.xml"/><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5" Type="http://schemas.openxmlformats.org/officeDocument/2006/relationships/slideLayout" Target="../slideLayouts/slideLayout97.xml"/><Relationship Id="rId14" Type="http://schemas.openxmlformats.org/officeDocument/2006/relationships/slideLayout" Target="../slideLayouts/slideLayout96.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20" Type="http://schemas.openxmlformats.org/officeDocument/2006/relationships/slideLayout" Target="../slideLayouts/slideLayout119.xml"/><Relationship Id="rId22" Type="http://schemas.openxmlformats.org/officeDocument/2006/relationships/slideLayout" Target="../slideLayouts/slideLayout121.xml"/><Relationship Id="rId21" Type="http://schemas.openxmlformats.org/officeDocument/2006/relationships/slideLayout" Target="../slideLayouts/slideLayout120.xml"/><Relationship Id="rId24" Type="http://schemas.openxmlformats.org/officeDocument/2006/relationships/slideLayout" Target="../slideLayouts/slideLayout123.xml"/><Relationship Id="rId23" Type="http://schemas.openxmlformats.org/officeDocument/2006/relationships/slideLayout" Target="../slideLayouts/slideLayout122.xml"/><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26" Type="http://schemas.openxmlformats.org/officeDocument/2006/relationships/slideLayout" Target="../slideLayouts/slideLayout125.xml"/><Relationship Id="rId25" Type="http://schemas.openxmlformats.org/officeDocument/2006/relationships/slideLayout" Target="../slideLayouts/slideLayout124.xml"/><Relationship Id="rId27" Type="http://schemas.openxmlformats.org/officeDocument/2006/relationships/theme" Target="../theme/theme5.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15" Type="http://schemas.openxmlformats.org/officeDocument/2006/relationships/slideLayout" Target="../slideLayouts/slideLayout114.xml"/><Relationship Id="rId14" Type="http://schemas.openxmlformats.org/officeDocument/2006/relationships/slideLayout" Target="../slideLayouts/slideLayout113.xml"/><Relationship Id="rId17" Type="http://schemas.openxmlformats.org/officeDocument/2006/relationships/slideLayout" Target="../slideLayouts/slideLayout116.xml"/><Relationship Id="rId16" Type="http://schemas.openxmlformats.org/officeDocument/2006/relationships/slideLayout" Target="../slideLayouts/slideLayout115.xml"/><Relationship Id="rId19" Type="http://schemas.openxmlformats.org/officeDocument/2006/relationships/slideLayout" Target="../slideLayouts/slideLayout118.xml"/><Relationship Id="rId1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C2C2">
            <a:alpha val="14901"/>
          </a:srgbClr>
        </a:solidFill>
      </p:bgPr>
    </p:bg>
    <p:spTree>
      <p:nvGrpSpPr>
        <p:cNvPr id="9" name="Shape 9"/>
        <p:cNvGrpSpPr/>
        <p:nvPr/>
      </p:nvGrpSpPr>
      <p:grpSpPr>
        <a:xfrm>
          <a:off x="0" y="0"/>
          <a:ext cx="0" cy="0"/>
          <a:chOff x="0" y="0"/>
          <a:chExt cx="0" cy="0"/>
        </a:xfrm>
      </p:grpSpPr>
      <p:pic>
        <p:nvPicPr>
          <p:cNvPr descr="WES PPT template - v66.jpg" id="10" name="Google Shape;10;p49"/>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11" name="Google Shape;11;p49"/>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1pPr>
            <a:lvl2pPr lvl="1"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2pPr>
            <a:lvl3pPr lvl="2"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3pPr>
            <a:lvl4pPr lvl="3"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4pPr>
            <a:lvl5pPr lvl="4"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5pPr>
            <a:lvl6pPr lvl="5" marR="0" rtl="0" algn="l">
              <a:spcBef>
                <a:spcPts val="0"/>
              </a:spcBef>
              <a:spcAft>
                <a:spcPts val="0"/>
              </a:spcAft>
              <a:buSzPts val="1400"/>
              <a:buNone/>
              <a:defRPr b="0" i="0" sz="4400" u="none" cap="none" strike="noStrike">
                <a:solidFill>
                  <a:schemeClr val="lt2"/>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lt2"/>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lt2"/>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lt2"/>
                </a:solidFill>
                <a:latin typeface="Arial"/>
                <a:ea typeface="Arial"/>
                <a:cs typeface="Arial"/>
                <a:sym typeface="Arial"/>
              </a:defRPr>
            </a:lvl9pPr>
          </a:lstStyle>
          <a:p/>
        </p:txBody>
      </p:sp>
      <p:sp>
        <p:nvSpPr>
          <p:cNvPr id="12" name="Google Shape;12;p49"/>
          <p:cNvSpPr txBox="1"/>
          <p:nvPr>
            <p:ph idx="1" type="body"/>
          </p:nvPr>
        </p:nvSpPr>
        <p:spPr>
          <a:xfrm>
            <a:off x="612775" y="1600200"/>
            <a:ext cx="8153400" cy="4852988"/>
          </a:xfrm>
          <a:prstGeom prst="rect">
            <a:avLst/>
          </a:prstGeom>
          <a:noFill/>
          <a:ln>
            <a:noFill/>
          </a:ln>
        </p:spPr>
        <p:txBody>
          <a:bodyPr anchorCtr="0" anchor="t" bIns="45700" lIns="91425" spcFirstLastPara="1" rIns="91425" wrap="square" tIns="45700">
            <a:noAutofit/>
          </a:bodyPr>
          <a:lstStyle>
            <a:lvl1pPr indent="-375920" lvl="0" marL="457200" marR="0" rtl="0" algn="l">
              <a:spcBef>
                <a:spcPts val="700"/>
              </a:spcBef>
              <a:spcAft>
                <a:spcPts val="0"/>
              </a:spcAft>
              <a:buClr>
                <a:srgbClr val="003764"/>
              </a:buClr>
              <a:buSzPts val="2320"/>
              <a:buFont typeface="Noto Sans Symbols"/>
              <a:buChar char="▪"/>
              <a:defRPr b="0" i="0" sz="2900" u="none" cap="none" strike="noStrike">
                <a:solidFill>
                  <a:schemeClr val="lt1"/>
                </a:solidFill>
                <a:latin typeface="Verdana"/>
                <a:ea typeface="Verdana"/>
                <a:cs typeface="Verdana"/>
                <a:sym typeface="Verdana"/>
              </a:defRPr>
            </a:lvl1pPr>
            <a:lvl2pPr indent="-360680" lvl="1" marL="914400" marR="0" rtl="0" algn="l">
              <a:spcBef>
                <a:spcPts val="550"/>
              </a:spcBef>
              <a:spcAft>
                <a:spcPts val="0"/>
              </a:spcAft>
              <a:buClr>
                <a:srgbClr val="1F9055"/>
              </a:buClr>
              <a:buSzPts val="2080"/>
              <a:buFont typeface="Arial"/>
              <a:buChar char="•"/>
              <a:defRPr b="0" i="0" sz="2600" u="none" cap="none" strike="noStrike">
                <a:solidFill>
                  <a:srgbClr val="262626"/>
                </a:solidFill>
                <a:latin typeface="Verdana"/>
                <a:ea typeface="Verdana"/>
                <a:cs typeface="Verdana"/>
                <a:sym typeface="Verdana"/>
              </a:defRPr>
            </a:lvl2pPr>
            <a:lvl3pPr indent="-338137" lvl="2" marL="1371600" marR="0" rtl="0" algn="l">
              <a:spcBef>
                <a:spcPts val="500"/>
              </a:spcBef>
              <a:spcAft>
                <a:spcPts val="0"/>
              </a:spcAft>
              <a:buClr>
                <a:srgbClr val="595959"/>
              </a:buClr>
              <a:buSzPts val="1725"/>
              <a:buFont typeface="Arial"/>
              <a:buChar char="•"/>
              <a:defRPr b="0" i="0" sz="2300" u="none" cap="none" strike="noStrike">
                <a:solidFill>
                  <a:srgbClr val="404040"/>
                </a:solidFill>
                <a:latin typeface="Verdana"/>
                <a:ea typeface="Verdana"/>
                <a:cs typeface="Verdana"/>
                <a:sym typeface="Verdana"/>
              </a:defRPr>
            </a:lvl3pPr>
            <a:lvl4pPr indent="-323850" lvl="3" marL="1828800" marR="0" rtl="0" algn="l">
              <a:spcBef>
                <a:spcPts val="400"/>
              </a:spcBef>
              <a:spcAft>
                <a:spcPts val="0"/>
              </a:spcAft>
              <a:buClr>
                <a:srgbClr val="7F7F7F"/>
              </a:buClr>
              <a:buSzPts val="1500"/>
              <a:buFont typeface="Arial"/>
              <a:buChar char="•"/>
              <a:defRPr b="0" i="0" sz="2000" u="none" cap="none" strike="noStrike">
                <a:solidFill>
                  <a:srgbClr val="404040"/>
                </a:solidFill>
                <a:latin typeface="Verdana"/>
                <a:ea typeface="Verdana"/>
                <a:cs typeface="Verdana"/>
                <a:sym typeface="Verdana"/>
              </a:defRPr>
            </a:lvl4pPr>
            <a:lvl5pPr indent="-311150" lvl="4" marL="2286000" marR="0" rtl="0" algn="l">
              <a:spcBef>
                <a:spcPts val="400"/>
              </a:spcBef>
              <a:spcAft>
                <a:spcPts val="0"/>
              </a:spcAft>
              <a:buClr>
                <a:schemeClr val="dk2"/>
              </a:buClr>
              <a:buSzPts val="1300"/>
              <a:buFont typeface="Arial"/>
              <a:buChar char="•"/>
              <a:defRPr b="0" i="0" sz="2000" u="none" cap="none" strike="noStrike">
                <a:solidFill>
                  <a:srgbClr val="404040"/>
                </a:solidFill>
                <a:latin typeface="Verdana"/>
                <a:ea typeface="Verdana"/>
                <a:cs typeface="Verdana"/>
                <a:sym typeface="Verdana"/>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lt1"/>
                </a:solidFill>
                <a:latin typeface="Arial"/>
                <a:ea typeface="Arial"/>
                <a:cs typeface="Arial"/>
                <a:sym typeface="A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lt1"/>
                </a:solidFill>
                <a:latin typeface="Arial"/>
                <a:ea typeface="Arial"/>
                <a:cs typeface="Arial"/>
                <a:sym typeface="A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lt1"/>
                </a:solidFill>
                <a:latin typeface="Arial"/>
                <a:ea typeface="Arial"/>
                <a:cs typeface="Arial"/>
                <a:sym typeface="A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lt1"/>
                </a:solidFill>
                <a:latin typeface="Arial"/>
                <a:ea typeface="Arial"/>
                <a:cs typeface="Arial"/>
                <a:sym typeface="Arial"/>
              </a:defRPr>
            </a:lvl9pPr>
          </a:lstStyle>
          <a:p/>
        </p:txBody>
      </p:sp>
      <p:sp>
        <p:nvSpPr>
          <p:cNvPr id="13" name="Google Shape;13;p49"/>
          <p:cNvSpPr txBox="1"/>
          <p:nvPr/>
        </p:nvSpPr>
        <p:spPr>
          <a:xfrm>
            <a:off x="6921500" y="6589713"/>
            <a:ext cx="1898650" cy="2682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u="none" cap="none" strike="noStrike">
                <a:solidFill>
                  <a:srgbClr val="898989"/>
                </a:solidFill>
                <a:latin typeface="Helvetica Neue"/>
                <a:ea typeface="Helvetica Neue"/>
                <a:cs typeface="Helvetica Neue"/>
                <a:sym typeface="Helvetica Neue"/>
              </a:rPr>
              <a:t>‹#›</a:t>
            </a:fld>
            <a:endParaRPr b="1" i="0" sz="1200" u="none" cap="none" strike="noStrike">
              <a:solidFill>
                <a:srgbClr val="898989"/>
              </a:solidFill>
              <a:latin typeface="Helvetica Neue"/>
              <a:ea typeface="Helvetica Neue"/>
              <a:cs typeface="Helvetica Neue"/>
              <a:sym typeface="Helvetica Neue"/>
            </a:endParaRPr>
          </a:p>
        </p:txBody>
      </p:sp>
      <p:sp>
        <p:nvSpPr>
          <p:cNvPr id="14" name="Google Shape;14;p49"/>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800" u="none" cap="none" strike="noStrike">
                <a:solidFill>
                  <a:srgbClr val="898989"/>
                </a:solidFill>
                <a:latin typeface="Helvetica Neue"/>
                <a:ea typeface="Helvetica Neue"/>
                <a:cs typeface="Helvetica Neue"/>
                <a:sym typeface="Helvetica Neue"/>
              </a:rPr>
              <a:t>© World Education Services. All rights reserved.</a:t>
            </a:r>
            <a:endParaRPr b="0" i="0" sz="800" u="none" cap="none" strike="noStrike">
              <a:solidFill>
                <a:schemeClr val="lt1"/>
              </a:solidFill>
              <a:latin typeface="Helvetica Neue"/>
              <a:ea typeface="Helvetica Neue"/>
              <a:cs typeface="Helvetica Neue"/>
              <a:sym typeface="Helvetica Neue"/>
            </a:endParaRPr>
          </a:p>
        </p:txBody>
      </p:sp>
      <p:pic>
        <p:nvPicPr>
          <p:cNvPr id="15" name="Google Shape;15;p49"/>
          <p:cNvPicPr preferRelativeResize="0"/>
          <p:nvPr/>
        </p:nvPicPr>
        <p:blipFill rotWithShape="1">
          <a:blip r:embed="rId2">
            <a:alphaModFix/>
          </a:blip>
          <a:srcRect b="0" l="0" r="0" t="0"/>
          <a:stretch/>
        </p:blipFill>
        <p:spPr>
          <a:xfrm>
            <a:off x="3203575" y="6610350"/>
            <a:ext cx="355600" cy="20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C2C2">
            <a:alpha val="14901"/>
          </a:srgbClr>
        </a:solidFill>
      </p:bgPr>
    </p:bg>
    <p:spTree>
      <p:nvGrpSpPr>
        <p:cNvPr id="26" name="Shape 26"/>
        <p:cNvGrpSpPr/>
        <p:nvPr/>
      </p:nvGrpSpPr>
      <p:grpSpPr>
        <a:xfrm>
          <a:off x="0" y="0"/>
          <a:ext cx="0" cy="0"/>
          <a:chOff x="0" y="0"/>
          <a:chExt cx="0" cy="0"/>
        </a:xfrm>
      </p:grpSpPr>
      <p:pic>
        <p:nvPicPr>
          <p:cNvPr descr="WES PPT template - v66.jpg" id="27" name="Google Shape;27;p52"/>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8" name="Google Shape;28;p52"/>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1pPr>
            <a:lvl2pPr lvl="1"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2pPr>
            <a:lvl3pPr lvl="2"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3pPr>
            <a:lvl4pPr lvl="3"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4pPr>
            <a:lvl5pPr lvl="4"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5pPr>
            <a:lvl6pPr lvl="5" marR="0" rtl="0" algn="l">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 name="Google Shape;29;p52"/>
          <p:cNvSpPr txBox="1"/>
          <p:nvPr>
            <p:ph idx="1" type="body"/>
          </p:nvPr>
        </p:nvSpPr>
        <p:spPr>
          <a:xfrm>
            <a:off x="612775" y="1600200"/>
            <a:ext cx="8153400" cy="4852988"/>
          </a:xfrm>
          <a:prstGeom prst="rect">
            <a:avLst/>
          </a:prstGeom>
          <a:noFill/>
          <a:ln>
            <a:noFill/>
          </a:ln>
        </p:spPr>
        <p:txBody>
          <a:bodyPr anchorCtr="0" anchor="t" bIns="45700" lIns="91425" spcFirstLastPara="1" rIns="91425" wrap="square" tIns="45700">
            <a:noAutofit/>
          </a:bodyPr>
          <a:lstStyle>
            <a:lvl1pPr indent="-375920" lvl="0" marL="457200" marR="0" rtl="0" algn="l">
              <a:spcBef>
                <a:spcPts val="700"/>
              </a:spcBef>
              <a:spcAft>
                <a:spcPts val="0"/>
              </a:spcAft>
              <a:buClr>
                <a:srgbClr val="003764"/>
              </a:buClr>
              <a:buSzPts val="2320"/>
              <a:buFont typeface="Noto Sans Symbols"/>
              <a:buChar char="▪"/>
              <a:defRPr b="0" i="0" sz="2900" u="none" cap="none" strike="noStrike">
                <a:solidFill>
                  <a:schemeClr val="dk1"/>
                </a:solidFill>
                <a:latin typeface="Verdana"/>
                <a:ea typeface="Verdana"/>
                <a:cs typeface="Verdana"/>
                <a:sym typeface="Verdana"/>
              </a:defRPr>
            </a:lvl1pPr>
            <a:lvl2pPr indent="-360680" lvl="1" marL="914400" marR="0" rtl="0" algn="l">
              <a:spcBef>
                <a:spcPts val="550"/>
              </a:spcBef>
              <a:spcAft>
                <a:spcPts val="0"/>
              </a:spcAft>
              <a:buClr>
                <a:srgbClr val="1F9055"/>
              </a:buClr>
              <a:buSzPts val="2080"/>
              <a:buFont typeface="Arial"/>
              <a:buChar char="•"/>
              <a:defRPr b="0" i="0" sz="2600" u="none" cap="none" strike="noStrike">
                <a:solidFill>
                  <a:srgbClr val="262626"/>
                </a:solidFill>
                <a:latin typeface="Verdana"/>
                <a:ea typeface="Verdana"/>
                <a:cs typeface="Verdana"/>
                <a:sym typeface="Verdana"/>
              </a:defRPr>
            </a:lvl2pPr>
            <a:lvl3pPr indent="-338137" lvl="2" marL="1371600" marR="0" rtl="0" algn="l">
              <a:spcBef>
                <a:spcPts val="500"/>
              </a:spcBef>
              <a:spcAft>
                <a:spcPts val="0"/>
              </a:spcAft>
              <a:buClr>
                <a:srgbClr val="595959"/>
              </a:buClr>
              <a:buSzPts val="1725"/>
              <a:buFont typeface="Arial"/>
              <a:buChar char="•"/>
              <a:defRPr b="0" i="0" sz="2300" u="none" cap="none" strike="noStrike">
                <a:solidFill>
                  <a:srgbClr val="404040"/>
                </a:solidFill>
                <a:latin typeface="Verdana"/>
                <a:ea typeface="Verdana"/>
                <a:cs typeface="Verdana"/>
                <a:sym typeface="Verdana"/>
              </a:defRPr>
            </a:lvl3pPr>
            <a:lvl4pPr indent="-323850" lvl="3" marL="1828800" marR="0" rtl="0" algn="l">
              <a:spcBef>
                <a:spcPts val="400"/>
              </a:spcBef>
              <a:spcAft>
                <a:spcPts val="0"/>
              </a:spcAft>
              <a:buClr>
                <a:srgbClr val="7F7F7F"/>
              </a:buClr>
              <a:buSzPts val="1500"/>
              <a:buFont typeface="Arial"/>
              <a:buChar char="•"/>
              <a:defRPr b="0" i="0" sz="2000" u="none" cap="none" strike="noStrike">
                <a:solidFill>
                  <a:srgbClr val="404040"/>
                </a:solidFill>
                <a:latin typeface="Verdana"/>
                <a:ea typeface="Verdana"/>
                <a:cs typeface="Verdana"/>
                <a:sym typeface="Verdana"/>
              </a:defRPr>
            </a:lvl4pPr>
            <a:lvl5pPr indent="-311150" lvl="4" marL="2286000" marR="0" rtl="0" algn="l">
              <a:spcBef>
                <a:spcPts val="400"/>
              </a:spcBef>
              <a:spcAft>
                <a:spcPts val="0"/>
              </a:spcAft>
              <a:buClr>
                <a:schemeClr val="lt2"/>
              </a:buClr>
              <a:buSzPts val="1300"/>
              <a:buFont typeface="Arial"/>
              <a:buChar char="•"/>
              <a:defRPr b="0" i="0" sz="2000" u="none" cap="none" strike="noStrike">
                <a:solidFill>
                  <a:srgbClr val="404040"/>
                </a:solidFill>
                <a:latin typeface="Verdana"/>
                <a:ea typeface="Verdana"/>
                <a:cs typeface="Verdana"/>
                <a:sym typeface="Verdana"/>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Arial"/>
                <a:ea typeface="Arial"/>
                <a:cs typeface="Arial"/>
                <a:sym typeface="Arial"/>
              </a:defRPr>
            </a:lvl9pPr>
          </a:lstStyle>
          <a:p/>
        </p:txBody>
      </p:sp>
      <p:sp>
        <p:nvSpPr>
          <p:cNvPr id="30" name="Google Shape;30;p52"/>
          <p:cNvSpPr txBox="1"/>
          <p:nvPr/>
        </p:nvSpPr>
        <p:spPr>
          <a:xfrm>
            <a:off x="6921500" y="6589713"/>
            <a:ext cx="1898650" cy="2682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u="none" cap="none" strike="noStrike">
                <a:solidFill>
                  <a:srgbClr val="898989"/>
                </a:solidFill>
                <a:latin typeface="Helvetica Neue"/>
                <a:ea typeface="Helvetica Neue"/>
                <a:cs typeface="Helvetica Neue"/>
                <a:sym typeface="Helvetica Neue"/>
              </a:rPr>
              <a:t>‹#›</a:t>
            </a:fld>
            <a:endParaRPr b="1" i="0" sz="1200" u="none" cap="none" strike="noStrike">
              <a:solidFill>
                <a:srgbClr val="898989"/>
              </a:solidFill>
              <a:latin typeface="Helvetica Neue"/>
              <a:ea typeface="Helvetica Neue"/>
              <a:cs typeface="Helvetica Neue"/>
              <a:sym typeface="Helvetica Neue"/>
            </a:endParaRPr>
          </a:p>
        </p:txBody>
      </p:sp>
      <p:sp>
        <p:nvSpPr>
          <p:cNvPr id="31" name="Google Shape;31;p52"/>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800" u="none" cap="none" strike="noStrike">
                <a:solidFill>
                  <a:srgbClr val="898989"/>
                </a:solidFill>
                <a:latin typeface="Helvetica Neue"/>
                <a:ea typeface="Helvetica Neue"/>
                <a:cs typeface="Helvetica Neue"/>
                <a:sym typeface="Helvetica Neue"/>
              </a:rPr>
              <a:t>© World Education Services. All rights reserved.</a:t>
            </a:r>
            <a:endParaRPr b="0" i="0" sz="800" u="none" cap="none" strike="noStrike">
              <a:solidFill>
                <a:schemeClr val="dk1"/>
              </a:solidFill>
              <a:latin typeface="Helvetica Neue"/>
              <a:ea typeface="Helvetica Neue"/>
              <a:cs typeface="Helvetica Neue"/>
              <a:sym typeface="Helvetica Neue"/>
            </a:endParaRPr>
          </a:p>
        </p:txBody>
      </p:sp>
      <p:pic>
        <p:nvPicPr>
          <p:cNvPr id="32" name="Google Shape;32;p52"/>
          <p:cNvPicPr preferRelativeResize="0"/>
          <p:nvPr/>
        </p:nvPicPr>
        <p:blipFill rotWithShape="1">
          <a:blip r:embed="rId2">
            <a:alphaModFix/>
          </a:blip>
          <a:srcRect b="0" l="0" r="0" t="0"/>
          <a:stretch/>
        </p:blipFill>
        <p:spPr>
          <a:xfrm>
            <a:off x="3203575" y="6610350"/>
            <a:ext cx="355600" cy="20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C2C2">
            <a:alpha val="14901"/>
          </a:srgbClr>
        </a:solidFill>
      </p:bgPr>
    </p:bg>
    <p:spTree>
      <p:nvGrpSpPr>
        <p:cNvPr id="293" name="Shape 293"/>
        <p:cNvGrpSpPr/>
        <p:nvPr/>
      </p:nvGrpSpPr>
      <p:grpSpPr>
        <a:xfrm>
          <a:off x="0" y="0"/>
          <a:ext cx="0" cy="0"/>
          <a:chOff x="0" y="0"/>
          <a:chExt cx="0" cy="0"/>
        </a:xfrm>
      </p:grpSpPr>
      <p:pic>
        <p:nvPicPr>
          <p:cNvPr descr="WES PPT template - v66.jpg" id="294" name="Google Shape;294;p48"/>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295" name="Google Shape;295;p48"/>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1pPr>
            <a:lvl2pPr lvl="1"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2pPr>
            <a:lvl3pPr lvl="2"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3pPr>
            <a:lvl4pPr lvl="3"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4pPr>
            <a:lvl5pPr lvl="4"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5pPr>
            <a:lvl6pPr lvl="5" marR="0" rtl="0" algn="l">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96" name="Google Shape;296;p48"/>
          <p:cNvSpPr txBox="1"/>
          <p:nvPr>
            <p:ph idx="1" type="body"/>
          </p:nvPr>
        </p:nvSpPr>
        <p:spPr>
          <a:xfrm>
            <a:off x="612775" y="1600200"/>
            <a:ext cx="8153400" cy="4852988"/>
          </a:xfrm>
          <a:prstGeom prst="rect">
            <a:avLst/>
          </a:prstGeom>
          <a:noFill/>
          <a:ln>
            <a:noFill/>
          </a:ln>
        </p:spPr>
        <p:txBody>
          <a:bodyPr anchorCtr="0" anchor="t" bIns="45700" lIns="91425" spcFirstLastPara="1" rIns="91425" wrap="square" tIns="45700">
            <a:noAutofit/>
          </a:bodyPr>
          <a:lstStyle>
            <a:lvl1pPr indent="-375920" lvl="0" marL="457200" marR="0" rtl="0" algn="l">
              <a:spcBef>
                <a:spcPts val="700"/>
              </a:spcBef>
              <a:spcAft>
                <a:spcPts val="0"/>
              </a:spcAft>
              <a:buClr>
                <a:srgbClr val="003764"/>
              </a:buClr>
              <a:buSzPts val="2320"/>
              <a:buFont typeface="Noto Sans Symbols"/>
              <a:buChar char="▪"/>
              <a:defRPr b="0" i="0" sz="2900" u="none" cap="none" strike="noStrike">
                <a:solidFill>
                  <a:schemeClr val="dk1"/>
                </a:solidFill>
                <a:latin typeface="Verdana"/>
                <a:ea typeface="Verdana"/>
                <a:cs typeface="Verdana"/>
                <a:sym typeface="Verdana"/>
              </a:defRPr>
            </a:lvl1pPr>
            <a:lvl2pPr indent="-360680" lvl="1" marL="914400" marR="0" rtl="0" algn="l">
              <a:spcBef>
                <a:spcPts val="550"/>
              </a:spcBef>
              <a:spcAft>
                <a:spcPts val="0"/>
              </a:spcAft>
              <a:buClr>
                <a:srgbClr val="1F9055"/>
              </a:buClr>
              <a:buSzPts val="2080"/>
              <a:buFont typeface="Arial"/>
              <a:buChar char="•"/>
              <a:defRPr b="0" i="0" sz="2600" u="none" cap="none" strike="noStrike">
                <a:solidFill>
                  <a:srgbClr val="262626"/>
                </a:solidFill>
                <a:latin typeface="Verdana"/>
                <a:ea typeface="Verdana"/>
                <a:cs typeface="Verdana"/>
                <a:sym typeface="Verdana"/>
              </a:defRPr>
            </a:lvl2pPr>
            <a:lvl3pPr indent="-338137" lvl="2" marL="1371600" marR="0" rtl="0" algn="l">
              <a:spcBef>
                <a:spcPts val="500"/>
              </a:spcBef>
              <a:spcAft>
                <a:spcPts val="0"/>
              </a:spcAft>
              <a:buClr>
                <a:srgbClr val="595959"/>
              </a:buClr>
              <a:buSzPts val="1725"/>
              <a:buFont typeface="Arial"/>
              <a:buChar char="•"/>
              <a:defRPr b="0" i="0" sz="2300" u="none" cap="none" strike="noStrike">
                <a:solidFill>
                  <a:srgbClr val="404040"/>
                </a:solidFill>
                <a:latin typeface="Verdana"/>
                <a:ea typeface="Verdana"/>
                <a:cs typeface="Verdana"/>
                <a:sym typeface="Verdana"/>
              </a:defRPr>
            </a:lvl3pPr>
            <a:lvl4pPr indent="-323850" lvl="3" marL="1828800" marR="0" rtl="0" algn="l">
              <a:spcBef>
                <a:spcPts val="400"/>
              </a:spcBef>
              <a:spcAft>
                <a:spcPts val="0"/>
              </a:spcAft>
              <a:buClr>
                <a:srgbClr val="7F7F7F"/>
              </a:buClr>
              <a:buSzPts val="1500"/>
              <a:buFont typeface="Arial"/>
              <a:buChar char="•"/>
              <a:defRPr b="0" i="0" sz="2000" u="none" cap="none" strike="noStrike">
                <a:solidFill>
                  <a:srgbClr val="404040"/>
                </a:solidFill>
                <a:latin typeface="Verdana"/>
                <a:ea typeface="Verdana"/>
                <a:cs typeface="Verdana"/>
                <a:sym typeface="Verdana"/>
              </a:defRPr>
            </a:lvl4pPr>
            <a:lvl5pPr indent="-311150" lvl="4" marL="2286000" marR="0" rtl="0" algn="l">
              <a:spcBef>
                <a:spcPts val="400"/>
              </a:spcBef>
              <a:spcAft>
                <a:spcPts val="0"/>
              </a:spcAft>
              <a:buClr>
                <a:schemeClr val="lt2"/>
              </a:buClr>
              <a:buSzPts val="1300"/>
              <a:buFont typeface="Arial"/>
              <a:buChar char="•"/>
              <a:defRPr b="0" i="0" sz="2000" u="none" cap="none" strike="noStrike">
                <a:solidFill>
                  <a:srgbClr val="404040"/>
                </a:solidFill>
                <a:latin typeface="Verdana"/>
                <a:ea typeface="Verdana"/>
                <a:cs typeface="Verdana"/>
                <a:sym typeface="Verdana"/>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Arial"/>
                <a:ea typeface="Arial"/>
                <a:cs typeface="Arial"/>
                <a:sym typeface="Arial"/>
              </a:defRPr>
            </a:lvl9pPr>
          </a:lstStyle>
          <a:p/>
        </p:txBody>
      </p:sp>
      <p:sp>
        <p:nvSpPr>
          <p:cNvPr id="297" name="Google Shape;297;p48"/>
          <p:cNvSpPr txBox="1"/>
          <p:nvPr/>
        </p:nvSpPr>
        <p:spPr>
          <a:xfrm>
            <a:off x="6921500" y="6589713"/>
            <a:ext cx="1898650" cy="2682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i="0" lang="en-US" sz="1200" u="none" cap="none" strike="noStrike">
                <a:solidFill>
                  <a:srgbClr val="898989"/>
                </a:solidFill>
                <a:latin typeface="Helvetica Neue"/>
                <a:ea typeface="Helvetica Neue"/>
                <a:cs typeface="Helvetica Neue"/>
                <a:sym typeface="Helvetica Neue"/>
              </a:rPr>
              <a:t>‹#›</a:t>
            </a:fld>
            <a:endParaRPr b="1" i="0" sz="1200" u="none" cap="none" strike="noStrike">
              <a:solidFill>
                <a:srgbClr val="898989"/>
              </a:solidFill>
              <a:latin typeface="Helvetica Neue"/>
              <a:ea typeface="Helvetica Neue"/>
              <a:cs typeface="Helvetica Neue"/>
              <a:sym typeface="Helvetica Neue"/>
            </a:endParaRPr>
          </a:p>
        </p:txBody>
      </p:sp>
      <p:sp>
        <p:nvSpPr>
          <p:cNvPr id="298" name="Google Shape;298;p48"/>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800" u="none" cap="none" strike="noStrike">
                <a:solidFill>
                  <a:srgbClr val="898989"/>
                </a:solidFill>
                <a:latin typeface="Helvetica Neue"/>
                <a:ea typeface="Helvetica Neue"/>
                <a:cs typeface="Helvetica Neue"/>
                <a:sym typeface="Helvetica Neue"/>
              </a:rPr>
              <a:t>© World Education Services. All rights reserved.</a:t>
            </a:r>
            <a:endParaRPr b="0" i="0" sz="800" u="none" cap="none" strike="noStrike">
              <a:solidFill>
                <a:schemeClr val="dk1"/>
              </a:solidFill>
              <a:latin typeface="Helvetica Neue"/>
              <a:ea typeface="Helvetica Neue"/>
              <a:cs typeface="Helvetica Neue"/>
              <a:sym typeface="Helvetica Neue"/>
            </a:endParaRPr>
          </a:p>
        </p:txBody>
      </p:sp>
      <p:pic>
        <p:nvPicPr>
          <p:cNvPr id="299" name="Google Shape;299;p48"/>
          <p:cNvPicPr preferRelativeResize="0"/>
          <p:nvPr/>
        </p:nvPicPr>
        <p:blipFill rotWithShape="1">
          <a:blip r:embed="rId2">
            <a:alphaModFix/>
          </a:blip>
          <a:srcRect b="0" l="0" r="0" t="0"/>
          <a:stretch/>
        </p:blipFill>
        <p:spPr>
          <a:xfrm>
            <a:off x="3203575" y="6610350"/>
            <a:ext cx="355600" cy="20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5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1" name="Google Shape;481;p5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82" name="Google Shape;482;p5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83" name="Google Shape;483;p5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84" name="Google Shape;484;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900">
                <a:solidFill>
                  <a:srgbClr val="888888"/>
                </a:solidFill>
                <a:latin typeface="Arial"/>
                <a:ea typeface="Arial"/>
                <a:cs typeface="Arial"/>
                <a:sym typeface="Arial"/>
              </a:defRPr>
            </a:lvl1pPr>
            <a:lvl2pPr indent="0" lvl="1" marL="0" marR="0" rtl="0" algn="r">
              <a:spcBef>
                <a:spcPts val="0"/>
              </a:spcBef>
              <a:spcAft>
                <a:spcPts val="0"/>
              </a:spcAft>
              <a:buNone/>
              <a:defRPr sz="900">
                <a:solidFill>
                  <a:srgbClr val="888888"/>
                </a:solidFill>
                <a:latin typeface="Arial"/>
                <a:ea typeface="Arial"/>
                <a:cs typeface="Arial"/>
                <a:sym typeface="Arial"/>
              </a:defRPr>
            </a:lvl2pPr>
            <a:lvl3pPr indent="0" lvl="2" marL="0" marR="0" rtl="0" algn="r">
              <a:spcBef>
                <a:spcPts val="0"/>
              </a:spcBef>
              <a:spcAft>
                <a:spcPts val="0"/>
              </a:spcAft>
              <a:buNone/>
              <a:defRPr sz="900">
                <a:solidFill>
                  <a:srgbClr val="888888"/>
                </a:solidFill>
                <a:latin typeface="Arial"/>
                <a:ea typeface="Arial"/>
                <a:cs typeface="Arial"/>
                <a:sym typeface="Arial"/>
              </a:defRPr>
            </a:lvl3pPr>
            <a:lvl4pPr indent="0" lvl="3" marL="0" marR="0" rtl="0" algn="r">
              <a:spcBef>
                <a:spcPts val="0"/>
              </a:spcBef>
              <a:spcAft>
                <a:spcPts val="0"/>
              </a:spcAft>
              <a:buNone/>
              <a:defRPr sz="900">
                <a:solidFill>
                  <a:srgbClr val="888888"/>
                </a:solidFill>
                <a:latin typeface="Arial"/>
                <a:ea typeface="Arial"/>
                <a:cs typeface="Arial"/>
                <a:sym typeface="Arial"/>
              </a:defRPr>
            </a:lvl4pPr>
            <a:lvl5pPr indent="0" lvl="4" marL="0" marR="0" rtl="0" algn="r">
              <a:spcBef>
                <a:spcPts val="0"/>
              </a:spcBef>
              <a:spcAft>
                <a:spcPts val="0"/>
              </a:spcAft>
              <a:buNone/>
              <a:defRPr sz="900">
                <a:solidFill>
                  <a:srgbClr val="888888"/>
                </a:solidFill>
                <a:latin typeface="Arial"/>
                <a:ea typeface="Arial"/>
                <a:cs typeface="Arial"/>
                <a:sym typeface="Arial"/>
              </a:defRPr>
            </a:lvl5pPr>
            <a:lvl6pPr indent="0" lvl="5" marL="0" marR="0" rtl="0" algn="r">
              <a:spcBef>
                <a:spcPts val="0"/>
              </a:spcBef>
              <a:spcAft>
                <a:spcPts val="0"/>
              </a:spcAft>
              <a:buNone/>
              <a:defRPr sz="900">
                <a:solidFill>
                  <a:srgbClr val="888888"/>
                </a:solidFill>
                <a:latin typeface="Arial"/>
                <a:ea typeface="Arial"/>
                <a:cs typeface="Arial"/>
                <a:sym typeface="Arial"/>
              </a:defRPr>
            </a:lvl6pPr>
            <a:lvl7pPr indent="0" lvl="6" marL="0" marR="0" rtl="0" algn="r">
              <a:spcBef>
                <a:spcPts val="0"/>
              </a:spcBef>
              <a:spcAft>
                <a:spcPts val="0"/>
              </a:spcAft>
              <a:buNone/>
              <a:defRPr sz="900">
                <a:solidFill>
                  <a:srgbClr val="888888"/>
                </a:solidFill>
                <a:latin typeface="Arial"/>
                <a:ea typeface="Arial"/>
                <a:cs typeface="Arial"/>
                <a:sym typeface="Arial"/>
              </a:defRPr>
            </a:lvl7pPr>
            <a:lvl8pPr indent="0" lvl="7" marL="0" marR="0" rtl="0" algn="r">
              <a:spcBef>
                <a:spcPts val="0"/>
              </a:spcBef>
              <a:spcAft>
                <a:spcPts val="0"/>
              </a:spcAft>
              <a:buNone/>
              <a:defRPr sz="900">
                <a:solidFill>
                  <a:srgbClr val="888888"/>
                </a:solidFill>
                <a:latin typeface="Arial"/>
                <a:ea typeface="Arial"/>
                <a:cs typeface="Arial"/>
                <a:sym typeface="Arial"/>
              </a:defRPr>
            </a:lvl8pPr>
            <a:lvl9pPr indent="0" lvl="8" marL="0" marR="0" rtl="0" algn="r">
              <a:spcBef>
                <a:spcPts val="0"/>
              </a:spcBef>
              <a:spcAft>
                <a:spcPts val="0"/>
              </a:spcAft>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60"/>
          <p:cNvSpPr/>
          <p:nvPr/>
        </p:nvSpPr>
        <p:spPr>
          <a:xfrm>
            <a:off x="0" y="0"/>
            <a:ext cx="9144000" cy="6858000"/>
          </a:xfrm>
          <a:custGeom>
            <a:rect b="b" l="l" r="r" t="t"/>
            <a:pathLst>
              <a:path extrusionOk="0" h="10287000" w="18288000">
                <a:moveTo>
                  <a:pt x="18287998" y="10286999"/>
                </a:moveTo>
                <a:lnTo>
                  <a:pt x="0" y="10286999"/>
                </a:lnTo>
                <a:lnTo>
                  <a:pt x="0" y="0"/>
                </a:lnTo>
                <a:lnTo>
                  <a:pt x="18287998" y="0"/>
                </a:lnTo>
                <a:lnTo>
                  <a:pt x="18287998" y="10286999"/>
                </a:lnTo>
                <a:close/>
              </a:path>
            </a:pathLst>
          </a:custGeom>
          <a:solidFill>
            <a:srgbClr val="05054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700">
              <a:solidFill>
                <a:schemeClr val="dk1"/>
              </a:solidFill>
              <a:latin typeface="Arial"/>
              <a:ea typeface="Arial"/>
              <a:cs typeface="Arial"/>
              <a:sym typeface="Arial"/>
            </a:endParaRPr>
          </a:p>
        </p:txBody>
      </p:sp>
      <p:sp>
        <p:nvSpPr>
          <p:cNvPr id="556" name="Google Shape;556;p60"/>
          <p:cNvSpPr/>
          <p:nvPr/>
        </p:nvSpPr>
        <p:spPr>
          <a:xfrm>
            <a:off x="3493371" y="1"/>
            <a:ext cx="5648324" cy="1662157"/>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700">
              <a:solidFill>
                <a:schemeClr val="dk1"/>
              </a:solidFill>
              <a:latin typeface="Arial"/>
              <a:ea typeface="Arial"/>
              <a:cs typeface="Arial"/>
              <a:sym typeface="Arial"/>
            </a:endParaRPr>
          </a:p>
        </p:txBody>
      </p:sp>
      <p:sp>
        <p:nvSpPr>
          <p:cNvPr id="557" name="Google Shape;557;p60"/>
          <p:cNvSpPr txBox="1"/>
          <p:nvPr>
            <p:ph type="title"/>
          </p:nvPr>
        </p:nvSpPr>
        <p:spPr>
          <a:xfrm>
            <a:off x="102738" y="-70166"/>
            <a:ext cx="8938525" cy="216982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1" i="0" sz="141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8" name="Google Shape;558;p60"/>
          <p:cNvSpPr txBox="1"/>
          <p:nvPr>
            <p:ph idx="1" type="body"/>
          </p:nvPr>
        </p:nvSpPr>
        <p:spPr>
          <a:xfrm>
            <a:off x="457200" y="1577340"/>
            <a:ext cx="8229600" cy="276999"/>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559" name="Google Shape;559;p60"/>
          <p:cNvSpPr txBox="1"/>
          <p:nvPr>
            <p:ph idx="11" type="ftr"/>
          </p:nvPr>
        </p:nvSpPr>
        <p:spPr>
          <a:xfrm>
            <a:off x="3108960" y="6377940"/>
            <a:ext cx="2926080" cy="369332"/>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24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60" name="Google Shape;560;p60"/>
          <p:cNvSpPr txBox="1"/>
          <p:nvPr>
            <p:ph idx="10" type="dt"/>
          </p:nvPr>
        </p:nvSpPr>
        <p:spPr>
          <a:xfrm>
            <a:off x="457200" y="6377940"/>
            <a:ext cx="2103120" cy="369332"/>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24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61" name="Google Shape;561;p60"/>
          <p:cNvSpPr txBox="1"/>
          <p:nvPr>
            <p:ph idx="12" type="sldNum"/>
          </p:nvPr>
        </p:nvSpPr>
        <p:spPr>
          <a:xfrm>
            <a:off x="6583681" y="6377940"/>
            <a:ext cx="2103120" cy="369332"/>
          </a:xfrm>
          <a:prstGeom prst="rect">
            <a:avLst/>
          </a:prstGeom>
          <a:noFill/>
          <a:ln>
            <a:noFill/>
          </a:ln>
        </p:spPr>
        <p:txBody>
          <a:bodyPr anchorCtr="0" anchor="t" bIns="0" lIns="0" spcFirstLastPara="1" rIns="0" wrap="square" tIns="0">
            <a:spAutoFit/>
          </a:bodyPr>
          <a:lstStyle>
            <a:lvl1pPr indent="0" lvl="0" marL="0" marR="0" rtl="0" algn="r">
              <a:spcBef>
                <a:spcPts val="0"/>
              </a:spcBef>
              <a:spcAft>
                <a:spcPts val="0"/>
              </a:spcAft>
              <a:buNone/>
              <a:defRPr sz="2400">
                <a:solidFill>
                  <a:srgbClr val="888888"/>
                </a:solidFill>
                <a:latin typeface="Arial"/>
                <a:ea typeface="Arial"/>
                <a:cs typeface="Arial"/>
                <a:sym typeface="Arial"/>
              </a:defRPr>
            </a:lvl1pPr>
            <a:lvl2pPr indent="0" lvl="1" marL="0" marR="0" rtl="0" algn="r">
              <a:spcBef>
                <a:spcPts val="0"/>
              </a:spcBef>
              <a:spcAft>
                <a:spcPts val="0"/>
              </a:spcAft>
              <a:buNone/>
              <a:defRPr sz="2400">
                <a:solidFill>
                  <a:srgbClr val="888888"/>
                </a:solidFill>
                <a:latin typeface="Arial"/>
                <a:ea typeface="Arial"/>
                <a:cs typeface="Arial"/>
                <a:sym typeface="Arial"/>
              </a:defRPr>
            </a:lvl2pPr>
            <a:lvl3pPr indent="0" lvl="2" marL="0" marR="0" rtl="0" algn="r">
              <a:spcBef>
                <a:spcPts val="0"/>
              </a:spcBef>
              <a:spcAft>
                <a:spcPts val="0"/>
              </a:spcAft>
              <a:buNone/>
              <a:defRPr sz="2400">
                <a:solidFill>
                  <a:srgbClr val="888888"/>
                </a:solidFill>
                <a:latin typeface="Arial"/>
                <a:ea typeface="Arial"/>
                <a:cs typeface="Arial"/>
                <a:sym typeface="Arial"/>
              </a:defRPr>
            </a:lvl3pPr>
            <a:lvl4pPr indent="0" lvl="3" marL="0" marR="0" rtl="0" algn="r">
              <a:spcBef>
                <a:spcPts val="0"/>
              </a:spcBef>
              <a:spcAft>
                <a:spcPts val="0"/>
              </a:spcAft>
              <a:buNone/>
              <a:defRPr sz="2400">
                <a:solidFill>
                  <a:srgbClr val="888888"/>
                </a:solidFill>
                <a:latin typeface="Arial"/>
                <a:ea typeface="Arial"/>
                <a:cs typeface="Arial"/>
                <a:sym typeface="Arial"/>
              </a:defRPr>
            </a:lvl4pPr>
            <a:lvl5pPr indent="0" lvl="4" marL="0" marR="0" rtl="0" algn="r">
              <a:spcBef>
                <a:spcPts val="0"/>
              </a:spcBef>
              <a:spcAft>
                <a:spcPts val="0"/>
              </a:spcAft>
              <a:buNone/>
              <a:defRPr sz="2400">
                <a:solidFill>
                  <a:srgbClr val="888888"/>
                </a:solidFill>
                <a:latin typeface="Arial"/>
                <a:ea typeface="Arial"/>
                <a:cs typeface="Arial"/>
                <a:sym typeface="Arial"/>
              </a:defRPr>
            </a:lvl5pPr>
            <a:lvl6pPr indent="0" lvl="5" marL="0" marR="0" rtl="0" algn="r">
              <a:spcBef>
                <a:spcPts val="0"/>
              </a:spcBef>
              <a:spcAft>
                <a:spcPts val="0"/>
              </a:spcAft>
              <a:buNone/>
              <a:defRPr sz="2400">
                <a:solidFill>
                  <a:srgbClr val="888888"/>
                </a:solidFill>
                <a:latin typeface="Arial"/>
                <a:ea typeface="Arial"/>
                <a:cs typeface="Arial"/>
                <a:sym typeface="Arial"/>
              </a:defRPr>
            </a:lvl6pPr>
            <a:lvl7pPr indent="0" lvl="6" marL="0" marR="0" rtl="0" algn="r">
              <a:spcBef>
                <a:spcPts val="0"/>
              </a:spcBef>
              <a:spcAft>
                <a:spcPts val="0"/>
              </a:spcAft>
              <a:buNone/>
              <a:defRPr sz="2400">
                <a:solidFill>
                  <a:srgbClr val="888888"/>
                </a:solidFill>
                <a:latin typeface="Arial"/>
                <a:ea typeface="Arial"/>
                <a:cs typeface="Arial"/>
                <a:sym typeface="Arial"/>
              </a:defRPr>
            </a:lvl7pPr>
            <a:lvl8pPr indent="0" lvl="7" marL="0" marR="0" rtl="0" algn="r">
              <a:spcBef>
                <a:spcPts val="0"/>
              </a:spcBef>
              <a:spcAft>
                <a:spcPts val="0"/>
              </a:spcAft>
              <a:buNone/>
              <a:defRPr sz="2400">
                <a:solidFill>
                  <a:srgbClr val="888888"/>
                </a:solidFill>
                <a:latin typeface="Arial"/>
                <a:ea typeface="Arial"/>
                <a:cs typeface="Arial"/>
                <a:sym typeface="Arial"/>
              </a:defRPr>
            </a:lvl8pPr>
            <a:lvl9pPr indent="0" lvl="8" marL="0" marR="0" rtl="0" algn="r">
              <a:spcBef>
                <a:spcPts val="0"/>
              </a:spcBef>
              <a:spcAft>
                <a:spcPts val="0"/>
              </a:spcAft>
              <a:buNone/>
              <a:defRPr sz="24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0" r:id="rId2"/>
    <p:sldLayoutId id="2147483711" r:id="rId3"/>
    <p:sldLayoutId id="2147483712" r:id="rId4"/>
    <p:sldLayoutId id="2147483713" r:id="rId5"/>
    <p:sldLayoutId id="214748371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90" name="Shape 590"/>
        <p:cNvGrpSpPr/>
        <p:nvPr/>
      </p:nvGrpSpPr>
      <p:grpSpPr>
        <a:xfrm>
          <a:off x="0" y="0"/>
          <a:ext cx="0" cy="0"/>
          <a:chOff x="0" y="0"/>
          <a:chExt cx="0" cy="0"/>
        </a:xfrm>
      </p:grpSpPr>
      <p:sp>
        <p:nvSpPr>
          <p:cNvPr id="591" name="Google Shape;591;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2" name="Google Shape;592;p62"/>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593" name="Google Shape;593;p62"/>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94" name="Google Shape;594;p62"/>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95" name="Google Shape;595;p62"/>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900">
                <a:solidFill>
                  <a:srgbClr val="888888"/>
                </a:solidFill>
                <a:latin typeface="Arial"/>
                <a:ea typeface="Arial"/>
                <a:cs typeface="Arial"/>
                <a:sym typeface="Arial"/>
              </a:defRPr>
            </a:lvl1pPr>
            <a:lvl2pPr indent="0" lvl="1" marL="0" marR="0" rtl="0" algn="r">
              <a:spcBef>
                <a:spcPts val="0"/>
              </a:spcBef>
              <a:spcAft>
                <a:spcPts val="0"/>
              </a:spcAft>
              <a:buNone/>
              <a:defRPr sz="900">
                <a:solidFill>
                  <a:srgbClr val="888888"/>
                </a:solidFill>
                <a:latin typeface="Arial"/>
                <a:ea typeface="Arial"/>
                <a:cs typeface="Arial"/>
                <a:sym typeface="Arial"/>
              </a:defRPr>
            </a:lvl2pPr>
            <a:lvl3pPr indent="0" lvl="2" marL="0" marR="0" rtl="0" algn="r">
              <a:spcBef>
                <a:spcPts val="0"/>
              </a:spcBef>
              <a:spcAft>
                <a:spcPts val="0"/>
              </a:spcAft>
              <a:buNone/>
              <a:defRPr sz="900">
                <a:solidFill>
                  <a:srgbClr val="888888"/>
                </a:solidFill>
                <a:latin typeface="Arial"/>
                <a:ea typeface="Arial"/>
                <a:cs typeface="Arial"/>
                <a:sym typeface="Arial"/>
              </a:defRPr>
            </a:lvl3pPr>
            <a:lvl4pPr indent="0" lvl="3" marL="0" marR="0" rtl="0" algn="r">
              <a:spcBef>
                <a:spcPts val="0"/>
              </a:spcBef>
              <a:spcAft>
                <a:spcPts val="0"/>
              </a:spcAft>
              <a:buNone/>
              <a:defRPr sz="900">
                <a:solidFill>
                  <a:srgbClr val="888888"/>
                </a:solidFill>
                <a:latin typeface="Arial"/>
                <a:ea typeface="Arial"/>
                <a:cs typeface="Arial"/>
                <a:sym typeface="Arial"/>
              </a:defRPr>
            </a:lvl4pPr>
            <a:lvl5pPr indent="0" lvl="4" marL="0" marR="0" rtl="0" algn="r">
              <a:spcBef>
                <a:spcPts val="0"/>
              </a:spcBef>
              <a:spcAft>
                <a:spcPts val="0"/>
              </a:spcAft>
              <a:buNone/>
              <a:defRPr sz="900">
                <a:solidFill>
                  <a:srgbClr val="888888"/>
                </a:solidFill>
                <a:latin typeface="Arial"/>
                <a:ea typeface="Arial"/>
                <a:cs typeface="Arial"/>
                <a:sym typeface="Arial"/>
              </a:defRPr>
            </a:lvl5pPr>
            <a:lvl6pPr indent="0" lvl="5" marL="0" marR="0" rtl="0" algn="r">
              <a:spcBef>
                <a:spcPts val="0"/>
              </a:spcBef>
              <a:spcAft>
                <a:spcPts val="0"/>
              </a:spcAft>
              <a:buNone/>
              <a:defRPr sz="900">
                <a:solidFill>
                  <a:srgbClr val="888888"/>
                </a:solidFill>
                <a:latin typeface="Arial"/>
                <a:ea typeface="Arial"/>
                <a:cs typeface="Arial"/>
                <a:sym typeface="Arial"/>
              </a:defRPr>
            </a:lvl6pPr>
            <a:lvl7pPr indent="0" lvl="6" marL="0" marR="0" rtl="0" algn="r">
              <a:spcBef>
                <a:spcPts val="0"/>
              </a:spcBef>
              <a:spcAft>
                <a:spcPts val="0"/>
              </a:spcAft>
              <a:buNone/>
              <a:defRPr sz="900">
                <a:solidFill>
                  <a:srgbClr val="888888"/>
                </a:solidFill>
                <a:latin typeface="Arial"/>
                <a:ea typeface="Arial"/>
                <a:cs typeface="Arial"/>
                <a:sym typeface="Arial"/>
              </a:defRPr>
            </a:lvl7pPr>
            <a:lvl8pPr indent="0" lvl="7" marL="0" marR="0" rtl="0" algn="r">
              <a:spcBef>
                <a:spcPts val="0"/>
              </a:spcBef>
              <a:spcAft>
                <a:spcPts val="0"/>
              </a:spcAft>
              <a:buNone/>
              <a:defRPr sz="900">
                <a:solidFill>
                  <a:srgbClr val="888888"/>
                </a:solidFill>
                <a:latin typeface="Arial"/>
                <a:ea typeface="Arial"/>
                <a:cs typeface="Arial"/>
                <a:sym typeface="Arial"/>
              </a:defRPr>
            </a:lvl8pPr>
            <a:lvl9pPr indent="0" lvl="8" marL="0" marR="0" rtl="0" algn="r">
              <a:spcBef>
                <a:spcPts val="0"/>
              </a:spcBef>
              <a:spcAft>
                <a:spcPts val="0"/>
              </a:spcAft>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32000"/>
          </a:blip>
          <a:stretch>
            <a:fillRect/>
          </a:stretch>
        </a:blipFill>
      </p:bgPr>
    </p:bg>
    <p:spTree>
      <p:nvGrpSpPr>
        <p:cNvPr id="665" name="Shape 665"/>
        <p:cNvGrpSpPr/>
        <p:nvPr/>
      </p:nvGrpSpPr>
      <p:grpSpPr>
        <a:xfrm>
          <a:off x="0" y="0"/>
          <a:ext cx="0" cy="0"/>
          <a:chOff x="0" y="0"/>
          <a:chExt cx="0" cy="0"/>
        </a:xfrm>
      </p:grpSpPr>
      <p:sp>
        <p:nvSpPr>
          <p:cNvPr id="666" name="Google Shape;666;p6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67" name="Google Shape;667;p6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8" name="Google Shape;668;p6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69" name="Google Shape;669;p6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670" name="Google Shape;670;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Arial"/>
                <a:ea typeface="Arial"/>
                <a:cs typeface="Arial"/>
                <a:sym typeface="Arial"/>
              </a:defRPr>
            </a:lvl1pPr>
            <a:lvl2pPr indent="0" lvl="1" marL="0" marR="0" rtl="0" algn="r">
              <a:spcBef>
                <a:spcPts val="0"/>
              </a:spcBef>
              <a:spcAft>
                <a:spcPts val="0"/>
              </a:spcAft>
              <a:buNone/>
              <a:defRPr sz="1200">
                <a:solidFill>
                  <a:srgbClr val="888888"/>
                </a:solidFill>
                <a:latin typeface="Arial"/>
                <a:ea typeface="Arial"/>
                <a:cs typeface="Arial"/>
                <a:sym typeface="Arial"/>
              </a:defRPr>
            </a:lvl2pPr>
            <a:lvl3pPr indent="0" lvl="2" marL="0" marR="0" rtl="0" algn="r">
              <a:spcBef>
                <a:spcPts val="0"/>
              </a:spcBef>
              <a:spcAft>
                <a:spcPts val="0"/>
              </a:spcAft>
              <a:buNone/>
              <a:defRPr sz="1200">
                <a:solidFill>
                  <a:srgbClr val="888888"/>
                </a:solidFill>
                <a:latin typeface="Arial"/>
                <a:ea typeface="Arial"/>
                <a:cs typeface="Arial"/>
                <a:sym typeface="Arial"/>
              </a:defRPr>
            </a:lvl3pPr>
            <a:lvl4pPr indent="0" lvl="3" marL="0" marR="0" rtl="0" algn="r">
              <a:spcBef>
                <a:spcPts val="0"/>
              </a:spcBef>
              <a:spcAft>
                <a:spcPts val="0"/>
              </a:spcAft>
              <a:buNone/>
              <a:defRPr sz="1200">
                <a:solidFill>
                  <a:srgbClr val="888888"/>
                </a:solidFill>
                <a:latin typeface="Arial"/>
                <a:ea typeface="Arial"/>
                <a:cs typeface="Arial"/>
                <a:sym typeface="Arial"/>
              </a:defRPr>
            </a:lvl4pPr>
            <a:lvl5pPr indent="0" lvl="4" marL="0" marR="0" rtl="0" algn="r">
              <a:spcBef>
                <a:spcPts val="0"/>
              </a:spcBef>
              <a:spcAft>
                <a:spcPts val="0"/>
              </a:spcAft>
              <a:buNone/>
              <a:defRPr sz="1200">
                <a:solidFill>
                  <a:srgbClr val="888888"/>
                </a:solidFill>
                <a:latin typeface="Arial"/>
                <a:ea typeface="Arial"/>
                <a:cs typeface="Arial"/>
                <a:sym typeface="Arial"/>
              </a:defRPr>
            </a:lvl5pPr>
            <a:lvl6pPr indent="0" lvl="5" marL="0" marR="0" rtl="0" algn="r">
              <a:spcBef>
                <a:spcPts val="0"/>
              </a:spcBef>
              <a:spcAft>
                <a:spcPts val="0"/>
              </a:spcAft>
              <a:buNone/>
              <a:defRPr sz="1200">
                <a:solidFill>
                  <a:srgbClr val="888888"/>
                </a:solidFill>
                <a:latin typeface="Arial"/>
                <a:ea typeface="Arial"/>
                <a:cs typeface="Arial"/>
                <a:sym typeface="Arial"/>
              </a:defRPr>
            </a:lvl6pPr>
            <a:lvl7pPr indent="0" lvl="6" marL="0" marR="0" rtl="0" algn="r">
              <a:spcBef>
                <a:spcPts val="0"/>
              </a:spcBef>
              <a:spcAft>
                <a:spcPts val="0"/>
              </a:spcAft>
              <a:buNone/>
              <a:defRPr sz="1200">
                <a:solidFill>
                  <a:srgbClr val="888888"/>
                </a:solidFill>
                <a:latin typeface="Arial"/>
                <a:ea typeface="Arial"/>
                <a:cs typeface="Arial"/>
                <a:sym typeface="Arial"/>
              </a:defRPr>
            </a:lvl7pPr>
            <a:lvl8pPr indent="0" lvl="7" marL="0" marR="0" rtl="0" algn="r">
              <a:spcBef>
                <a:spcPts val="0"/>
              </a:spcBef>
              <a:spcAft>
                <a:spcPts val="0"/>
              </a:spcAft>
              <a:buNone/>
              <a:defRPr sz="1200">
                <a:solidFill>
                  <a:srgbClr val="888888"/>
                </a:solidFill>
                <a:latin typeface="Arial"/>
                <a:ea typeface="Arial"/>
                <a:cs typeface="Arial"/>
                <a:sym typeface="Arial"/>
              </a:defRPr>
            </a:lvl8pPr>
            <a:lvl9pPr indent="0" lvl="8" marL="0" marR="0" rt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C2C2">
            <a:alpha val="14901"/>
          </a:srgbClr>
        </a:solidFill>
      </p:bgPr>
    </p:bg>
    <p:spTree>
      <p:nvGrpSpPr>
        <p:cNvPr id="740" name="Shape 740"/>
        <p:cNvGrpSpPr/>
        <p:nvPr/>
      </p:nvGrpSpPr>
      <p:grpSpPr>
        <a:xfrm>
          <a:off x="0" y="0"/>
          <a:ext cx="0" cy="0"/>
          <a:chOff x="0" y="0"/>
          <a:chExt cx="0" cy="0"/>
        </a:xfrm>
      </p:grpSpPr>
      <p:pic>
        <p:nvPicPr>
          <p:cNvPr descr="WES PPT template - v66.jpg" id="741" name="Google Shape;741;p67"/>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742" name="Google Shape;742;p67"/>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1pPr>
            <a:lvl2pPr lvl="1"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2pPr>
            <a:lvl3pPr lvl="2"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3pPr>
            <a:lvl4pPr lvl="3"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4pPr>
            <a:lvl5pPr lvl="4" marR="0" rtl="0" algn="l">
              <a:spcBef>
                <a:spcPts val="0"/>
              </a:spcBef>
              <a:spcAft>
                <a:spcPts val="0"/>
              </a:spcAft>
              <a:buSzPts val="1400"/>
              <a:buNone/>
              <a:defRPr b="0" i="0" sz="3200" u="none" cap="none" strike="noStrike">
                <a:solidFill>
                  <a:srgbClr val="003764"/>
                </a:solidFill>
                <a:latin typeface="Helvetica Neue"/>
                <a:ea typeface="Helvetica Neue"/>
                <a:cs typeface="Helvetica Neue"/>
                <a:sym typeface="Helvetica Neue"/>
              </a:defRPr>
            </a:lvl5pPr>
            <a:lvl6pPr lvl="5" marR="0" rtl="0" algn="l">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43" name="Google Shape;743;p67"/>
          <p:cNvSpPr txBox="1"/>
          <p:nvPr>
            <p:ph idx="1" type="body"/>
          </p:nvPr>
        </p:nvSpPr>
        <p:spPr>
          <a:xfrm>
            <a:off x="612775" y="1600200"/>
            <a:ext cx="8153400" cy="4852988"/>
          </a:xfrm>
          <a:prstGeom prst="rect">
            <a:avLst/>
          </a:prstGeom>
          <a:noFill/>
          <a:ln>
            <a:noFill/>
          </a:ln>
        </p:spPr>
        <p:txBody>
          <a:bodyPr anchorCtr="0" anchor="t" bIns="45700" lIns="91425" spcFirstLastPara="1" rIns="91425" wrap="square" tIns="45700">
            <a:noAutofit/>
          </a:bodyPr>
          <a:lstStyle>
            <a:lvl1pPr indent="-375920" lvl="0" marL="457200" marR="0" rtl="0" algn="l">
              <a:spcBef>
                <a:spcPts val="700"/>
              </a:spcBef>
              <a:spcAft>
                <a:spcPts val="0"/>
              </a:spcAft>
              <a:buClr>
                <a:srgbClr val="003764"/>
              </a:buClr>
              <a:buSzPts val="2320"/>
              <a:buFont typeface="Noto Sans Symbols"/>
              <a:buChar char="▪"/>
              <a:defRPr b="0" i="0" sz="2900" u="none" cap="none" strike="noStrike">
                <a:solidFill>
                  <a:schemeClr val="dk1"/>
                </a:solidFill>
                <a:latin typeface="Verdana"/>
                <a:ea typeface="Verdana"/>
                <a:cs typeface="Verdana"/>
                <a:sym typeface="Verdana"/>
              </a:defRPr>
            </a:lvl1pPr>
            <a:lvl2pPr indent="-360680" lvl="1" marL="914400" marR="0" rtl="0" algn="l">
              <a:spcBef>
                <a:spcPts val="550"/>
              </a:spcBef>
              <a:spcAft>
                <a:spcPts val="0"/>
              </a:spcAft>
              <a:buClr>
                <a:srgbClr val="1F9055"/>
              </a:buClr>
              <a:buSzPts val="2080"/>
              <a:buFont typeface="Arial"/>
              <a:buChar char="•"/>
              <a:defRPr b="0" i="0" sz="2600" u="none" cap="none" strike="noStrike">
                <a:solidFill>
                  <a:srgbClr val="262626"/>
                </a:solidFill>
                <a:latin typeface="Verdana"/>
                <a:ea typeface="Verdana"/>
                <a:cs typeface="Verdana"/>
                <a:sym typeface="Verdana"/>
              </a:defRPr>
            </a:lvl2pPr>
            <a:lvl3pPr indent="-338137" lvl="2" marL="1371600" marR="0" rtl="0" algn="l">
              <a:spcBef>
                <a:spcPts val="500"/>
              </a:spcBef>
              <a:spcAft>
                <a:spcPts val="0"/>
              </a:spcAft>
              <a:buClr>
                <a:srgbClr val="595959"/>
              </a:buClr>
              <a:buSzPts val="1725"/>
              <a:buFont typeface="Arial"/>
              <a:buChar char="•"/>
              <a:defRPr b="0" i="0" sz="2300" u="none" cap="none" strike="noStrike">
                <a:solidFill>
                  <a:srgbClr val="404040"/>
                </a:solidFill>
                <a:latin typeface="Verdana"/>
                <a:ea typeface="Verdana"/>
                <a:cs typeface="Verdana"/>
                <a:sym typeface="Verdana"/>
              </a:defRPr>
            </a:lvl3pPr>
            <a:lvl4pPr indent="-323850" lvl="3" marL="1828800" marR="0" rtl="0" algn="l">
              <a:spcBef>
                <a:spcPts val="400"/>
              </a:spcBef>
              <a:spcAft>
                <a:spcPts val="0"/>
              </a:spcAft>
              <a:buClr>
                <a:srgbClr val="7F7F7F"/>
              </a:buClr>
              <a:buSzPts val="1500"/>
              <a:buFont typeface="Arial"/>
              <a:buChar char="•"/>
              <a:defRPr b="0" i="0" sz="2000" u="none" cap="none" strike="noStrike">
                <a:solidFill>
                  <a:srgbClr val="404040"/>
                </a:solidFill>
                <a:latin typeface="Verdana"/>
                <a:ea typeface="Verdana"/>
                <a:cs typeface="Verdana"/>
                <a:sym typeface="Verdana"/>
              </a:defRPr>
            </a:lvl4pPr>
            <a:lvl5pPr indent="-311150" lvl="4" marL="2286000" marR="0" rtl="0" algn="l">
              <a:spcBef>
                <a:spcPts val="400"/>
              </a:spcBef>
              <a:spcAft>
                <a:spcPts val="0"/>
              </a:spcAft>
              <a:buClr>
                <a:schemeClr val="lt2"/>
              </a:buClr>
              <a:buSzPts val="1300"/>
              <a:buFont typeface="Arial"/>
              <a:buChar char="•"/>
              <a:defRPr b="0" i="0" sz="2000" u="none" cap="none" strike="noStrike">
                <a:solidFill>
                  <a:srgbClr val="404040"/>
                </a:solidFill>
                <a:latin typeface="Verdana"/>
                <a:ea typeface="Verdana"/>
                <a:cs typeface="Verdana"/>
                <a:sym typeface="Verdana"/>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2"/>
              </a:buClr>
              <a:buSzPts val="1800"/>
              <a:buFont typeface="Noto Sans Symbols"/>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3"/>
              </a:buClr>
              <a:buSzPts val="1800"/>
              <a:buFont typeface="Noto Sans Symbols"/>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4"/>
              </a:buClr>
              <a:buSzPts val="1800"/>
              <a:buFont typeface="Noto Sans Symbols"/>
              <a:buChar char="▪"/>
              <a:defRPr b="0" i="0" sz="1800" u="none" cap="none" strike="noStrike">
                <a:solidFill>
                  <a:schemeClr val="dk1"/>
                </a:solidFill>
                <a:latin typeface="Arial"/>
                <a:ea typeface="Arial"/>
                <a:cs typeface="Arial"/>
                <a:sym typeface="Arial"/>
              </a:defRPr>
            </a:lvl9pPr>
          </a:lstStyle>
          <a:p/>
        </p:txBody>
      </p:sp>
      <p:sp>
        <p:nvSpPr>
          <p:cNvPr id="744" name="Google Shape;744;p67"/>
          <p:cNvSpPr txBox="1"/>
          <p:nvPr/>
        </p:nvSpPr>
        <p:spPr>
          <a:xfrm>
            <a:off x="6921500" y="6589713"/>
            <a:ext cx="1898650" cy="2682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1200">
                <a:solidFill>
                  <a:srgbClr val="898989"/>
                </a:solidFill>
                <a:latin typeface="Helvetica Neue"/>
                <a:ea typeface="Helvetica Neue"/>
                <a:cs typeface="Helvetica Neue"/>
                <a:sym typeface="Helvetica Neue"/>
              </a:rPr>
              <a:t>‹#›</a:t>
            </a:fld>
            <a:endParaRPr b="1" sz="1200">
              <a:solidFill>
                <a:srgbClr val="898989"/>
              </a:solidFill>
              <a:latin typeface="Helvetica Neue"/>
              <a:ea typeface="Helvetica Neue"/>
              <a:cs typeface="Helvetica Neue"/>
              <a:sym typeface="Helvetica Neue"/>
            </a:endParaRPr>
          </a:p>
        </p:txBody>
      </p:sp>
      <p:sp>
        <p:nvSpPr>
          <p:cNvPr id="745" name="Google Shape;745;p67"/>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800">
                <a:solidFill>
                  <a:srgbClr val="898989"/>
                </a:solidFill>
                <a:latin typeface="Helvetica Neue"/>
                <a:ea typeface="Helvetica Neue"/>
                <a:cs typeface="Helvetica Neue"/>
                <a:sym typeface="Helvetica Neue"/>
              </a:rPr>
              <a:t>© World Education Services. All rights reserved.</a:t>
            </a:r>
            <a:endParaRPr sz="800">
              <a:solidFill>
                <a:schemeClr val="dk1"/>
              </a:solidFill>
              <a:latin typeface="Helvetica Neue"/>
              <a:ea typeface="Helvetica Neue"/>
              <a:cs typeface="Helvetica Neue"/>
              <a:sym typeface="Helvetica Neue"/>
            </a:endParaRPr>
          </a:p>
        </p:txBody>
      </p:sp>
      <p:pic>
        <p:nvPicPr>
          <p:cNvPr id="746" name="Google Shape;746;p67"/>
          <p:cNvPicPr preferRelativeResize="0"/>
          <p:nvPr/>
        </p:nvPicPr>
        <p:blipFill rotWithShape="1">
          <a:blip r:embed="rId2">
            <a:alphaModFix/>
          </a:blip>
          <a:srcRect b="0" l="0" r="0" t="0"/>
          <a:stretch/>
        </p:blipFill>
        <p:spPr>
          <a:xfrm>
            <a:off x="3203575" y="6610350"/>
            <a:ext cx="355600" cy="20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C2C2">
            <a:alpha val="14901"/>
          </a:srgbClr>
        </a:solidFill>
      </p:bgPr>
    </p:bg>
    <p:spTree>
      <p:nvGrpSpPr>
        <p:cNvPr id="863" name="Shape 863"/>
        <p:cNvGrpSpPr/>
        <p:nvPr/>
      </p:nvGrpSpPr>
      <p:grpSpPr>
        <a:xfrm>
          <a:off x="0" y="0"/>
          <a:ext cx="0" cy="0"/>
          <a:chOff x="0" y="0"/>
          <a:chExt cx="0" cy="0"/>
        </a:xfrm>
      </p:grpSpPr>
      <p:pic>
        <p:nvPicPr>
          <p:cNvPr descr="WES PPT template - v66.jpg" id="864" name="Google Shape;864;p69"/>
          <p:cNvPicPr preferRelativeResize="0"/>
          <p:nvPr/>
        </p:nvPicPr>
        <p:blipFill rotWithShape="1">
          <a:blip r:embed="rId1">
            <a:alphaModFix/>
          </a:blip>
          <a:srcRect b="0" l="0" r="0" t="0"/>
          <a:stretch/>
        </p:blipFill>
        <p:spPr>
          <a:xfrm>
            <a:off x="0" y="0"/>
            <a:ext cx="9144000" cy="6858000"/>
          </a:xfrm>
          <a:prstGeom prst="rect">
            <a:avLst/>
          </a:prstGeom>
          <a:noFill/>
          <a:ln>
            <a:noFill/>
          </a:ln>
        </p:spPr>
      </p:pic>
      <p:sp>
        <p:nvSpPr>
          <p:cNvPr id="865" name="Google Shape;865;p69"/>
          <p:cNvSpPr txBox="1"/>
          <p:nvPr/>
        </p:nvSpPr>
        <p:spPr>
          <a:xfrm>
            <a:off x="250825" y="6581775"/>
            <a:ext cx="8893175" cy="2603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600">
                <a:solidFill>
                  <a:srgbClr val="898989"/>
                </a:solidFill>
                <a:latin typeface="Helvetica Neue"/>
                <a:ea typeface="Helvetica Neue"/>
                <a:cs typeface="Helvetica Neue"/>
                <a:sym typeface="Helvetica Neue"/>
              </a:rPr>
              <a:t>© World Education Services. All rights reserved.</a:t>
            </a:r>
            <a:endParaRPr sz="600">
              <a:solidFill>
                <a:schemeClr val="dk1"/>
              </a:solidFill>
              <a:latin typeface="Helvetica Neue"/>
              <a:ea typeface="Helvetica Neue"/>
              <a:cs typeface="Helvetica Neue"/>
              <a:sym typeface="Helvetica Neue"/>
            </a:endParaRPr>
          </a:p>
        </p:txBody>
      </p:sp>
      <p:sp>
        <p:nvSpPr>
          <p:cNvPr id="866" name="Google Shape;866;p69"/>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2400" u="none" cap="none" strike="noStrike">
                <a:solidFill>
                  <a:srgbClr val="003764"/>
                </a:solidFill>
                <a:latin typeface="Helvetica Neue"/>
                <a:ea typeface="Helvetica Neue"/>
                <a:cs typeface="Helvetica Neue"/>
                <a:sym typeface="Helvetica Neue"/>
              </a:defRPr>
            </a:lvl1pPr>
            <a:lvl2pPr lvl="1" marR="0" rtl="0" algn="l">
              <a:spcBef>
                <a:spcPts val="0"/>
              </a:spcBef>
              <a:spcAft>
                <a:spcPts val="0"/>
              </a:spcAft>
              <a:buSzPts val="1400"/>
              <a:buNone/>
              <a:defRPr b="0" i="0" sz="2400" u="none" cap="none" strike="noStrike">
                <a:solidFill>
                  <a:srgbClr val="003764"/>
                </a:solidFill>
                <a:latin typeface="Helvetica Neue"/>
                <a:ea typeface="Helvetica Neue"/>
                <a:cs typeface="Helvetica Neue"/>
                <a:sym typeface="Helvetica Neue"/>
              </a:defRPr>
            </a:lvl2pPr>
            <a:lvl3pPr lvl="2" marR="0" rtl="0" algn="l">
              <a:spcBef>
                <a:spcPts val="0"/>
              </a:spcBef>
              <a:spcAft>
                <a:spcPts val="0"/>
              </a:spcAft>
              <a:buSzPts val="1400"/>
              <a:buNone/>
              <a:defRPr b="0" i="0" sz="2400" u="none" cap="none" strike="noStrike">
                <a:solidFill>
                  <a:srgbClr val="003764"/>
                </a:solidFill>
                <a:latin typeface="Helvetica Neue"/>
                <a:ea typeface="Helvetica Neue"/>
                <a:cs typeface="Helvetica Neue"/>
                <a:sym typeface="Helvetica Neue"/>
              </a:defRPr>
            </a:lvl3pPr>
            <a:lvl4pPr lvl="3" marR="0" rtl="0" algn="l">
              <a:spcBef>
                <a:spcPts val="0"/>
              </a:spcBef>
              <a:spcAft>
                <a:spcPts val="0"/>
              </a:spcAft>
              <a:buSzPts val="1400"/>
              <a:buNone/>
              <a:defRPr b="0" i="0" sz="2400" u="none" cap="none" strike="noStrike">
                <a:solidFill>
                  <a:srgbClr val="003764"/>
                </a:solidFill>
                <a:latin typeface="Helvetica Neue"/>
                <a:ea typeface="Helvetica Neue"/>
                <a:cs typeface="Helvetica Neue"/>
                <a:sym typeface="Helvetica Neue"/>
              </a:defRPr>
            </a:lvl4pPr>
            <a:lvl5pPr lvl="4" marR="0" rtl="0" algn="l">
              <a:spcBef>
                <a:spcPts val="0"/>
              </a:spcBef>
              <a:spcAft>
                <a:spcPts val="0"/>
              </a:spcAft>
              <a:buSzPts val="1400"/>
              <a:buNone/>
              <a:defRPr b="0" i="0" sz="2400" u="none" cap="none" strike="noStrike">
                <a:solidFill>
                  <a:srgbClr val="003764"/>
                </a:solidFill>
                <a:latin typeface="Helvetica Neue"/>
                <a:ea typeface="Helvetica Neue"/>
                <a:cs typeface="Helvetica Neue"/>
                <a:sym typeface="Helvetica Neue"/>
              </a:defRPr>
            </a:lvl5pPr>
            <a:lvl6pPr lvl="5" marR="0" rtl="0" algn="l">
              <a:spcBef>
                <a:spcPts val="0"/>
              </a:spcBef>
              <a:spcAft>
                <a:spcPts val="0"/>
              </a:spcAft>
              <a:buSzPts val="1400"/>
              <a:buNone/>
              <a:defRPr b="0" i="0" sz="3300" u="none" cap="none" strike="noStrike">
                <a:solidFill>
                  <a:schemeClr val="dk2"/>
                </a:solidFill>
                <a:latin typeface="Arial"/>
                <a:ea typeface="Arial"/>
                <a:cs typeface="Arial"/>
                <a:sym typeface="Arial"/>
              </a:defRPr>
            </a:lvl6pPr>
            <a:lvl7pPr lvl="6" marR="0" rtl="0" algn="l">
              <a:spcBef>
                <a:spcPts val="0"/>
              </a:spcBef>
              <a:spcAft>
                <a:spcPts val="0"/>
              </a:spcAft>
              <a:buSzPts val="1400"/>
              <a:buNone/>
              <a:defRPr b="0" i="0" sz="3300" u="none" cap="none" strike="noStrike">
                <a:solidFill>
                  <a:schemeClr val="dk2"/>
                </a:solidFill>
                <a:latin typeface="Arial"/>
                <a:ea typeface="Arial"/>
                <a:cs typeface="Arial"/>
                <a:sym typeface="Arial"/>
              </a:defRPr>
            </a:lvl7pPr>
            <a:lvl8pPr lvl="7" marR="0" rtl="0" algn="l">
              <a:spcBef>
                <a:spcPts val="0"/>
              </a:spcBef>
              <a:spcAft>
                <a:spcPts val="0"/>
              </a:spcAft>
              <a:buSzPts val="1400"/>
              <a:buNone/>
              <a:defRPr b="0" i="0" sz="3300" u="none" cap="none" strike="noStrike">
                <a:solidFill>
                  <a:schemeClr val="dk2"/>
                </a:solidFill>
                <a:latin typeface="Arial"/>
                <a:ea typeface="Arial"/>
                <a:cs typeface="Arial"/>
                <a:sym typeface="Arial"/>
              </a:defRPr>
            </a:lvl8pPr>
            <a:lvl9pPr lvl="8" marR="0" rtl="0" algn="l">
              <a:spcBef>
                <a:spcPts val="0"/>
              </a:spcBef>
              <a:spcAft>
                <a:spcPts val="0"/>
              </a:spcAft>
              <a:buSzPts val="1400"/>
              <a:buNone/>
              <a:defRPr b="0" i="0" sz="3300" u="none" cap="none" strike="noStrike">
                <a:solidFill>
                  <a:schemeClr val="dk2"/>
                </a:solidFill>
                <a:latin typeface="Arial"/>
                <a:ea typeface="Arial"/>
                <a:cs typeface="Arial"/>
                <a:sym typeface="Arial"/>
              </a:defRPr>
            </a:lvl9pPr>
          </a:lstStyle>
          <a:p/>
        </p:txBody>
      </p:sp>
      <p:sp>
        <p:nvSpPr>
          <p:cNvPr id="867" name="Google Shape;867;p69"/>
          <p:cNvSpPr txBox="1"/>
          <p:nvPr>
            <p:ph idx="1" type="body"/>
          </p:nvPr>
        </p:nvSpPr>
        <p:spPr>
          <a:xfrm>
            <a:off x="612775" y="1600200"/>
            <a:ext cx="8153400" cy="4852988"/>
          </a:xfrm>
          <a:prstGeom prst="rect">
            <a:avLst/>
          </a:prstGeom>
          <a:noFill/>
          <a:ln>
            <a:noFill/>
          </a:ln>
        </p:spPr>
        <p:txBody>
          <a:bodyPr anchorCtr="0" anchor="t" bIns="45700" lIns="91425" spcFirstLastPara="1" rIns="91425" wrap="square" tIns="45700">
            <a:noAutofit/>
          </a:bodyPr>
          <a:lstStyle>
            <a:lvl1pPr indent="-308610" lvl="0" marL="457200" marR="0" rtl="0" algn="l">
              <a:spcBef>
                <a:spcPts val="525"/>
              </a:spcBef>
              <a:spcAft>
                <a:spcPts val="0"/>
              </a:spcAft>
              <a:buClr>
                <a:srgbClr val="003764"/>
              </a:buClr>
              <a:buSzPts val="1260"/>
              <a:buFont typeface="Noto Sans Symbols"/>
              <a:buChar char="▪"/>
              <a:defRPr b="0" i="0" sz="2100" u="none" cap="none" strike="noStrike">
                <a:solidFill>
                  <a:srgbClr val="404040"/>
                </a:solidFill>
                <a:latin typeface="Verdana"/>
                <a:ea typeface="Verdana"/>
                <a:cs typeface="Verdana"/>
                <a:sym typeface="Verdana"/>
              </a:defRPr>
            </a:lvl1pPr>
            <a:lvl2pPr indent="-313055" lvl="1" marL="914400" marR="0" rtl="0" algn="l">
              <a:spcBef>
                <a:spcPts val="413"/>
              </a:spcBef>
              <a:spcAft>
                <a:spcPts val="0"/>
              </a:spcAft>
              <a:buClr>
                <a:srgbClr val="1F9055"/>
              </a:buClr>
              <a:buSzPts val="1330"/>
              <a:buFont typeface="Arial"/>
              <a:buChar char="•"/>
              <a:defRPr b="0" i="0" sz="1900" u="none" cap="none" strike="noStrike">
                <a:solidFill>
                  <a:srgbClr val="595959"/>
                </a:solidFill>
                <a:latin typeface="Verdana"/>
                <a:ea typeface="Verdana"/>
                <a:cs typeface="Verdana"/>
                <a:sym typeface="Verdana"/>
              </a:defRPr>
            </a:lvl2pPr>
            <a:lvl3pPr indent="-309562" lvl="2" marL="1371600" marR="0" rtl="0" algn="l">
              <a:spcBef>
                <a:spcPts val="375"/>
              </a:spcBef>
              <a:spcAft>
                <a:spcPts val="0"/>
              </a:spcAft>
              <a:buClr>
                <a:srgbClr val="595959"/>
              </a:buClr>
              <a:buSzPts val="1275"/>
              <a:buFont typeface="Arial"/>
              <a:buChar char="•"/>
              <a:defRPr b="0" i="0" sz="1700" u="none" cap="none" strike="noStrike">
                <a:solidFill>
                  <a:srgbClr val="7F7F7F"/>
                </a:solidFill>
                <a:latin typeface="Verdana"/>
                <a:ea typeface="Verdana"/>
                <a:cs typeface="Verdana"/>
                <a:sym typeface="Verdana"/>
              </a:defRPr>
            </a:lvl3pPr>
            <a:lvl4pPr indent="-300037" lvl="3" marL="1828800" marR="0" rtl="0" algn="l">
              <a:spcBef>
                <a:spcPts val="300"/>
              </a:spcBef>
              <a:spcAft>
                <a:spcPts val="0"/>
              </a:spcAft>
              <a:buClr>
                <a:srgbClr val="7F7F7F"/>
              </a:buClr>
              <a:buSzPts val="1125"/>
              <a:buFont typeface="Arial"/>
              <a:buChar char="•"/>
              <a:defRPr b="0" i="0" sz="1500" u="none" cap="none" strike="noStrike">
                <a:solidFill>
                  <a:srgbClr val="7F7F7F"/>
                </a:solidFill>
                <a:latin typeface="Verdana"/>
                <a:ea typeface="Verdana"/>
                <a:cs typeface="Verdana"/>
                <a:sym typeface="Verdana"/>
              </a:defRPr>
            </a:lvl4pPr>
            <a:lvl5pPr indent="-290512" lvl="4" marL="2286000" marR="0" rtl="0" algn="l">
              <a:spcBef>
                <a:spcPts val="300"/>
              </a:spcBef>
              <a:spcAft>
                <a:spcPts val="0"/>
              </a:spcAft>
              <a:buClr>
                <a:schemeClr val="lt2"/>
              </a:buClr>
              <a:buSzPts val="975"/>
              <a:buFont typeface="Arial"/>
              <a:buChar char="•"/>
              <a:defRPr b="0" i="0" sz="1500" u="none" cap="none" strike="noStrike">
                <a:solidFill>
                  <a:srgbClr val="7F7F7F"/>
                </a:solidFill>
                <a:latin typeface="Verdana"/>
                <a:ea typeface="Verdana"/>
                <a:cs typeface="Verdana"/>
                <a:sym typeface="Verdana"/>
              </a:defRPr>
            </a:lvl5pPr>
            <a:lvl6pPr indent="-314325" lvl="5" marL="2743200" marR="0" rtl="0" algn="l">
              <a:spcBef>
                <a:spcPts val="270"/>
              </a:spcBef>
              <a:spcAft>
                <a:spcPts val="0"/>
              </a:spcAft>
              <a:buClr>
                <a:schemeClr val="accent1"/>
              </a:buClr>
              <a:buSzPts val="1350"/>
              <a:buFont typeface="Noto Sans Symbols"/>
              <a:buChar char="▪"/>
              <a:defRPr b="0" i="0" sz="1350" u="none" cap="none" strike="noStrike">
                <a:solidFill>
                  <a:schemeClr val="dk1"/>
                </a:solidFill>
                <a:latin typeface="Arial"/>
                <a:ea typeface="Arial"/>
                <a:cs typeface="Arial"/>
                <a:sym typeface="Arial"/>
              </a:defRPr>
            </a:lvl6pPr>
            <a:lvl7pPr indent="-314325" lvl="6" marL="3200400" marR="0" rtl="0" algn="l">
              <a:spcBef>
                <a:spcPts val="270"/>
              </a:spcBef>
              <a:spcAft>
                <a:spcPts val="0"/>
              </a:spcAft>
              <a:buClr>
                <a:schemeClr val="accent2"/>
              </a:buClr>
              <a:buSzPts val="1350"/>
              <a:buFont typeface="Noto Sans Symbols"/>
              <a:buChar char="▪"/>
              <a:defRPr b="0" i="0" sz="1350" u="none" cap="none" strike="noStrike">
                <a:solidFill>
                  <a:schemeClr val="dk1"/>
                </a:solidFill>
                <a:latin typeface="Arial"/>
                <a:ea typeface="Arial"/>
                <a:cs typeface="Arial"/>
                <a:sym typeface="Arial"/>
              </a:defRPr>
            </a:lvl7pPr>
            <a:lvl8pPr indent="-314325" lvl="7" marL="3657600" marR="0" rtl="0" algn="l">
              <a:spcBef>
                <a:spcPts val="270"/>
              </a:spcBef>
              <a:spcAft>
                <a:spcPts val="0"/>
              </a:spcAft>
              <a:buClr>
                <a:schemeClr val="accent3"/>
              </a:buClr>
              <a:buSzPts val="1350"/>
              <a:buFont typeface="Noto Sans Symbols"/>
              <a:buChar char="▪"/>
              <a:defRPr b="0" i="0" sz="1350" u="none" cap="none" strike="noStrike">
                <a:solidFill>
                  <a:schemeClr val="dk1"/>
                </a:solidFill>
                <a:latin typeface="Arial"/>
                <a:ea typeface="Arial"/>
                <a:cs typeface="Arial"/>
                <a:sym typeface="Arial"/>
              </a:defRPr>
            </a:lvl8pPr>
            <a:lvl9pPr indent="-314325" lvl="8" marL="4114800" marR="0" rtl="0" algn="l">
              <a:spcBef>
                <a:spcPts val="270"/>
              </a:spcBef>
              <a:spcAft>
                <a:spcPts val="0"/>
              </a:spcAft>
              <a:buClr>
                <a:schemeClr val="accent4"/>
              </a:buClr>
              <a:buSzPts val="1350"/>
              <a:buFont typeface="Noto Sans Symbols"/>
              <a:buChar char="▪"/>
              <a:defRPr b="0" i="0" sz="1350" u="none" cap="none" strike="noStrike">
                <a:solidFill>
                  <a:schemeClr val="dk1"/>
                </a:solidFill>
                <a:latin typeface="Arial"/>
                <a:ea typeface="Arial"/>
                <a:cs typeface="Arial"/>
                <a:sym typeface="Arial"/>
              </a:defRPr>
            </a:lvl9pPr>
          </a:lstStyle>
          <a:p/>
        </p:txBody>
      </p:sp>
      <p:sp>
        <p:nvSpPr>
          <p:cNvPr id="868" name="Google Shape;868;p69"/>
          <p:cNvSpPr txBox="1"/>
          <p:nvPr/>
        </p:nvSpPr>
        <p:spPr>
          <a:xfrm>
            <a:off x="6921500" y="6589713"/>
            <a:ext cx="1898650" cy="268287"/>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1" lang="en-US" sz="900">
                <a:solidFill>
                  <a:srgbClr val="898989"/>
                </a:solidFill>
                <a:latin typeface="Helvetica Neue"/>
                <a:ea typeface="Helvetica Neue"/>
                <a:cs typeface="Helvetica Neue"/>
                <a:sym typeface="Helvetica Neue"/>
              </a:rPr>
              <a:t>‹#›</a:t>
            </a:fld>
            <a:endParaRPr b="1" sz="900">
              <a:solidFill>
                <a:srgbClr val="898989"/>
              </a:solidFill>
              <a:latin typeface="Helvetica Neue"/>
              <a:ea typeface="Helvetica Neue"/>
              <a:cs typeface="Helvetica Neue"/>
              <a:sym typeface="Helvetica Neue"/>
            </a:endParaRPr>
          </a:p>
        </p:txBody>
      </p:sp>
      <p:pic>
        <p:nvPicPr>
          <p:cNvPr id="869" name="Google Shape;869;p69"/>
          <p:cNvPicPr preferRelativeResize="0"/>
          <p:nvPr/>
        </p:nvPicPr>
        <p:blipFill rotWithShape="1">
          <a:blip r:embed="rId2">
            <a:alphaModFix/>
          </a:blip>
          <a:srcRect b="0" l="0" r="0" t="0"/>
          <a:stretch/>
        </p:blipFill>
        <p:spPr>
          <a:xfrm>
            <a:off x="3408363" y="6619875"/>
            <a:ext cx="355600" cy="20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73.png"/><Relationship Id="rId4" Type="http://schemas.openxmlformats.org/officeDocument/2006/relationships/image" Target="../media/image71.png"/><Relationship Id="rId5" Type="http://schemas.openxmlformats.org/officeDocument/2006/relationships/image" Target="../media/image66.png"/><Relationship Id="rId6" Type="http://schemas.openxmlformats.org/officeDocument/2006/relationships/image" Target="../media/image82.png"/><Relationship Id="rId7" Type="http://schemas.openxmlformats.org/officeDocument/2006/relationships/image" Target="../media/image78.png"/><Relationship Id="rId8" Type="http://schemas.openxmlformats.org/officeDocument/2006/relationships/image" Target="../media/image7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8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6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image" Target="../media/image87.png"/><Relationship Id="rId4" Type="http://schemas.openxmlformats.org/officeDocument/2006/relationships/image" Target="../media/image76.png"/><Relationship Id="rId5" Type="http://schemas.openxmlformats.org/officeDocument/2006/relationships/hyperlink" Target="http://www.workforcetulsa.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7.xml"/><Relationship Id="rId3" Type="http://schemas.openxmlformats.org/officeDocument/2006/relationships/image" Target="../media/image8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9.xml"/><Relationship Id="rId3" Type="http://schemas.openxmlformats.org/officeDocument/2006/relationships/image" Target="../media/image7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1.xml"/><Relationship Id="rId3" Type="http://schemas.openxmlformats.org/officeDocument/2006/relationships/hyperlink" Target="http://www.ywcatulsa.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2.xml"/><Relationship Id="rId3" Type="http://schemas.openxmlformats.org/officeDocument/2006/relationships/image" Target="../media/image94.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4.xml"/><Relationship Id="rId3" Type="http://schemas.openxmlformats.org/officeDocument/2006/relationships/image" Target="../media/image72.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5.xml"/><Relationship Id="rId3" Type="http://schemas.openxmlformats.org/officeDocument/2006/relationships/image" Target="../media/image79.png"/><Relationship Id="rId4" Type="http://schemas.openxmlformats.org/officeDocument/2006/relationships/image" Target="../media/image8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6.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85.png"/><Relationship Id="rId5" Type="http://schemas.openxmlformats.org/officeDocument/2006/relationships/image" Target="../media/image84.png"/><Relationship Id="rId6" Type="http://schemas.openxmlformats.org/officeDocument/2006/relationships/image" Target="../media/image86.png"/><Relationship Id="rId7" Type="http://schemas.openxmlformats.org/officeDocument/2006/relationships/image" Target="../media/image8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9.xml"/><Relationship Id="rId3"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5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0.xml"/><Relationship Id="rId3" Type="http://schemas.openxmlformats.org/officeDocument/2006/relationships/hyperlink" Target="http://www.naces.org/" TargetMode="Externa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2.xml"/><Relationship Id="rId3" Type="http://schemas.openxmlformats.org/officeDocument/2006/relationships/image" Target="../media/image98.png"/><Relationship Id="rId4" Type="http://schemas.openxmlformats.org/officeDocument/2006/relationships/image" Target="../media/image91.png"/><Relationship Id="rId5"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4.xml"/><Relationship Id="rId3" Type="http://schemas.openxmlformats.org/officeDocument/2006/relationships/image" Target="../media/image10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5.xml"/><Relationship Id="rId3"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6.xml"/><Relationship Id="rId3"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8.xml"/><Relationship Id="rId3" Type="http://schemas.openxmlformats.org/officeDocument/2006/relationships/image" Target="../media/image96.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9.xml"/><Relationship Id="rId3" Type="http://schemas.openxmlformats.org/officeDocument/2006/relationships/image" Target="../media/image99.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0.xml"/><Relationship Id="rId3" Type="http://schemas.openxmlformats.org/officeDocument/2006/relationships/hyperlink" Target="http://www.naces.org/" TargetMode="Externa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42.xml"/><Relationship Id="rId3" Type="http://schemas.openxmlformats.org/officeDocument/2006/relationships/image" Target="../media/image100.png"/><Relationship Id="rId4" Type="http://schemas.openxmlformats.org/officeDocument/2006/relationships/image" Target="../media/image106.png"/><Relationship Id="rId5" Type="http://schemas.openxmlformats.org/officeDocument/2006/relationships/image" Target="../media/image10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44.xml"/><Relationship Id="rId3" Type="http://schemas.openxmlformats.org/officeDocument/2006/relationships/image" Target="../media/image10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05.png"/><Relationship Id="rId4" Type="http://schemas.openxmlformats.org/officeDocument/2006/relationships/image" Target="../media/image111.png"/><Relationship Id="rId5" Type="http://schemas.openxmlformats.org/officeDocument/2006/relationships/image" Target="../media/image107.png"/><Relationship Id="rId6" Type="http://schemas.openxmlformats.org/officeDocument/2006/relationships/image" Target="../media/image110.png"/><Relationship Id="rId7" Type="http://schemas.openxmlformats.org/officeDocument/2006/relationships/hyperlink" Target="mailto:sgebreme@wes.org" TargetMode="External"/><Relationship Id="rId8" Type="http://schemas.openxmlformats.org/officeDocument/2006/relationships/image" Target="../media/image10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58.png"/><Relationship Id="rId4" Type="http://schemas.openxmlformats.org/officeDocument/2006/relationships/hyperlink" Target="mailto:kreyes@cityoftulsa.org" TargetMode="External"/><Relationship Id="rId9" Type="http://schemas.openxmlformats.org/officeDocument/2006/relationships/hyperlink" Target="mailto:estentzel@ywcatulsa.org" TargetMode="External"/><Relationship Id="rId5" Type="http://schemas.openxmlformats.org/officeDocument/2006/relationships/hyperlink" Target="mailto:Lcalvillo@cityoftulsa.org" TargetMode="External"/><Relationship Id="rId6" Type="http://schemas.openxmlformats.org/officeDocument/2006/relationships/hyperlink" Target="mailto:Abritt@cityoftulsa.org" TargetMode="External"/><Relationship Id="rId7" Type="http://schemas.openxmlformats.org/officeDocument/2006/relationships/hyperlink" Target="mailto:rhutchings@workforcetulsa.com" TargetMode="External"/><Relationship Id="rId8" Type="http://schemas.openxmlformats.org/officeDocument/2006/relationships/hyperlink" Target="mailto:deason@ywcatulsa.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58.png"/><Relationship Id="rId4" Type="http://schemas.openxmlformats.org/officeDocument/2006/relationships/image" Target="../media/image63.jpg"/><Relationship Id="rId5"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hyperlink" Target="http://www.cityoftulsa.org/resilienttulsa" TargetMode="External"/><Relationship Id="rId4" Type="http://schemas.openxmlformats.org/officeDocument/2006/relationships/image" Target="../media/image65.jpg"/><Relationship Id="rId5"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58.png"/><Relationship Id="rId4" Type="http://schemas.openxmlformats.org/officeDocument/2006/relationships/image" Target="../media/image67.png"/><Relationship Id="rId5"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
          <p:cNvSpPr txBox="1"/>
          <p:nvPr>
            <p:ph type="ctrTitle"/>
          </p:nvPr>
        </p:nvSpPr>
        <p:spPr>
          <a:xfrm>
            <a:off x="684213" y="2205038"/>
            <a:ext cx="7775575" cy="122396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sz="3600">
                <a:latin typeface="Helvetica Neue"/>
                <a:ea typeface="Helvetica Neue"/>
                <a:cs typeface="Helvetica Neue"/>
                <a:sym typeface="Helvetica Neue"/>
              </a:rPr>
              <a:t>Reconocimiento de Credenciales Internacionales</a:t>
            </a:r>
            <a:endParaRPr sz="3600">
              <a:latin typeface="Helvetica Neue"/>
              <a:ea typeface="Helvetica Neue"/>
              <a:cs typeface="Helvetica Neue"/>
              <a:sym typeface="Helvetica Neue"/>
            </a:endParaRPr>
          </a:p>
        </p:txBody>
      </p:sp>
      <p:sp>
        <p:nvSpPr>
          <p:cNvPr id="1053" name="Google Shape;1053;p1"/>
          <p:cNvSpPr txBox="1"/>
          <p:nvPr>
            <p:ph idx="1" type="body"/>
          </p:nvPr>
        </p:nvSpPr>
        <p:spPr>
          <a:xfrm>
            <a:off x="684213" y="4365625"/>
            <a:ext cx="4954587" cy="355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760"/>
              <a:buNone/>
            </a:pPr>
            <a:r>
              <a:t/>
            </a:r>
            <a:endParaRPr>
              <a:latin typeface="Helvetica Neue"/>
              <a:ea typeface="Helvetica Neue"/>
              <a:cs typeface="Helvetica Neue"/>
              <a:sym typeface="Helvetica Neue"/>
            </a:endParaRPr>
          </a:p>
        </p:txBody>
      </p:sp>
      <p:sp>
        <p:nvSpPr>
          <p:cNvPr id="1054" name="Google Shape;1054;p1"/>
          <p:cNvSpPr txBox="1"/>
          <p:nvPr>
            <p:ph idx="2" type="body"/>
          </p:nvPr>
        </p:nvSpPr>
        <p:spPr>
          <a:xfrm>
            <a:off x="684213" y="1987550"/>
            <a:ext cx="3311525" cy="2889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20"/>
              <a:buNone/>
            </a:pPr>
            <a:r>
              <a:rPr lang="en-US"/>
              <a:t>1 de diciembre de 2020</a:t>
            </a:r>
            <a:endParaRPr/>
          </a:p>
        </p:txBody>
      </p:sp>
      <p:sp>
        <p:nvSpPr>
          <p:cNvPr id="1055" name="Google Shape;1055;p1"/>
          <p:cNvSpPr txBox="1"/>
          <p:nvPr>
            <p:ph idx="3" type="body"/>
          </p:nvPr>
        </p:nvSpPr>
        <p:spPr>
          <a:xfrm>
            <a:off x="684213" y="4724400"/>
            <a:ext cx="4267200" cy="360363"/>
          </a:xfrm>
          <a:prstGeom prst="rect">
            <a:avLst/>
          </a:prstGeom>
          <a:noFill/>
          <a:ln>
            <a:noFill/>
          </a:ln>
        </p:spPr>
        <p:txBody>
          <a:bodyPr anchorCtr="0" anchor="t" bIns="45700" lIns="91425" spcFirstLastPara="1" rIns="91425" wrap="square" tIns="45700">
            <a:noAutofit/>
          </a:bodyPr>
          <a:lstStyle/>
          <a:p>
            <a:pPr indent="-287338" lvl="0" marL="287338" rtl="0" algn="l">
              <a:spcBef>
                <a:spcPts val="0"/>
              </a:spcBef>
              <a:spcAft>
                <a:spcPts val="0"/>
              </a:spcAft>
              <a:buSzPts val="1280"/>
              <a:buNone/>
            </a:pPr>
            <a:r>
              <a:rPr lang="en-US">
                <a:latin typeface="Helvetica Neue"/>
                <a:ea typeface="Helvetica Neue"/>
                <a:cs typeface="Helvetica Neue"/>
                <a:sym typeface="Helvetica Neue"/>
              </a:rPr>
              <a:t>Global Talent Bridge </a:t>
            </a:r>
            <a:endParaRPr/>
          </a:p>
        </p:txBody>
      </p:sp>
      <p:sp>
        <p:nvSpPr>
          <p:cNvPr id="1056" name="Google Shape;1056;p1"/>
          <p:cNvSpPr txBox="1"/>
          <p:nvPr>
            <p:ph idx="4" type="body"/>
          </p:nvPr>
        </p:nvSpPr>
        <p:spPr>
          <a:xfrm>
            <a:off x="684213" y="3500438"/>
            <a:ext cx="7775575" cy="504825"/>
          </a:xfrm>
          <a:prstGeom prst="rect">
            <a:avLst/>
          </a:prstGeom>
          <a:noFill/>
          <a:ln>
            <a:noFill/>
          </a:ln>
        </p:spPr>
        <p:txBody>
          <a:bodyPr anchorCtr="0" anchor="t" bIns="45700" lIns="91425" spcFirstLastPara="1" rIns="91425" wrap="square" tIns="45700">
            <a:noAutofit/>
          </a:bodyPr>
          <a:lstStyle/>
          <a:p>
            <a:pPr indent="-287338" lvl="0" marL="287338" rtl="0" algn="l">
              <a:spcBef>
                <a:spcPts val="0"/>
              </a:spcBef>
              <a:spcAft>
                <a:spcPts val="0"/>
              </a:spcAft>
              <a:buSzPts val="1920"/>
              <a:buNone/>
            </a:pPr>
            <a:r>
              <a:rPr lang="en-US">
                <a:latin typeface="Helvetica Neue"/>
                <a:ea typeface="Helvetica Neue"/>
                <a:cs typeface="Helvetica Neue"/>
                <a:sym typeface="Helvetica Neue"/>
              </a:rPr>
              <a:t>Flourish Tulsa: Programa de </a:t>
            </a:r>
            <a:r>
              <a:rPr lang="en-US"/>
              <a:t>integración</a:t>
            </a:r>
            <a:r>
              <a:rPr lang="en-US">
                <a:latin typeface="Helvetica Neue"/>
                <a:ea typeface="Helvetica Neue"/>
                <a:cs typeface="Helvetica Neue"/>
                <a:sym typeface="Helvetica Neue"/>
              </a:rPr>
              <a:t> para los inmigrantes calificados</a:t>
            </a:r>
            <a:endParaRPr>
              <a:latin typeface="Helvetica Neue"/>
              <a:ea typeface="Helvetica Neue"/>
              <a:cs typeface="Helvetica Neue"/>
              <a:sym typeface="Helvetica Neue"/>
            </a:endParaRPr>
          </a:p>
          <a:p>
            <a:pPr indent="-287338" lvl="0" marL="287338" rtl="0" algn="l">
              <a:spcBef>
                <a:spcPts val="700"/>
              </a:spcBef>
              <a:spcAft>
                <a:spcPts val="0"/>
              </a:spcAft>
              <a:buSzPts val="1920"/>
              <a:buNone/>
            </a:pPr>
            <a:r>
              <a:t/>
            </a:r>
            <a:endParaRPr>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descr="A close up of a logo&#10;&#10;Description generated with high confidence" id="1122" name="Google Shape;1122;p10"/>
          <p:cNvPicPr preferRelativeResize="0"/>
          <p:nvPr/>
        </p:nvPicPr>
        <p:blipFill rotWithShape="1">
          <a:blip r:embed="rId3">
            <a:alphaModFix/>
          </a:blip>
          <a:srcRect b="0" l="0" r="0" t="0"/>
          <a:stretch/>
        </p:blipFill>
        <p:spPr>
          <a:xfrm>
            <a:off x="81034" y="911868"/>
            <a:ext cx="8981931" cy="4777698"/>
          </a:xfrm>
          <a:prstGeom prst="rect">
            <a:avLst/>
          </a:prstGeom>
          <a:noFill/>
          <a:ln>
            <a:noFill/>
          </a:ln>
        </p:spPr>
      </p:pic>
      <p:sp>
        <p:nvSpPr>
          <p:cNvPr id="1123" name="Google Shape;1123;p10"/>
          <p:cNvSpPr txBox="1"/>
          <p:nvPr>
            <p:ph type="ctrTitle"/>
          </p:nvPr>
        </p:nvSpPr>
        <p:spPr>
          <a:xfrm>
            <a:off x="927757" y="911880"/>
            <a:ext cx="5467800" cy="2043300"/>
          </a:xfrm>
          <a:prstGeom prst="rect">
            <a:avLst/>
          </a:prstGeom>
          <a:noFill/>
          <a:ln>
            <a:noFill/>
          </a:ln>
        </p:spPr>
        <p:txBody>
          <a:bodyPr anchorCtr="0" anchor="ctr" bIns="34275" lIns="68550" spcFirstLastPara="1" rIns="68550" wrap="square" tIns="34275">
            <a:noAutofit/>
          </a:bodyPr>
          <a:lstStyle/>
          <a:p>
            <a:pPr indent="0" lvl="0" marL="0" rtl="0" algn="ctr">
              <a:lnSpc>
                <a:spcPct val="80000"/>
              </a:lnSpc>
              <a:spcBef>
                <a:spcPts val="0"/>
              </a:spcBef>
              <a:spcAft>
                <a:spcPts val="0"/>
              </a:spcAft>
              <a:buClr>
                <a:schemeClr val="lt2"/>
              </a:buClr>
              <a:buSzPts val="4800"/>
              <a:buNone/>
            </a:pPr>
            <a:r>
              <a:rPr b="1" lang="en-US" sz="3600">
                <a:solidFill>
                  <a:schemeClr val="dk1"/>
                </a:solidFill>
              </a:rPr>
              <a:t>Flourish Tulsa</a:t>
            </a:r>
            <a:br>
              <a:rPr b="1" lang="en-US" sz="3600">
                <a:solidFill>
                  <a:schemeClr val="dk1"/>
                </a:solidFill>
              </a:rPr>
            </a:br>
            <a:r>
              <a:rPr i="1" lang="en-US" sz="1900">
                <a:solidFill>
                  <a:schemeClr val="dk1"/>
                </a:solidFill>
              </a:rPr>
              <a:t>Tulsa Floreciente</a:t>
            </a:r>
            <a:br>
              <a:rPr lang="en-US" sz="3600">
                <a:solidFill>
                  <a:schemeClr val="dk1"/>
                </a:solidFill>
              </a:rPr>
            </a:br>
            <a:endParaRPr>
              <a:solidFill>
                <a:schemeClr val="dk1"/>
              </a:solidFill>
            </a:endParaRPr>
          </a:p>
        </p:txBody>
      </p:sp>
      <p:sp>
        <p:nvSpPr>
          <p:cNvPr id="1124" name="Google Shape;1124;p10"/>
          <p:cNvSpPr txBox="1"/>
          <p:nvPr>
            <p:ph idx="1" type="subTitle"/>
          </p:nvPr>
        </p:nvSpPr>
        <p:spPr>
          <a:xfrm>
            <a:off x="409196" y="1992422"/>
            <a:ext cx="6504900" cy="12240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1980"/>
              <a:buNone/>
            </a:pPr>
            <a:r>
              <a:t/>
            </a:r>
            <a:endParaRPr b="1" i="1" sz="1500">
              <a:solidFill>
                <a:srgbClr val="000000"/>
              </a:solidFill>
              <a:latin typeface="Calibri"/>
              <a:ea typeface="Calibri"/>
              <a:cs typeface="Calibri"/>
              <a:sym typeface="Calibri"/>
            </a:endParaRPr>
          </a:p>
          <a:p>
            <a:pPr indent="0" lvl="0" marL="0" rtl="0" algn="ctr">
              <a:lnSpc>
                <a:spcPct val="100000"/>
              </a:lnSpc>
              <a:spcBef>
                <a:spcPts val="0"/>
              </a:spcBef>
              <a:spcAft>
                <a:spcPts val="0"/>
              </a:spcAft>
              <a:buSzPts val="1980"/>
              <a:buNone/>
            </a:pPr>
            <a:r>
              <a:rPr b="1" i="1" lang="en-US" sz="1500">
                <a:solidFill>
                  <a:srgbClr val="000000"/>
                </a:solidFill>
                <a:latin typeface="Calibri"/>
                <a:ea typeface="Calibri"/>
                <a:cs typeface="Calibri"/>
                <a:sym typeface="Calibri"/>
              </a:rPr>
              <a:t> Apoyar a los inmigrantes para que utilicen plenamente sus habilidades y educación a través del reconocimiento de credenciales, guías de </a:t>
            </a:r>
            <a:r>
              <a:rPr b="1" i="1" lang="en-US" sz="1500">
                <a:solidFill>
                  <a:srgbClr val="000000"/>
                </a:solidFill>
                <a:latin typeface="Calibri"/>
                <a:ea typeface="Calibri"/>
                <a:cs typeface="Calibri"/>
                <a:sym typeface="Calibri"/>
              </a:rPr>
              <a:t>profesión</a:t>
            </a:r>
            <a:r>
              <a:rPr b="1" i="1" lang="en-US" sz="1500">
                <a:solidFill>
                  <a:srgbClr val="000000"/>
                </a:solidFill>
                <a:latin typeface="Calibri"/>
                <a:ea typeface="Calibri"/>
                <a:cs typeface="Calibri"/>
                <a:sym typeface="Calibri"/>
              </a:rPr>
              <a:t> y capacitaciones de competencia cultural.</a:t>
            </a:r>
            <a:endParaRPr b="1" sz="1500">
              <a:solidFill>
                <a:schemeClr val="lt2"/>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1"/>
          <p:cNvSpPr txBox="1"/>
          <p:nvPr>
            <p:ph type="title"/>
          </p:nvPr>
        </p:nvSpPr>
        <p:spPr>
          <a:xfrm>
            <a:off x="611560" y="228600"/>
            <a:ext cx="8136904" cy="990600"/>
          </a:xfrm>
          <a:prstGeom prst="rect">
            <a:avLst/>
          </a:prstGeom>
          <a:noFill/>
          <a:ln>
            <a:noFill/>
          </a:ln>
        </p:spPr>
        <p:txBody>
          <a:bodyPr anchorCtr="0" anchor="ctr" bIns="171450" lIns="171450" spcFirstLastPara="1" rIns="171450" wrap="square" tIns="171450">
            <a:noAutofit/>
          </a:bodyPr>
          <a:lstStyle/>
          <a:p>
            <a:pPr indent="0" lvl="0" marL="0" rtl="0" algn="l">
              <a:lnSpc>
                <a:spcPct val="85000"/>
              </a:lnSpc>
              <a:spcBef>
                <a:spcPts val="0"/>
              </a:spcBef>
              <a:spcAft>
                <a:spcPts val="0"/>
              </a:spcAft>
              <a:buNone/>
            </a:pPr>
            <a:r>
              <a:rPr lang="en-US"/>
              <a:t>Visión general</a:t>
            </a:r>
            <a:endParaRPr/>
          </a:p>
        </p:txBody>
      </p:sp>
      <p:sp>
        <p:nvSpPr>
          <p:cNvPr id="1130" name="Google Shape;1130;p11"/>
          <p:cNvSpPr txBox="1"/>
          <p:nvPr>
            <p:ph idx="1" type="body"/>
          </p:nvPr>
        </p:nvSpPr>
        <p:spPr>
          <a:xfrm>
            <a:off x="609600" y="1589566"/>
            <a:ext cx="3886200" cy="4791761"/>
          </a:xfrm>
          <a:prstGeom prst="rect">
            <a:avLst/>
          </a:prstGeom>
          <a:noFill/>
          <a:ln>
            <a:noFill/>
          </a:ln>
        </p:spPr>
        <p:txBody>
          <a:bodyPr anchorCtr="0" anchor="ctr" bIns="34275" lIns="68550" spcFirstLastPara="1" rIns="68550" wrap="square" tIns="34275">
            <a:noAutofit/>
          </a:bodyPr>
          <a:lstStyle/>
          <a:p>
            <a:pPr indent="-97154" lvl="0" marL="287655" rtl="0" algn="l">
              <a:spcBef>
                <a:spcPts val="0"/>
              </a:spcBef>
              <a:spcAft>
                <a:spcPts val="0"/>
              </a:spcAft>
              <a:buClr>
                <a:schemeClr val="dk1"/>
              </a:buClr>
              <a:buSzPts val="3000"/>
              <a:buFont typeface="Arial"/>
              <a:buNone/>
            </a:pPr>
            <a:r>
              <a:t/>
            </a:r>
            <a:endParaRPr sz="1725">
              <a:latin typeface="Calibri"/>
              <a:ea typeface="Calibri"/>
              <a:cs typeface="Calibri"/>
              <a:sym typeface="Calibri"/>
            </a:endParaRPr>
          </a:p>
        </p:txBody>
      </p:sp>
      <p:sp>
        <p:nvSpPr>
          <p:cNvPr id="1131" name="Google Shape;1131;p11"/>
          <p:cNvSpPr txBox="1"/>
          <p:nvPr>
            <p:ph idx="2" type="body"/>
          </p:nvPr>
        </p:nvSpPr>
        <p:spPr>
          <a:xfrm>
            <a:off x="4706024" y="1589566"/>
            <a:ext cx="4015085" cy="4791761"/>
          </a:xfrm>
          <a:prstGeom prst="rect">
            <a:avLst/>
          </a:prstGeom>
          <a:noFill/>
          <a:ln>
            <a:noFill/>
          </a:ln>
        </p:spPr>
        <p:txBody>
          <a:bodyPr anchorCtr="0" anchor="t" bIns="45700" lIns="91425" spcFirstLastPara="1" rIns="91425" wrap="square" tIns="45700">
            <a:noAutofit/>
          </a:bodyPr>
          <a:lstStyle/>
          <a:p>
            <a:pPr indent="-287655" lvl="0" marL="287655" rtl="0" algn="l">
              <a:spcBef>
                <a:spcPts val="0"/>
              </a:spcBef>
              <a:spcAft>
                <a:spcPts val="0"/>
              </a:spcAft>
              <a:buClr>
                <a:schemeClr val="dk1"/>
              </a:buClr>
              <a:buSzPts val="3000"/>
              <a:buFont typeface="Arial"/>
              <a:buChar char="•"/>
            </a:pPr>
            <a:r>
              <a:rPr b="1" lang="en-US" sz="1400">
                <a:latin typeface="Verdana"/>
                <a:ea typeface="Verdana"/>
                <a:cs typeface="Verdana"/>
                <a:sym typeface="Verdana"/>
              </a:rPr>
              <a:t>Resultado 1: </a:t>
            </a:r>
            <a:r>
              <a:rPr lang="en-US" sz="1400">
                <a:latin typeface="Verdana"/>
                <a:ea typeface="Verdana"/>
                <a:cs typeface="Verdana"/>
                <a:sym typeface="Verdana"/>
              </a:rPr>
              <a:t>Apoyar a los empleadores y/o proveedores de la fuerza laboral con la evaluación de credenciales y ayudar a la comunidad de inmigrantes a acceder a recursos para el reconocimiento de credenciales.</a:t>
            </a:r>
            <a:endParaRPr/>
          </a:p>
          <a:p>
            <a:pPr indent="-97154" lvl="0" marL="287655" rtl="0" algn="l">
              <a:spcBef>
                <a:spcPts val="0"/>
              </a:spcBef>
              <a:spcAft>
                <a:spcPts val="0"/>
              </a:spcAft>
              <a:buClr>
                <a:schemeClr val="dk1"/>
              </a:buClr>
              <a:buSzPts val="3000"/>
              <a:buFont typeface="Arial"/>
              <a:buNone/>
            </a:pPr>
            <a:r>
              <a:t/>
            </a:r>
            <a:endParaRPr sz="1400">
              <a:latin typeface="Verdana"/>
              <a:ea typeface="Verdana"/>
              <a:cs typeface="Verdana"/>
              <a:sym typeface="Verdana"/>
            </a:endParaRPr>
          </a:p>
          <a:p>
            <a:pPr indent="-287655" lvl="0" marL="287655" rtl="0" algn="l">
              <a:spcBef>
                <a:spcPts val="0"/>
              </a:spcBef>
              <a:spcAft>
                <a:spcPts val="0"/>
              </a:spcAft>
              <a:buClr>
                <a:schemeClr val="dk1"/>
              </a:buClr>
              <a:buSzPts val="3000"/>
              <a:buFont typeface="Arial"/>
              <a:buChar char="•"/>
            </a:pPr>
            <a:r>
              <a:rPr b="1" lang="en-US" sz="1400">
                <a:latin typeface="Verdana"/>
                <a:ea typeface="Verdana"/>
                <a:cs typeface="Verdana"/>
                <a:sym typeface="Verdana"/>
              </a:rPr>
              <a:t>Resultado 2: </a:t>
            </a:r>
            <a:r>
              <a:rPr lang="en-US" sz="1400">
                <a:latin typeface="Verdana"/>
                <a:ea typeface="Verdana"/>
                <a:cs typeface="Verdana"/>
                <a:sym typeface="Verdana"/>
              </a:rPr>
              <a:t>Desarrollar tres guías de trayectorias profesionales para inmigrantes con educación internacional que satisfagan las necesidades del sector.</a:t>
            </a:r>
            <a:endParaRPr/>
          </a:p>
          <a:p>
            <a:pPr indent="-97154" lvl="0" marL="287655" rtl="0" algn="l">
              <a:spcBef>
                <a:spcPts val="0"/>
              </a:spcBef>
              <a:spcAft>
                <a:spcPts val="0"/>
              </a:spcAft>
              <a:buClr>
                <a:schemeClr val="dk1"/>
              </a:buClr>
              <a:buSzPts val="3000"/>
              <a:buFont typeface="Arial"/>
              <a:buNone/>
            </a:pPr>
            <a:r>
              <a:t/>
            </a:r>
            <a:endParaRPr sz="1400">
              <a:latin typeface="Verdana"/>
              <a:ea typeface="Verdana"/>
              <a:cs typeface="Verdana"/>
              <a:sym typeface="Verdana"/>
            </a:endParaRPr>
          </a:p>
          <a:p>
            <a:pPr indent="-287655" lvl="0" marL="287655" rtl="0" algn="l">
              <a:spcBef>
                <a:spcPts val="0"/>
              </a:spcBef>
              <a:spcAft>
                <a:spcPts val="0"/>
              </a:spcAft>
              <a:buClr>
                <a:schemeClr val="dk1"/>
              </a:buClr>
              <a:buSzPts val="3000"/>
              <a:buFont typeface="Arial"/>
              <a:buChar char="•"/>
            </a:pPr>
            <a:r>
              <a:rPr b="1" lang="en-US" sz="1400">
                <a:latin typeface="Verdana"/>
                <a:ea typeface="Verdana"/>
                <a:cs typeface="Verdana"/>
                <a:sym typeface="Verdana"/>
              </a:rPr>
              <a:t>Resultado 3: </a:t>
            </a:r>
            <a:r>
              <a:rPr lang="en-US" sz="1400">
                <a:latin typeface="Verdana"/>
                <a:ea typeface="Verdana"/>
                <a:cs typeface="Verdana"/>
                <a:sym typeface="Verdana"/>
              </a:rPr>
              <a:t>Ofrecer capacitaciones para empleadores y proveedores de fuerza laboral sobre competencia cultural al trabajar con profesionales inmigrantes calificados</a:t>
            </a:r>
            <a:endParaRPr sz="1400">
              <a:latin typeface="Verdana"/>
              <a:ea typeface="Verdana"/>
              <a:cs typeface="Verdana"/>
              <a:sym typeface="Verdana"/>
            </a:endParaRPr>
          </a:p>
          <a:p>
            <a:pPr indent="0" lvl="0" marL="0" rtl="0" algn="l">
              <a:spcBef>
                <a:spcPts val="0"/>
              </a:spcBef>
              <a:spcAft>
                <a:spcPts val="0"/>
              </a:spcAft>
              <a:buClr>
                <a:schemeClr val="dk1"/>
              </a:buClr>
              <a:buSzPts val="3000"/>
              <a:buNone/>
            </a:pPr>
            <a:r>
              <a:t/>
            </a:r>
            <a:endParaRPr sz="1600">
              <a:latin typeface="Verdana"/>
              <a:ea typeface="Verdana"/>
              <a:cs typeface="Verdana"/>
              <a:sym typeface="Verdana"/>
            </a:endParaRPr>
          </a:p>
          <a:p>
            <a:pPr indent="0" lvl="0" marL="0" rtl="0" algn="l">
              <a:spcBef>
                <a:spcPts val="700"/>
              </a:spcBef>
              <a:spcAft>
                <a:spcPts val="0"/>
              </a:spcAft>
              <a:buSzPts val="2080"/>
              <a:buFont typeface="Noto Sans Symbols"/>
              <a:buNone/>
            </a:pPr>
            <a:r>
              <a:t/>
            </a:r>
            <a:endParaRPr/>
          </a:p>
        </p:txBody>
      </p:sp>
      <p:pic>
        <p:nvPicPr>
          <p:cNvPr descr="A close up of a logo&#10;&#10;Description generated with high confidence" id="1132" name="Google Shape;1132;p11"/>
          <p:cNvPicPr preferRelativeResize="0"/>
          <p:nvPr/>
        </p:nvPicPr>
        <p:blipFill rotWithShape="1">
          <a:blip r:embed="rId3">
            <a:alphaModFix/>
          </a:blip>
          <a:srcRect b="0" l="0" r="0" t="0"/>
          <a:stretch/>
        </p:blipFill>
        <p:spPr>
          <a:xfrm>
            <a:off x="819747" y="2780928"/>
            <a:ext cx="3465905" cy="30010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12"/>
          <p:cNvSpPr txBox="1"/>
          <p:nvPr>
            <p:ph type="title"/>
          </p:nvPr>
        </p:nvSpPr>
        <p:spPr>
          <a:xfrm>
            <a:off x="611560" y="228600"/>
            <a:ext cx="8136904" cy="990600"/>
          </a:xfrm>
          <a:prstGeom prst="rect">
            <a:avLst/>
          </a:prstGeom>
          <a:noFill/>
          <a:ln>
            <a:noFill/>
          </a:ln>
        </p:spPr>
        <p:txBody>
          <a:bodyPr anchorCtr="0" anchor="ctr" bIns="171450" lIns="171450" spcFirstLastPara="1" rIns="171450" wrap="square" tIns="171450">
            <a:noAutofit/>
          </a:bodyPr>
          <a:lstStyle/>
          <a:p>
            <a:pPr indent="0" lvl="0" marL="0" rtl="0" algn="l">
              <a:lnSpc>
                <a:spcPct val="85000"/>
              </a:lnSpc>
              <a:spcBef>
                <a:spcPts val="0"/>
              </a:spcBef>
              <a:spcAft>
                <a:spcPts val="0"/>
              </a:spcAft>
              <a:buNone/>
            </a:pPr>
            <a:r>
              <a:rPr lang="en-US"/>
              <a:t>Socios </a:t>
            </a:r>
            <a:endParaRPr/>
          </a:p>
        </p:txBody>
      </p:sp>
      <p:sp>
        <p:nvSpPr>
          <p:cNvPr id="1138" name="Google Shape;1138;p12"/>
          <p:cNvSpPr txBox="1"/>
          <p:nvPr>
            <p:ph idx="1" type="body"/>
          </p:nvPr>
        </p:nvSpPr>
        <p:spPr>
          <a:xfrm>
            <a:off x="636701" y="1625346"/>
            <a:ext cx="8135816" cy="4781128"/>
          </a:xfrm>
          <a:prstGeom prst="rect">
            <a:avLst/>
          </a:prstGeom>
          <a:noFill/>
          <a:ln>
            <a:noFill/>
          </a:ln>
        </p:spPr>
        <p:txBody>
          <a:bodyPr anchorCtr="0" anchor="t" bIns="45700" lIns="91425" spcFirstLastPara="1" rIns="91425" wrap="square" tIns="45700">
            <a:noAutofit/>
          </a:bodyPr>
          <a:lstStyle/>
          <a:p>
            <a:pPr indent="-140018" lvl="0" marL="287338" rtl="0" algn="l">
              <a:spcBef>
                <a:spcPts val="0"/>
              </a:spcBef>
              <a:spcAft>
                <a:spcPts val="0"/>
              </a:spcAft>
              <a:buSzPts val="2320"/>
              <a:buFont typeface="Noto Sans Symbols"/>
              <a:buNone/>
            </a:pPr>
            <a:r>
              <a:t/>
            </a:r>
            <a:endParaRPr/>
          </a:p>
        </p:txBody>
      </p:sp>
      <p:pic>
        <p:nvPicPr>
          <p:cNvPr id="1139" name="Google Shape;1139;p12"/>
          <p:cNvPicPr preferRelativeResize="0"/>
          <p:nvPr/>
        </p:nvPicPr>
        <p:blipFill rotWithShape="1">
          <a:blip r:embed="rId3">
            <a:alphaModFix/>
          </a:blip>
          <a:srcRect b="0" l="0" r="0" t="0"/>
          <a:stretch/>
        </p:blipFill>
        <p:spPr>
          <a:xfrm>
            <a:off x="1806534" y="1790862"/>
            <a:ext cx="2397891" cy="1308564"/>
          </a:xfrm>
          <a:prstGeom prst="rect">
            <a:avLst/>
          </a:prstGeom>
          <a:noFill/>
          <a:ln>
            <a:noFill/>
          </a:ln>
        </p:spPr>
      </p:pic>
      <p:pic>
        <p:nvPicPr>
          <p:cNvPr id="1140" name="Google Shape;1140;p12"/>
          <p:cNvPicPr preferRelativeResize="0"/>
          <p:nvPr/>
        </p:nvPicPr>
        <p:blipFill rotWithShape="1">
          <a:blip r:embed="rId4">
            <a:alphaModFix/>
          </a:blip>
          <a:srcRect b="0" l="0" r="0" t="0"/>
          <a:stretch/>
        </p:blipFill>
        <p:spPr>
          <a:xfrm>
            <a:off x="1584840" y="4271441"/>
            <a:ext cx="2619585" cy="932901"/>
          </a:xfrm>
          <a:prstGeom prst="rect">
            <a:avLst/>
          </a:prstGeom>
          <a:noFill/>
          <a:ln>
            <a:noFill/>
          </a:ln>
        </p:spPr>
      </p:pic>
      <p:pic>
        <p:nvPicPr>
          <p:cNvPr id="1141" name="Google Shape;1141;p12"/>
          <p:cNvPicPr preferRelativeResize="0"/>
          <p:nvPr/>
        </p:nvPicPr>
        <p:blipFill rotWithShape="1">
          <a:blip r:embed="rId5">
            <a:alphaModFix/>
          </a:blip>
          <a:srcRect b="0" l="0" r="0" t="0"/>
          <a:stretch/>
        </p:blipFill>
        <p:spPr>
          <a:xfrm>
            <a:off x="5241104" y="1916832"/>
            <a:ext cx="1661140" cy="982646"/>
          </a:xfrm>
          <a:prstGeom prst="rect">
            <a:avLst/>
          </a:prstGeom>
          <a:noFill/>
          <a:ln>
            <a:noFill/>
          </a:ln>
        </p:spPr>
      </p:pic>
      <p:pic>
        <p:nvPicPr>
          <p:cNvPr id="1142" name="Google Shape;1142;p12"/>
          <p:cNvPicPr preferRelativeResize="0"/>
          <p:nvPr/>
        </p:nvPicPr>
        <p:blipFill rotWithShape="1">
          <a:blip r:embed="rId6">
            <a:alphaModFix/>
          </a:blip>
          <a:srcRect b="0" l="0" r="0" t="0"/>
          <a:stretch/>
        </p:blipFill>
        <p:spPr>
          <a:xfrm>
            <a:off x="1153383" y="3063961"/>
            <a:ext cx="3796533" cy="985176"/>
          </a:xfrm>
          <a:prstGeom prst="rect">
            <a:avLst/>
          </a:prstGeom>
          <a:noFill/>
          <a:ln>
            <a:noFill/>
          </a:ln>
        </p:spPr>
      </p:pic>
      <p:pic>
        <p:nvPicPr>
          <p:cNvPr id="1143" name="Google Shape;1143;p12"/>
          <p:cNvPicPr preferRelativeResize="0"/>
          <p:nvPr/>
        </p:nvPicPr>
        <p:blipFill rotWithShape="1">
          <a:blip r:embed="rId7">
            <a:alphaModFix/>
          </a:blip>
          <a:srcRect b="0" l="0" r="0" t="0"/>
          <a:stretch/>
        </p:blipFill>
        <p:spPr>
          <a:xfrm>
            <a:off x="5630734" y="2867373"/>
            <a:ext cx="1661140" cy="1467069"/>
          </a:xfrm>
          <a:prstGeom prst="rect">
            <a:avLst/>
          </a:prstGeom>
          <a:noFill/>
          <a:ln>
            <a:noFill/>
          </a:ln>
        </p:spPr>
      </p:pic>
      <p:pic>
        <p:nvPicPr>
          <p:cNvPr id="1144" name="Google Shape;1144;p12"/>
          <p:cNvPicPr preferRelativeResize="0"/>
          <p:nvPr/>
        </p:nvPicPr>
        <p:blipFill rotWithShape="1">
          <a:blip r:embed="rId8">
            <a:alphaModFix/>
          </a:blip>
          <a:srcRect b="0" l="0" r="0" t="0"/>
          <a:stretch/>
        </p:blipFill>
        <p:spPr>
          <a:xfrm>
            <a:off x="5241104" y="4731193"/>
            <a:ext cx="2139208" cy="8187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pic>
        <p:nvPicPr>
          <p:cNvPr id="1149" name="Google Shape;1149;p13"/>
          <p:cNvPicPr preferRelativeResize="0"/>
          <p:nvPr>
            <p:ph idx="1" type="body"/>
          </p:nvPr>
        </p:nvPicPr>
        <p:blipFill rotWithShape="1">
          <a:blip r:embed="rId3">
            <a:alphaModFix/>
          </a:blip>
          <a:srcRect b="0" l="0" r="0" t="2401"/>
          <a:stretch/>
        </p:blipFill>
        <p:spPr>
          <a:xfrm>
            <a:off x="342900" y="1200150"/>
            <a:ext cx="8458200" cy="445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3" name="Shape 1153"/>
        <p:cNvGrpSpPr/>
        <p:nvPr/>
      </p:nvGrpSpPr>
      <p:grpSpPr>
        <a:xfrm>
          <a:off x="0" y="0"/>
          <a:ext cx="0" cy="0"/>
          <a:chOff x="0" y="0"/>
          <a:chExt cx="0" cy="0"/>
        </a:xfrm>
      </p:grpSpPr>
      <p:sp>
        <p:nvSpPr>
          <p:cNvPr id="1154" name="Google Shape;1154;p14"/>
          <p:cNvSpPr/>
          <p:nvPr/>
        </p:nvSpPr>
        <p:spPr>
          <a:xfrm>
            <a:off x="1" y="857250"/>
            <a:ext cx="9143999" cy="514302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155" name="Google Shape;1155;p14"/>
          <p:cNvGrpSpPr/>
          <p:nvPr/>
        </p:nvGrpSpPr>
        <p:grpSpPr>
          <a:xfrm>
            <a:off x="55726" y="2646077"/>
            <a:ext cx="430568" cy="1565847"/>
            <a:chOff x="209668" y="2857422"/>
            <a:chExt cx="463662" cy="2087796"/>
          </a:xfrm>
        </p:grpSpPr>
        <p:sp>
          <p:nvSpPr>
            <p:cNvPr id="1156" name="Google Shape;1156;p14"/>
            <p:cNvSpPr/>
            <p:nvPr/>
          </p:nvSpPr>
          <p:spPr>
            <a:xfrm rot="10800000">
              <a:off x="423947" y="2857422"/>
              <a:ext cx="249383" cy="208779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cxnSp>
          <p:nvCxnSpPr>
            <p:cNvPr id="1157" name="Google Shape;1157;p14"/>
            <p:cNvCxnSpPr/>
            <p:nvPr/>
          </p:nvCxnSpPr>
          <p:spPr>
            <a:xfrm flipH="1">
              <a:off x="209668" y="2857423"/>
              <a:ext cx="1" cy="2087795"/>
            </a:xfrm>
            <a:prstGeom prst="straightConnector1">
              <a:avLst/>
            </a:prstGeom>
            <a:noFill/>
            <a:ln cap="flat" cmpd="sng" w="177800">
              <a:solidFill>
                <a:schemeClr val="accent4"/>
              </a:solidFill>
              <a:prstDash val="solid"/>
              <a:miter lim="800000"/>
              <a:headEnd len="sm" w="sm" type="none"/>
              <a:tailEnd len="sm" w="sm" type="none"/>
            </a:ln>
          </p:spPr>
        </p:cxnSp>
      </p:grpSp>
      <p:sp>
        <p:nvSpPr>
          <p:cNvPr id="1158" name="Google Shape;1158;p14"/>
          <p:cNvSpPr/>
          <p:nvPr/>
        </p:nvSpPr>
        <p:spPr>
          <a:xfrm flipH="1">
            <a:off x="8023252" y="857250"/>
            <a:ext cx="1120748" cy="514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59" name="Google Shape;1159;p14"/>
          <p:cNvSpPr/>
          <p:nvPr/>
        </p:nvSpPr>
        <p:spPr>
          <a:xfrm>
            <a:off x="434646" y="1331075"/>
            <a:ext cx="8333797" cy="4314303"/>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60" name="Google Shape;1160;p14"/>
          <p:cNvSpPr txBox="1"/>
          <p:nvPr>
            <p:ph type="title"/>
          </p:nvPr>
        </p:nvSpPr>
        <p:spPr>
          <a:xfrm>
            <a:off x="865213" y="1787196"/>
            <a:ext cx="3474810" cy="3510437"/>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900"/>
              <a:buFont typeface="Calibri"/>
              <a:buNone/>
            </a:pPr>
            <a:r>
              <a:rPr lang="en-US" sz="3900"/>
              <a:t> Los Pilares Fundamentales de Mosaic</a:t>
            </a:r>
            <a:endParaRPr/>
          </a:p>
        </p:txBody>
      </p:sp>
      <p:sp>
        <p:nvSpPr>
          <p:cNvPr id="1161" name="Google Shape;1161;p14"/>
          <p:cNvSpPr/>
          <p:nvPr/>
        </p:nvSpPr>
        <p:spPr>
          <a:xfrm>
            <a:off x="4718942" y="1787196"/>
            <a:ext cx="3728868" cy="3510437"/>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a:p>
          <a:p>
            <a:pPr indent="-171450" lvl="1" marL="342900" marR="0" rtl="0" algn="l">
              <a:lnSpc>
                <a:spcPct val="90000"/>
              </a:lnSpc>
              <a:spcBef>
                <a:spcPts val="714"/>
              </a:spcBef>
              <a:spcAft>
                <a:spcPts val="0"/>
              </a:spcAft>
              <a:buClr>
                <a:srgbClr val="ED7D31"/>
              </a:buClr>
              <a:buSzPts val="1213"/>
              <a:buFont typeface="Arial"/>
              <a:buChar char="•"/>
            </a:pPr>
            <a:r>
              <a:rPr b="0" i="0" lang="en-US" sz="1318" u="none" cap="none" strike="noStrike">
                <a:solidFill>
                  <a:srgbClr val="000000"/>
                </a:solidFill>
                <a:latin typeface="Calibri"/>
                <a:ea typeface="Calibri"/>
                <a:cs typeface="Calibri"/>
                <a:sym typeface="Calibri"/>
              </a:rPr>
              <a:t>COMPROMISO DEL PRESIDENTE-CEO Compromiso visual y vocal con el trabajo de diversidad e inclusión.</a:t>
            </a:r>
            <a:endParaRPr/>
          </a:p>
          <a:p>
            <a:pPr indent="-171450" lvl="1" marL="342900" marR="0" rtl="0" algn="l">
              <a:lnSpc>
                <a:spcPct val="90000"/>
              </a:lnSpc>
              <a:spcBef>
                <a:spcPts val="714"/>
              </a:spcBef>
              <a:spcAft>
                <a:spcPts val="0"/>
              </a:spcAft>
              <a:buClr>
                <a:srgbClr val="ED7D31"/>
              </a:buClr>
              <a:buSzPts val="1213"/>
              <a:buFont typeface="Arial"/>
              <a:buChar char="•"/>
            </a:pPr>
            <a:r>
              <a:rPr b="0" i="0" lang="en-US" sz="1318" u="none" cap="none" strike="noStrike">
                <a:solidFill>
                  <a:srgbClr val="000000"/>
                </a:solidFill>
                <a:latin typeface="Calibri"/>
                <a:ea typeface="Calibri"/>
                <a:cs typeface="Calibri"/>
                <a:sym typeface="Calibri"/>
              </a:rPr>
              <a:t>PROVEEDORES DIVERSOS - Declaración por escrito de normas y procedimientos para proveedores diversos.</a:t>
            </a:r>
            <a:endParaRPr/>
          </a:p>
          <a:p>
            <a:pPr indent="-171450" lvl="1" marL="342900" marR="0" rtl="0" algn="l">
              <a:lnSpc>
                <a:spcPct val="90000"/>
              </a:lnSpc>
              <a:spcBef>
                <a:spcPts val="714"/>
              </a:spcBef>
              <a:spcAft>
                <a:spcPts val="0"/>
              </a:spcAft>
              <a:buClr>
                <a:srgbClr val="ED7D31"/>
              </a:buClr>
              <a:buSzPts val="1213"/>
              <a:buFont typeface="Arial"/>
              <a:buChar char="•"/>
            </a:pPr>
            <a:r>
              <a:rPr b="0" i="0" lang="en-US" sz="1318" u="none" cap="none" strike="noStrike">
                <a:solidFill>
                  <a:srgbClr val="000000"/>
                </a:solidFill>
                <a:latin typeface="Calibri"/>
                <a:ea typeface="Calibri"/>
                <a:cs typeface="Calibri"/>
                <a:sym typeface="Calibri"/>
              </a:rPr>
              <a:t>PERSONAS - Reclutar, capacitar, desarrollar, apoyar y promover diversos candidatos y empleados.</a:t>
            </a:r>
            <a:endParaRPr/>
          </a:p>
          <a:p>
            <a:pPr indent="-171450" lvl="1" marL="342900" marR="0" rtl="0" algn="l">
              <a:lnSpc>
                <a:spcPct val="90000"/>
              </a:lnSpc>
              <a:spcBef>
                <a:spcPts val="714"/>
              </a:spcBef>
              <a:spcAft>
                <a:spcPts val="0"/>
              </a:spcAft>
              <a:buClr>
                <a:srgbClr val="ED7D31"/>
              </a:buClr>
              <a:buSzPts val="1213"/>
              <a:buFont typeface="Arial"/>
              <a:buChar char="•"/>
            </a:pPr>
            <a:r>
              <a:rPr b="0" i="0" lang="en-US" sz="1318" u="none" cap="none" strike="noStrike">
                <a:solidFill>
                  <a:srgbClr val="000000"/>
                </a:solidFill>
                <a:latin typeface="Calibri"/>
                <a:ea typeface="Calibri"/>
                <a:cs typeface="Calibri"/>
                <a:sym typeface="Calibri"/>
              </a:rPr>
              <a:t>POLÍTICA INTERNA - Apoyar y crear equidad para la base de empleo de tiempo completo en torno a la raza, religión, orientación sexual, etc.</a:t>
            </a:r>
            <a:endParaRPr/>
          </a:p>
          <a:p>
            <a:pPr indent="-171450" lvl="1" marL="342900" marR="0" rtl="0" algn="l">
              <a:lnSpc>
                <a:spcPct val="90000"/>
              </a:lnSpc>
              <a:spcBef>
                <a:spcPts val="714"/>
              </a:spcBef>
              <a:spcAft>
                <a:spcPts val="0"/>
              </a:spcAft>
              <a:buClr>
                <a:srgbClr val="ED7D31"/>
              </a:buClr>
              <a:buSzPts val="1213"/>
              <a:buFont typeface="Arial"/>
              <a:buChar char="•"/>
            </a:pPr>
            <a:r>
              <a:rPr b="0" i="0" lang="en-US" sz="1318" u="none" cap="none" strike="noStrike">
                <a:solidFill>
                  <a:srgbClr val="000000"/>
                </a:solidFill>
                <a:latin typeface="Calibri"/>
                <a:ea typeface="Calibri"/>
                <a:cs typeface="Calibri"/>
                <a:sym typeface="Calibri"/>
              </a:rPr>
              <a:t>ALCANCE COMUNITARIO - Apoyar públicamente a diversos grupos, organizaciones y programas en la comunidad.</a:t>
            </a:r>
            <a:endParaRPr b="0" i="0" sz="1318" u="none" cap="none" strike="noStrike">
              <a:solidFill>
                <a:srgbClr val="000000"/>
              </a:solidFill>
              <a:latin typeface="Calibri"/>
              <a:ea typeface="Calibri"/>
              <a:cs typeface="Calibri"/>
              <a:sym typeface="Calibri"/>
            </a:endParaRPr>
          </a:p>
          <a:p>
            <a:pPr indent="-94452" lvl="1" marL="342900" marR="0" rtl="0" algn="l">
              <a:lnSpc>
                <a:spcPct val="90000"/>
              </a:lnSpc>
              <a:spcBef>
                <a:spcPts val="714"/>
              </a:spcBef>
              <a:spcAft>
                <a:spcPts val="0"/>
              </a:spcAft>
              <a:buClr>
                <a:srgbClr val="ED7D31"/>
              </a:buClr>
              <a:buSzPts val="1213"/>
              <a:buFont typeface="Arial"/>
              <a:buNone/>
            </a:pPr>
            <a:r>
              <a:t/>
            </a:r>
            <a:endParaRPr b="0" i="0" sz="1318"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5"/>
          <p:cNvSpPr txBox="1"/>
          <p:nvPr>
            <p:ph idx="2" type="body"/>
          </p:nvPr>
        </p:nvSpPr>
        <p:spPr>
          <a:xfrm>
            <a:off x="345758" y="2370341"/>
            <a:ext cx="3962601" cy="349902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000"/>
              <a:buNone/>
            </a:pPr>
            <a:r>
              <a:rPr b="1" lang="en-US" sz="3000">
                <a:solidFill>
                  <a:schemeClr val="accent1"/>
                </a:solidFill>
                <a:latin typeface="Calibri"/>
                <a:ea typeface="Calibri"/>
                <a:cs typeface="Calibri"/>
                <a:sym typeface="Calibri"/>
              </a:rPr>
              <a:t>Apoyo de Socios</a:t>
            </a:r>
            <a:endParaRPr/>
          </a:p>
          <a:p>
            <a:pPr indent="0" lvl="0" marL="0" rtl="0" algn="l">
              <a:lnSpc>
                <a:spcPct val="90000"/>
              </a:lnSpc>
              <a:spcBef>
                <a:spcPts val="750"/>
              </a:spcBef>
              <a:spcAft>
                <a:spcPts val="0"/>
              </a:spcAft>
              <a:buClr>
                <a:schemeClr val="dk1"/>
              </a:buClr>
              <a:buSzPts val="1800"/>
              <a:buNone/>
            </a:pPr>
            <a:r>
              <a:rPr lang="en-US" sz="1800"/>
              <a:t>Mosaic apoya el compromiso visual y vocal con la diversidad, la equidad y la inclusión desde arriba hacia abajo dentro de las organizaciones y entre organizaciones.</a:t>
            </a:r>
            <a:endParaRPr/>
          </a:p>
          <a:p>
            <a:pPr indent="0" lvl="0" marL="0" rtl="0" algn="l">
              <a:lnSpc>
                <a:spcPct val="90000"/>
              </a:lnSpc>
              <a:spcBef>
                <a:spcPts val="750"/>
              </a:spcBef>
              <a:spcAft>
                <a:spcPts val="0"/>
              </a:spcAft>
              <a:buClr>
                <a:schemeClr val="accent1"/>
              </a:buClr>
              <a:buSzPts val="2800"/>
              <a:buNone/>
            </a:pPr>
            <a:r>
              <a:rPr b="1" lang="en-US" sz="2800">
                <a:solidFill>
                  <a:schemeClr val="accent1"/>
                </a:solidFill>
                <a:latin typeface="Calibri"/>
                <a:ea typeface="Calibri"/>
                <a:cs typeface="Calibri"/>
                <a:sym typeface="Calibri"/>
              </a:rPr>
              <a:t>Compromiso</a:t>
            </a:r>
            <a:endParaRPr/>
          </a:p>
          <a:p>
            <a:pPr indent="0" lvl="0" marL="0" rtl="0" algn="l">
              <a:lnSpc>
                <a:spcPct val="90000"/>
              </a:lnSpc>
              <a:spcBef>
                <a:spcPts val="750"/>
              </a:spcBef>
              <a:spcAft>
                <a:spcPts val="0"/>
              </a:spcAft>
              <a:buClr>
                <a:schemeClr val="dk1"/>
              </a:buClr>
              <a:buSzPts val="1800"/>
              <a:buNone/>
            </a:pPr>
            <a:r>
              <a:rPr lang="en-US" sz="1800"/>
              <a:t>Mosaic promueve el compromiso con grupos, organizaciones e iniciativas que apoyan la inclusión dentro de la comunidad.</a:t>
            </a:r>
            <a:endParaRPr/>
          </a:p>
          <a:p>
            <a:pPr indent="0" lvl="0" marL="0" rtl="0" algn="l">
              <a:lnSpc>
                <a:spcPct val="90000"/>
              </a:lnSpc>
              <a:spcBef>
                <a:spcPts val="750"/>
              </a:spcBef>
              <a:spcAft>
                <a:spcPts val="0"/>
              </a:spcAft>
              <a:buClr>
                <a:schemeClr val="dk1"/>
              </a:buClr>
              <a:buSzPts val="1800"/>
              <a:buNone/>
            </a:pPr>
            <a:r>
              <a:t/>
            </a:r>
            <a:endParaRPr sz="1800">
              <a:latin typeface="Calibri"/>
              <a:ea typeface="Calibri"/>
              <a:cs typeface="Calibri"/>
              <a:sym typeface="Calibri"/>
            </a:endParaRPr>
          </a:p>
          <a:p>
            <a:pPr indent="-38100" lvl="0" marL="171450" rtl="0" algn="l">
              <a:lnSpc>
                <a:spcPct val="90000"/>
              </a:lnSpc>
              <a:spcBef>
                <a:spcPts val="750"/>
              </a:spcBef>
              <a:spcAft>
                <a:spcPts val="0"/>
              </a:spcAft>
              <a:buClr>
                <a:schemeClr val="dk1"/>
              </a:buClr>
              <a:buSzPts val="2100"/>
              <a:buNone/>
            </a:pPr>
            <a:r>
              <a:t/>
            </a:r>
            <a:endParaRPr/>
          </a:p>
        </p:txBody>
      </p:sp>
      <p:sp>
        <p:nvSpPr>
          <p:cNvPr id="1168" name="Google Shape;1168;p15"/>
          <p:cNvSpPr txBox="1"/>
          <p:nvPr>
            <p:ph idx="4" type="body"/>
          </p:nvPr>
        </p:nvSpPr>
        <p:spPr>
          <a:xfrm>
            <a:off x="5079510" y="2370340"/>
            <a:ext cx="3896969" cy="33785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3000"/>
              <a:buNone/>
            </a:pPr>
            <a:r>
              <a:rPr b="1" lang="en-US" sz="3000">
                <a:solidFill>
                  <a:schemeClr val="accent1"/>
                </a:solidFill>
                <a:latin typeface="Calibri"/>
                <a:ea typeface="Calibri"/>
                <a:cs typeface="Calibri"/>
                <a:sym typeface="Calibri"/>
              </a:rPr>
              <a:t>Recursos</a:t>
            </a:r>
            <a:endParaRPr/>
          </a:p>
          <a:p>
            <a:pPr indent="0" lvl="0" marL="0" rtl="0" algn="l">
              <a:lnSpc>
                <a:spcPct val="90000"/>
              </a:lnSpc>
              <a:spcBef>
                <a:spcPts val="750"/>
              </a:spcBef>
              <a:spcAft>
                <a:spcPts val="0"/>
              </a:spcAft>
              <a:buClr>
                <a:schemeClr val="dk1"/>
              </a:buClr>
              <a:buSzPts val="1800"/>
              <a:buNone/>
            </a:pPr>
            <a:r>
              <a:rPr lang="en-US" sz="1800"/>
              <a:t>Mosaic promueve las mejores prácticas que ayudan a reclutar, capacitar y desarrollar candidatos y empleados diversos e inclusivos.</a:t>
            </a:r>
            <a:endParaRPr sz="1800">
              <a:latin typeface="Calibri"/>
              <a:ea typeface="Calibri"/>
              <a:cs typeface="Calibri"/>
              <a:sym typeface="Calibri"/>
            </a:endParaRPr>
          </a:p>
          <a:p>
            <a:pPr indent="0" lvl="0" marL="0" rtl="0" algn="l">
              <a:lnSpc>
                <a:spcPct val="90000"/>
              </a:lnSpc>
              <a:spcBef>
                <a:spcPts val="750"/>
              </a:spcBef>
              <a:spcAft>
                <a:spcPts val="0"/>
              </a:spcAft>
              <a:buClr>
                <a:schemeClr val="accent1"/>
              </a:buClr>
              <a:buSzPts val="3000"/>
              <a:buNone/>
            </a:pPr>
            <a:r>
              <a:rPr b="1" lang="en-US" sz="3000">
                <a:solidFill>
                  <a:schemeClr val="accent1"/>
                </a:solidFill>
                <a:latin typeface="Calibri"/>
                <a:ea typeface="Calibri"/>
                <a:cs typeface="Calibri"/>
                <a:sym typeface="Calibri"/>
              </a:rPr>
              <a:t>Conocimiento</a:t>
            </a:r>
            <a:endParaRPr/>
          </a:p>
          <a:p>
            <a:pPr indent="0" lvl="0" marL="0" rtl="0" algn="l">
              <a:lnSpc>
                <a:spcPct val="90000"/>
              </a:lnSpc>
              <a:spcBef>
                <a:spcPts val="750"/>
              </a:spcBef>
              <a:spcAft>
                <a:spcPts val="0"/>
              </a:spcAft>
              <a:buClr>
                <a:schemeClr val="dk1"/>
              </a:buClr>
              <a:buSzPts val="1800"/>
              <a:buNone/>
            </a:pPr>
            <a:r>
              <a:rPr lang="en-US" sz="1800"/>
              <a:t>Apoya y crea equidad para la base de empleo completo en torno a la raza, la religión, la orientación sexual, etc.</a:t>
            </a:r>
            <a:endParaRPr/>
          </a:p>
        </p:txBody>
      </p:sp>
      <p:pic>
        <p:nvPicPr>
          <p:cNvPr id="1169" name="Google Shape;1169;p15"/>
          <p:cNvPicPr preferRelativeResize="0"/>
          <p:nvPr/>
        </p:nvPicPr>
        <p:blipFill rotWithShape="1">
          <a:blip r:embed="rId3">
            <a:alphaModFix/>
          </a:blip>
          <a:srcRect b="0" l="0" r="0" t="0"/>
          <a:stretch/>
        </p:blipFill>
        <p:spPr>
          <a:xfrm>
            <a:off x="5275597" y="857251"/>
            <a:ext cx="3788966" cy="1392701"/>
          </a:xfrm>
          <a:prstGeom prst="rect">
            <a:avLst/>
          </a:prstGeom>
          <a:noFill/>
          <a:ln>
            <a:noFill/>
          </a:ln>
        </p:spPr>
      </p:pic>
      <p:sp>
        <p:nvSpPr>
          <p:cNvPr id="1170" name="Google Shape;1170;p15"/>
          <p:cNvSpPr txBox="1"/>
          <p:nvPr/>
        </p:nvSpPr>
        <p:spPr>
          <a:xfrm>
            <a:off x="534510" y="1381341"/>
            <a:ext cx="446598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chemeClr val="lt1"/>
                </a:solidFill>
                <a:latin typeface="Calibri"/>
                <a:ea typeface="Calibri"/>
                <a:cs typeface="Calibri"/>
                <a:sym typeface="Calibri"/>
              </a:rPr>
              <a:t>Mosaic’s PERKs</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Membership has its perks!</a:t>
            </a:r>
            <a:endParaRPr/>
          </a:p>
        </p:txBody>
      </p:sp>
      <p:sp>
        <p:nvSpPr>
          <p:cNvPr id="1171" name="Google Shape;1171;p15"/>
          <p:cNvSpPr txBox="1"/>
          <p:nvPr/>
        </p:nvSpPr>
        <p:spPr>
          <a:xfrm>
            <a:off x="345758" y="988631"/>
            <a:ext cx="408222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000">
                <a:solidFill>
                  <a:schemeClr val="dk1"/>
                </a:solidFill>
                <a:latin typeface="Calibri"/>
                <a:ea typeface="Calibri"/>
                <a:cs typeface="Calibri"/>
                <a:sym typeface="Calibri"/>
              </a:rPr>
              <a:t>Los Beneficios de Mosaic</a:t>
            </a:r>
            <a:endParaRPr/>
          </a:p>
          <a:p>
            <a:pPr indent="0" lvl="0" marL="0" marR="0" rtl="0" algn="ctr">
              <a:spcBef>
                <a:spcPts val="0"/>
              </a:spcBef>
              <a:spcAft>
                <a:spcPts val="0"/>
              </a:spcAft>
              <a:buNone/>
            </a:pPr>
            <a:r>
              <a:rPr b="1" lang="en-US" sz="1800">
                <a:solidFill>
                  <a:schemeClr val="dk1"/>
                </a:solidFill>
                <a:latin typeface="Calibri"/>
                <a:ea typeface="Calibri"/>
                <a:cs typeface="Calibri"/>
                <a:sym typeface="Calibri"/>
              </a:rPr>
              <a:t>¡La membresía tiene sus beneficios!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6"/>
          <p:cNvSpPr txBox="1"/>
          <p:nvPr>
            <p:ph type="title"/>
          </p:nvPr>
        </p:nvSpPr>
        <p:spPr>
          <a:xfrm>
            <a:off x="102736" y="857250"/>
            <a:ext cx="5261351" cy="1877758"/>
          </a:xfrm>
          <a:prstGeom prst="rect">
            <a:avLst/>
          </a:prstGeom>
          <a:noFill/>
          <a:ln>
            <a:noFill/>
          </a:ln>
        </p:spPr>
        <p:txBody>
          <a:bodyPr anchorCtr="0" anchor="t" bIns="0" lIns="0" spcFirstLastPara="1" rIns="0" wrap="square" tIns="209550">
            <a:spAutoFit/>
          </a:bodyPr>
          <a:lstStyle/>
          <a:p>
            <a:pPr indent="0" lvl="0" marL="6350" marR="2540" rtl="0" algn="l">
              <a:lnSpc>
                <a:spcPct val="126203"/>
              </a:lnSpc>
              <a:spcBef>
                <a:spcPts val="0"/>
              </a:spcBef>
              <a:spcAft>
                <a:spcPts val="0"/>
              </a:spcAft>
              <a:buNone/>
            </a:pPr>
            <a:r>
              <a:rPr lang="en-US" sz="5400"/>
              <a:t>CÓMO AYUDAMOS</a:t>
            </a:r>
            <a:endParaRPr sz="5400"/>
          </a:p>
        </p:txBody>
      </p:sp>
      <p:sp>
        <p:nvSpPr>
          <p:cNvPr id="1177" name="Google Shape;1177;p16"/>
          <p:cNvSpPr/>
          <p:nvPr/>
        </p:nvSpPr>
        <p:spPr>
          <a:xfrm flipH="1" rot="10800000">
            <a:off x="102736" y="2879833"/>
            <a:ext cx="1899602" cy="146655"/>
          </a:xfrm>
          <a:custGeom>
            <a:rect b="b" l="l" r="r" t="t"/>
            <a:pathLst>
              <a:path extrusionOk="0" h="195579" w="3799204">
                <a:moveTo>
                  <a:pt x="3799204" y="195265"/>
                </a:moveTo>
                <a:lnTo>
                  <a:pt x="0" y="195265"/>
                </a:lnTo>
                <a:lnTo>
                  <a:pt x="0" y="0"/>
                </a:lnTo>
                <a:lnTo>
                  <a:pt x="2985334" y="0"/>
                </a:lnTo>
                <a:lnTo>
                  <a:pt x="3799204" y="0"/>
                </a:lnTo>
                <a:lnTo>
                  <a:pt x="3799204" y="195265"/>
                </a:lnTo>
                <a:close/>
              </a:path>
            </a:pathLst>
          </a:custGeom>
          <a:solidFill>
            <a:srgbClr val="8FB42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78" name="Google Shape;1178;p16"/>
          <p:cNvSpPr/>
          <p:nvPr/>
        </p:nvSpPr>
        <p:spPr>
          <a:xfrm>
            <a:off x="4283968" y="1178963"/>
            <a:ext cx="97790" cy="1234331"/>
          </a:xfrm>
          <a:custGeom>
            <a:rect b="b" l="l" r="r" t="t"/>
            <a:pathLst>
              <a:path extrusionOk="0" h="3799204" w="195579">
                <a:moveTo>
                  <a:pt x="0" y="3799204"/>
                </a:moveTo>
                <a:lnTo>
                  <a:pt x="0" y="0"/>
                </a:lnTo>
                <a:lnTo>
                  <a:pt x="195265" y="0"/>
                </a:lnTo>
                <a:lnTo>
                  <a:pt x="195265" y="2985334"/>
                </a:lnTo>
                <a:lnTo>
                  <a:pt x="195265" y="3799204"/>
                </a:lnTo>
                <a:lnTo>
                  <a:pt x="0" y="3799204"/>
                </a:lnTo>
                <a:close/>
              </a:path>
            </a:pathLst>
          </a:custGeom>
          <a:solidFill>
            <a:srgbClr val="8FB42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79" name="Google Shape;1179;p16"/>
          <p:cNvSpPr txBox="1"/>
          <p:nvPr/>
        </p:nvSpPr>
        <p:spPr>
          <a:xfrm>
            <a:off x="72029" y="4288684"/>
            <a:ext cx="4451985" cy="1656286"/>
          </a:xfrm>
          <a:prstGeom prst="rect">
            <a:avLst/>
          </a:prstGeom>
          <a:noFill/>
          <a:ln>
            <a:noFill/>
          </a:ln>
        </p:spPr>
        <p:txBody>
          <a:bodyPr anchorCtr="0" anchor="t" bIns="0" lIns="0" spcFirstLastPara="1" rIns="0" wrap="square" tIns="6025">
            <a:spAutoFit/>
          </a:bodyPr>
          <a:lstStyle/>
          <a:p>
            <a:pPr indent="0" lvl="0" marL="6350" marR="2540" rtl="0" algn="l">
              <a:lnSpc>
                <a:spcPct val="116900"/>
              </a:lnSpc>
              <a:spcBef>
                <a:spcPts val="0"/>
              </a:spcBef>
              <a:spcAft>
                <a:spcPts val="0"/>
              </a:spcAft>
              <a:buNone/>
            </a:pPr>
            <a:r>
              <a:rPr b="1" lang="en-US" sz="1550">
                <a:solidFill>
                  <a:srgbClr val="FFFFFF"/>
                </a:solidFill>
                <a:latin typeface="Raleway"/>
                <a:ea typeface="Raleway"/>
                <a:cs typeface="Raleway"/>
                <a:sym typeface="Raleway"/>
              </a:rPr>
              <a:t>Servicios específicos para inmigrantes y refugiados: Workforce Tulsa lo conecta con nuestros socios como el programa Oklahoma Successful Adulthood (OKSA) y el Tulsa Dream Center para ayudarlo a abordar sus necesidades.</a:t>
            </a:r>
            <a:endParaRPr sz="1550">
              <a:solidFill>
                <a:srgbClr val="000000"/>
              </a:solidFill>
              <a:latin typeface="Raleway"/>
              <a:ea typeface="Raleway"/>
              <a:cs typeface="Raleway"/>
              <a:sym typeface="Raleway"/>
            </a:endParaRPr>
          </a:p>
        </p:txBody>
      </p:sp>
      <p:grpSp>
        <p:nvGrpSpPr>
          <p:cNvPr id="1180" name="Google Shape;1180;p16"/>
          <p:cNvGrpSpPr/>
          <p:nvPr/>
        </p:nvGrpSpPr>
        <p:grpSpPr>
          <a:xfrm>
            <a:off x="4572092" y="4228696"/>
            <a:ext cx="4572000" cy="1772285"/>
            <a:chOff x="9144183" y="6742892"/>
            <a:chExt cx="9144000" cy="3544570"/>
          </a:xfrm>
        </p:grpSpPr>
        <p:sp>
          <p:nvSpPr>
            <p:cNvPr id="1181" name="Google Shape;1181;p16"/>
            <p:cNvSpPr/>
            <p:nvPr/>
          </p:nvSpPr>
          <p:spPr>
            <a:xfrm>
              <a:off x="9144183" y="6742892"/>
              <a:ext cx="9144000" cy="3544570"/>
            </a:xfrm>
            <a:custGeom>
              <a:rect b="b" l="l" r="r" t="t"/>
              <a:pathLst>
                <a:path extrusionOk="0" h="3544570" w="9144000">
                  <a:moveTo>
                    <a:pt x="0" y="0"/>
                  </a:moveTo>
                  <a:lnTo>
                    <a:pt x="9143816" y="0"/>
                  </a:lnTo>
                  <a:lnTo>
                    <a:pt x="9143816" y="3544107"/>
                  </a:lnTo>
                  <a:lnTo>
                    <a:pt x="0" y="3544107"/>
                  </a:lnTo>
                  <a:lnTo>
                    <a:pt x="0" y="0"/>
                  </a:lnTo>
                  <a:close/>
                </a:path>
              </a:pathLst>
            </a:custGeom>
            <a:solidFill>
              <a:srgbClr val="8FB42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2" name="Google Shape;1182;p16"/>
            <p:cNvSpPr/>
            <p:nvPr/>
          </p:nvSpPr>
          <p:spPr>
            <a:xfrm>
              <a:off x="9426105" y="6938301"/>
              <a:ext cx="8379459" cy="3100705"/>
            </a:xfrm>
            <a:custGeom>
              <a:rect b="b" l="l" r="r" t="t"/>
              <a:pathLst>
                <a:path extrusionOk="0" h="3100704" w="8379459">
                  <a:moveTo>
                    <a:pt x="92659" y="419188"/>
                  </a:moveTo>
                  <a:lnTo>
                    <a:pt x="0" y="419188"/>
                  </a:lnTo>
                  <a:lnTo>
                    <a:pt x="0" y="804519"/>
                  </a:lnTo>
                  <a:lnTo>
                    <a:pt x="0" y="3100565"/>
                  </a:lnTo>
                  <a:lnTo>
                    <a:pt x="92659" y="3100565"/>
                  </a:lnTo>
                  <a:lnTo>
                    <a:pt x="92659" y="419188"/>
                  </a:lnTo>
                  <a:close/>
                </a:path>
                <a:path extrusionOk="0" h="3100704" w="8379459">
                  <a:moveTo>
                    <a:pt x="8379104" y="0"/>
                  </a:moveTo>
                  <a:lnTo>
                    <a:pt x="7993405" y="0"/>
                  </a:lnTo>
                  <a:lnTo>
                    <a:pt x="418693" y="0"/>
                  </a:lnTo>
                  <a:lnTo>
                    <a:pt x="418693" y="92557"/>
                  </a:lnTo>
                  <a:lnTo>
                    <a:pt x="8379104" y="92557"/>
                  </a:lnTo>
                  <a:lnTo>
                    <a:pt x="8379104" y="0"/>
                  </a:lnTo>
                  <a:close/>
                </a:path>
              </a:pathLst>
            </a:custGeom>
            <a:solidFill>
              <a:srgbClr val="0089B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3" name="Google Shape;1183;p16"/>
            <p:cNvSpPr/>
            <p:nvPr/>
          </p:nvSpPr>
          <p:spPr>
            <a:xfrm>
              <a:off x="11221878" y="9258299"/>
              <a:ext cx="967740" cy="967740"/>
            </a:xfrm>
            <a:custGeom>
              <a:rect b="b" l="l" r="r" t="t"/>
              <a:pathLst>
                <a:path extrusionOk="0" h="967740" w="967740">
                  <a:moveTo>
                    <a:pt x="914218" y="967625"/>
                  </a:moveTo>
                  <a:lnTo>
                    <a:pt x="53405" y="967625"/>
                  </a:lnTo>
                  <a:lnTo>
                    <a:pt x="32613" y="963428"/>
                  </a:lnTo>
                  <a:lnTo>
                    <a:pt x="15638" y="951982"/>
                  </a:lnTo>
                  <a:lnTo>
                    <a:pt x="4195" y="935006"/>
                  </a:lnTo>
                  <a:lnTo>
                    <a:pt x="0" y="914218"/>
                  </a:lnTo>
                  <a:lnTo>
                    <a:pt x="0" y="53405"/>
                  </a:lnTo>
                  <a:lnTo>
                    <a:pt x="4195" y="32615"/>
                  </a:lnTo>
                  <a:lnTo>
                    <a:pt x="15638" y="15640"/>
                  </a:lnTo>
                  <a:lnTo>
                    <a:pt x="32613" y="4196"/>
                  </a:lnTo>
                  <a:lnTo>
                    <a:pt x="53405" y="0"/>
                  </a:lnTo>
                  <a:lnTo>
                    <a:pt x="914218" y="0"/>
                  </a:lnTo>
                  <a:lnTo>
                    <a:pt x="935003" y="4196"/>
                  </a:lnTo>
                  <a:lnTo>
                    <a:pt x="951977" y="15640"/>
                  </a:lnTo>
                  <a:lnTo>
                    <a:pt x="963422" y="32615"/>
                  </a:lnTo>
                  <a:lnTo>
                    <a:pt x="967619" y="53405"/>
                  </a:lnTo>
                  <a:lnTo>
                    <a:pt x="967619" y="914218"/>
                  </a:lnTo>
                  <a:lnTo>
                    <a:pt x="963422" y="935006"/>
                  </a:lnTo>
                  <a:lnTo>
                    <a:pt x="951977" y="951983"/>
                  </a:lnTo>
                  <a:lnTo>
                    <a:pt x="935002" y="963428"/>
                  </a:lnTo>
                  <a:lnTo>
                    <a:pt x="914218" y="967625"/>
                  </a:lnTo>
                  <a:close/>
                </a:path>
              </a:pathLst>
            </a:custGeom>
            <a:solidFill>
              <a:srgbClr val="3C599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4" name="Google Shape;1184;p16"/>
            <p:cNvSpPr/>
            <p:nvPr/>
          </p:nvSpPr>
          <p:spPr>
            <a:xfrm>
              <a:off x="11612616" y="9404444"/>
              <a:ext cx="426720" cy="821690"/>
            </a:xfrm>
            <a:custGeom>
              <a:rect b="b" l="l" r="r" t="t"/>
              <a:pathLst>
                <a:path extrusionOk="0" h="821690" w="426720">
                  <a:moveTo>
                    <a:pt x="276903" y="821478"/>
                  </a:moveTo>
                  <a:lnTo>
                    <a:pt x="126098" y="821478"/>
                  </a:lnTo>
                  <a:lnTo>
                    <a:pt x="126098" y="446763"/>
                  </a:lnTo>
                  <a:lnTo>
                    <a:pt x="0" y="446763"/>
                  </a:lnTo>
                  <a:lnTo>
                    <a:pt x="0" y="300729"/>
                  </a:lnTo>
                  <a:lnTo>
                    <a:pt x="126100" y="300729"/>
                  </a:lnTo>
                  <a:lnTo>
                    <a:pt x="126100" y="193034"/>
                  </a:lnTo>
                  <a:lnTo>
                    <a:pt x="130653" y="142989"/>
                  </a:lnTo>
                  <a:lnTo>
                    <a:pt x="143832" y="100109"/>
                  </a:lnTo>
                  <a:lnTo>
                    <a:pt x="164918" y="64588"/>
                  </a:lnTo>
                  <a:lnTo>
                    <a:pt x="193190" y="36623"/>
                  </a:lnTo>
                  <a:lnTo>
                    <a:pt x="227929" y="16406"/>
                  </a:lnTo>
                  <a:lnTo>
                    <a:pt x="268413" y="4134"/>
                  </a:lnTo>
                  <a:lnTo>
                    <a:pt x="313923" y="0"/>
                  </a:lnTo>
                  <a:lnTo>
                    <a:pt x="352178" y="649"/>
                  </a:lnTo>
                  <a:lnTo>
                    <a:pt x="385275" y="2210"/>
                  </a:lnTo>
                  <a:lnTo>
                    <a:pt x="410866" y="4105"/>
                  </a:lnTo>
                  <a:lnTo>
                    <a:pt x="426605" y="5754"/>
                  </a:lnTo>
                  <a:lnTo>
                    <a:pt x="426605" y="136365"/>
                  </a:lnTo>
                  <a:lnTo>
                    <a:pt x="349275" y="136400"/>
                  </a:lnTo>
                  <a:lnTo>
                    <a:pt x="312387" y="141563"/>
                  </a:lnTo>
                  <a:lnTo>
                    <a:pt x="290352" y="156092"/>
                  </a:lnTo>
                  <a:lnTo>
                    <a:pt x="279685" y="178549"/>
                  </a:lnTo>
                  <a:lnTo>
                    <a:pt x="276903" y="207494"/>
                  </a:lnTo>
                  <a:lnTo>
                    <a:pt x="276903" y="300731"/>
                  </a:lnTo>
                  <a:lnTo>
                    <a:pt x="421513" y="300731"/>
                  </a:lnTo>
                  <a:lnTo>
                    <a:pt x="402678" y="446765"/>
                  </a:lnTo>
                  <a:lnTo>
                    <a:pt x="276903" y="446765"/>
                  </a:lnTo>
                  <a:lnTo>
                    <a:pt x="276903" y="821478"/>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5" name="Google Shape;1185;p16"/>
            <p:cNvSpPr/>
            <p:nvPr/>
          </p:nvSpPr>
          <p:spPr>
            <a:xfrm>
              <a:off x="12612967" y="9258299"/>
              <a:ext cx="1006090" cy="100609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6" name="Google Shape;1186;p16"/>
            <p:cNvSpPr/>
            <p:nvPr/>
          </p:nvSpPr>
          <p:spPr>
            <a:xfrm>
              <a:off x="14032763" y="9258474"/>
              <a:ext cx="1006475" cy="1005840"/>
            </a:xfrm>
            <a:custGeom>
              <a:rect b="b" l="l" r="r" t="t"/>
              <a:pathLst>
                <a:path extrusionOk="0" h="1005840" w="1006475">
                  <a:moveTo>
                    <a:pt x="853335" y="1005741"/>
                  </a:moveTo>
                  <a:lnTo>
                    <a:pt x="152755" y="1005741"/>
                  </a:lnTo>
                  <a:lnTo>
                    <a:pt x="104489" y="997949"/>
                  </a:lnTo>
                  <a:lnTo>
                    <a:pt x="62558" y="976256"/>
                  </a:lnTo>
                  <a:lnTo>
                    <a:pt x="29485" y="943182"/>
                  </a:lnTo>
                  <a:lnTo>
                    <a:pt x="7791" y="901252"/>
                  </a:lnTo>
                  <a:lnTo>
                    <a:pt x="0" y="852986"/>
                  </a:lnTo>
                  <a:lnTo>
                    <a:pt x="0" y="152755"/>
                  </a:lnTo>
                  <a:lnTo>
                    <a:pt x="7791" y="104489"/>
                  </a:lnTo>
                  <a:lnTo>
                    <a:pt x="29485" y="62558"/>
                  </a:lnTo>
                  <a:lnTo>
                    <a:pt x="62558" y="29485"/>
                  </a:lnTo>
                  <a:lnTo>
                    <a:pt x="104489" y="7791"/>
                  </a:lnTo>
                  <a:lnTo>
                    <a:pt x="152755" y="0"/>
                  </a:lnTo>
                  <a:lnTo>
                    <a:pt x="852986" y="0"/>
                  </a:lnTo>
                  <a:lnTo>
                    <a:pt x="901252" y="7791"/>
                  </a:lnTo>
                  <a:lnTo>
                    <a:pt x="943182" y="29485"/>
                  </a:lnTo>
                  <a:lnTo>
                    <a:pt x="976256" y="62558"/>
                  </a:lnTo>
                  <a:lnTo>
                    <a:pt x="997949" y="104489"/>
                  </a:lnTo>
                  <a:lnTo>
                    <a:pt x="1005741" y="152755"/>
                  </a:lnTo>
                  <a:lnTo>
                    <a:pt x="1005741" y="852986"/>
                  </a:lnTo>
                  <a:lnTo>
                    <a:pt x="1006090" y="852986"/>
                  </a:lnTo>
                  <a:lnTo>
                    <a:pt x="998299" y="901252"/>
                  </a:lnTo>
                  <a:lnTo>
                    <a:pt x="976605" y="943182"/>
                  </a:lnTo>
                  <a:lnTo>
                    <a:pt x="943531" y="976256"/>
                  </a:lnTo>
                  <a:lnTo>
                    <a:pt x="901601" y="997949"/>
                  </a:lnTo>
                  <a:lnTo>
                    <a:pt x="853335" y="1005741"/>
                  </a:lnTo>
                  <a:close/>
                </a:path>
              </a:pathLst>
            </a:custGeom>
            <a:solidFill>
              <a:srgbClr val="3FC6E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7" name="Google Shape;1187;p16"/>
            <p:cNvSpPr/>
            <p:nvPr/>
          </p:nvSpPr>
          <p:spPr>
            <a:xfrm>
              <a:off x="14252906" y="9515278"/>
              <a:ext cx="642620" cy="522605"/>
            </a:xfrm>
            <a:custGeom>
              <a:rect b="b" l="l" r="r" t="t"/>
              <a:pathLst>
                <a:path extrusionOk="0" h="522604" w="642619">
                  <a:moveTo>
                    <a:pt x="201986" y="521987"/>
                  </a:moveTo>
                  <a:lnTo>
                    <a:pt x="147275" y="517993"/>
                  </a:lnTo>
                  <a:lnTo>
                    <a:pt x="95035" y="506405"/>
                  </a:lnTo>
                  <a:lnTo>
                    <a:pt x="45774" y="487813"/>
                  </a:lnTo>
                  <a:lnTo>
                    <a:pt x="0" y="462805"/>
                  </a:lnTo>
                  <a:lnTo>
                    <a:pt x="7757" y="463620"/>
                  </a:lnTo>
                  <a:lnTo>
                    <a:pt x="15581" y="464223"/>
                  </a:lnTo>
                  <a:lnTo>
                    <a:pt x="23469" y="464597"/>
                  </a:lnTo>
                  <a:lnTo>
                    <a:pt x="31423" y="464725"/>
                  </a:lnTo>
                  <a:lnTo>
                    <a:pt x="76721" y="460873"/>
                  </a:lnTo>
                  <a:lnTo>
                    <a:pt x="119498" y="449755"/>
                  </a:lnTo>
                  <a:lnTo>
                    <a:pt x="159132" y="432025"/>
                  </a:lnTo>
                  <a:lnTo>
                    <a:pt x="195003" y="408337"/>
                  </a:lnTo>
                  <a:lnTo>
                    <a:pt x="153824" y="400966"/>
                  </a:lnTo>
                  <a:lnTo>
                    <a:pt x="118145" y="381844"/>
                  </a:lnTo>
                  <a:lnTo>
                    <a:pt x="90125" y="353099"/>
                  </a:lnTo>
                  <a:lnTo>
                    <a:pt x="71925" y="316858"/>
                  </a:lnTo>
                  <a:lnTo>
                    <a:pt x="79956" y="318429"/>
                  </a:lnTo>
                  <a:lnTo>
                    <a:pt x="88161" y="319302"/>
                  </a:lnTo>
                  <a:lnTo>
                    <a:pt x="96715" y="319302"/>
                  </a:lnTo>
                  <a:lnTo>
                    <a:pt x="105679" y="319010"/>
                  </a:lnTo>
                  <a:lnTo>
                    <a:pt x="114479" y="318145"/>
                  </a:lnTo>
                  <a:lnTo>
                    <a:pt x="123082" y="316724"/>
                  </a:lnTo>
                  <a:lnTo>
                    <a:pt x="131456" y="314763"/>
                  </a:lnTo>
                  <a:lnTo>
                    <a:pt x="89517" y="298380"/>
                  </a:lnTo>
                  <a:lnTo>
                    <a:pt x="55973" y="269460"/>
                  </a:lnTo>
                  <a:lnTo>
                    <a:pt x="33723" y="230851"/>
                  </a:lnTo>
                  <a:lnTo>
                    <a:pt x="25662" y="185401"/>
                  </a:lnTo>
                  <a:lnTo>
                    <a:pt x="25662" y="183655"/>
                  </a:lnTo>
                  <a:lnTo>
                    <a:pt x="39459" y="190245"/>
                  </a:lnTo>
                  <a:lnTo>
                    <a:pt x="54075" y="195265"/>
                  </a:lnTo>
                  <a:lnTo>
                    <a:pt x="69410" y="198582"/>
                  </a:lnTo>
                  <a:lnTo>
                    <a:pt x="85368" y="200065"/>
                  </a:lnTo>
                  <a:lnTo>
                    <a:pt x="61252" y="179323"/>
                  </a:lnTo>
                  <a:lnTo>
                    <a:pt x="42749" y="153410"/>
                  </a:lnTo>
                  <a:lnTo>
                    <a:pt x="30892" y="123371"/>
                  </a:lnTo>
                  <a:lnTo>
                    <a:pt x="26710" y="90256"/>
                  </a:lnTo>
                  <a:lnTo>
                    <a:pt x="27921" y="72476"/>
                  </a:lnTo>
                  <a:lnTo>
                    <a:pt x="31423" y="55384"/>
                  </a:lnTo>
                  <a:lnTo>
                    <a:pt x="37021" y="39143"/>
                  </a:lnTo>
                  <a:lnTo>
                    <a:pt x="44517" y="23917"/>
                  </a:lnTo>
                  <a:lnTo>
                    <a:pt x="79647" y="61446"/>
                  </a:lnTo>
                  <a:lnTo>
                    <a:pt x="119559" y="93883"/>
                  </a:lnTo>
                  <a:lnTo>
                    <a:pt x="163710" y="120676"/>
                  </a:lnTo>
                  <a:lnTo>
                    <a:pt x="211555" y="141272"/>
                  </a:lnTo>
                  <a:lnTo>
                    <a:pt x="262553" y="155117"/>
                  </a:lnTo>
                  <a:lnTo>
                    <a:pt x="316160" y="161658"/>
                  </a:lnTo>
                  <a:lnTo>
                    <a:pt x="314758" y="154490"/>
                  </a:lnTo>
                  <a:lnTo>
                    <a:pt x="313715" y="147125"/>
                  </a:lnTo>
                  <a:lnTo>
                    <a:pt x="313066" y="139563"/>
                  </a:lnTo>
                  <a:lnTo>
                    <a:pt x="312843" y="131806"/>
                  </a:lnTo>
                  <a:lnTo>
                    <a:pt x="319562" y="90143"/>
                  </a:lnTo>
                  <a:lnTo>
                    <a:pt x="338272" y="53961"/>
                  </a:lnTo>
                  <a:lnTo>
                    <a:pt x="366804" y="25429"/>
                  </a:lnTo>
                  <a:lnTo>
                    <a:pt x="402986" y="6719"/>
                  </a:lnTo>
                  <a:lnTo>
                    <a:pt x="444649" y="0"/>
                  </a:lnTo>
                  <a:lnTo>
                    <a:pt x="472199" y="2907"/>
                  </a:lnTo>
                  <a:lnTo>
                    <a:pt x="497851" y="11216"/>
                  </a:lnTo>
                  <a:lnTo>
                    <a:pt x="520950" y="24304"/>
                  </a:lnTo>
                  <a:lnTo>
                    <a:pt x="540841" y="41549"/>
                  </a:lnTo>
                  <a:lnTo>
                    <a:pt x="563116" y="36189"/>
                  </a:lnTo>
                  <a:lnTo>
                    <a:pt x="584573" y="29045"/>
                  </a:lnTo>
                  <a:lnTo>
                    <a:pt x="605113" y="20166"/>
                  </a:lnTo>
                  <a:lnTo>
                    <a:pt x="624638" y="9601"/>
                  </a:lnTo>
                  <a:lnTo>
                    <a:pt x="615287" y="31683"/>
                  </a:lnTo>
                  <a:lnTo>
                    <a:pt x="602205" y="51522"/>
                  </a:lnTo>
                  <a:lnTo>
                    <a:pt x="585849" y="68644"/>
                  </a:lnTo>
                  <a:lnTo>
                    <a:pt x="566678" y="82575"/>
                  </a:lnTo>
                  <a:lnTo>
                    <a:pt x="586346" y="79476"/>
                  </a:lnTo>
                  <a:lnTo>
                    <a:pt x="605522" y="74937"/>
                  </a:lnTo>
                  <a:lnTo>
                    <a:pt x="624174" y="69023"/>
                  </a:lnTo>
                  <a:lnTo>
                    <a:pt x="642270" y="61800"/>
                  </a:lnTo>
                  <a:lnTo>
                    <a:pt x="628086" y="81129"/>
                  </a:lnTo>
                  <a:lnTo>
                    <a:pt x="612330" y="98985"/>
                  </a:lnTo>
                  <a:lnTo>
                    <a:pt x="595135" y="115270"/>
                  </a:lnTo>
                  <a:lnTo>
                    <a:pt x="576629" y="129885"/>
                  </a:lnTo>
                  <a:lnTo>
                    <a:pt x="576979" y="141407"/>
                  </a:lnTo>
                  <a:lnTo>
                    <a:pt x="576979" y="146994"/>
                  </a:lnTo>
                  <a:lnTo>
                    <a:pt x="574634" y="187568"/>
                  </a:lnTo>
                  <a:lnTo>
                    <a:pt x="567641" y="228463"/>
                  </a:lnTo>
                  <a:lnTo>
                    <a:pt x="556064" y="269060"/>
                  </a:lnTo>
                  <a:lnTo>
                    <a:pt x="539966" y="308735"/>
                  </a:lnTo>
                  <a:lnTo>
                    <a:pt x="519408" y="346870"/>
                  </a:lnTo>
                  <a:lnTo>
                    <a:pt x="494455" y="382844"/>
                  </a:lnTo>
                  <a:lnTo>
                    <a:pt x="465169" y="416035"/>
                  </a:lnTo>
                  <a:lnTo>
                    <a:pt x="431613" y="445822"/>
                  </a:lnTo>
                  <a:lnTo>
                    <a:pt x="393850" y="471586"/>
                  </a:lnTo>
                  <a:lnTo>
                    <a:pt x="351943" y="492705"/>
                  </a:lnTo>
                  <a:lnTo>
                    <a:pt x="305954" y="508559"/>
                  </a:lnTo>
                  <a:lnTo>
                    <a:pt x="255948" y="518526"/>
                  </a:lnTo>
                  <a:lnTo>
                    <a:pt x="201986" y="52198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8" name="Google Shape;1188;p16"/>
            <p:cNvSpPr/>
            <p:nvPr/>
          </p:nvSpPr>
          <p:spPr>
            <a:xfrm>
              <a:off x="15435981" y="9258299"/>
              <a:ext cx="990600" cy="990600"/>
            </a:xfrm>
            <a:custGeom>
              <a:rect b="b" l="l" r="r" t="t"/>
              <a:pathLst>
                <a:path extrusionOk="0" h="990600" w="990600">
                  <a:moveTo>
                    <a:pt x="883483" y="990600"/>
                  </a:moveTo>
                  <a:lnTo>
                    <a:pt x="111901" y="990600"/>
                  </a:lnTo>
                  <a:lnTo>
                    <a:pt x="105965" y="988957"/>
                  </a:lnTo>
                  <a:lnTo>
                    <a:pt x="66356" y="970222"/>
                  </a:lnTo>
                  <a:lnTo>
                    <a:pt x="33889" y="940798"/>
                  </a:lnTo>
                  <a:lnTo>
                    <a:pt x="11364" y="903215"/>
                  </a:lnTo>
                  <a:lnTo>
                    <a:pt x="716" y="860712"/>
                  </a:lnTo>
                  <a:lnTo>
                    <a:pt x="0" y="149285"/>
                  </a:lnTo>
                  <a:lnTo>
                    <a:pt x="178" y="141972"/>
                  </a:lnTo>
                  <a:lnTo>
                    <a:pt x="8723" y="99015"/>
                  </a:lnTo>
                  <a:lnTo>
                    <a:pt x="29386" y="60357"/>
                  </a:lnTo>
                  <a:lnTo>
                    <a:pt x="60356" y="29386"/>
                  </a:lnTo>
                  <a:lnTo>
                    <a:pt x="99015" y="8723"/>
                  </a:lnTo>
                  <a:lnTo>
                    <a:pt x="141972" y="179"/>
                  </a:lnTo>
                  <a:lnTo>
                    <a:pt x="846085" y="0"/>
                  </a:lnTo>
                  <a:lnTo>
                    <a:pt x="853412" y="179"/>
                  </a:lnTo>
                  <a:lnTo>
                    <a:pt x="896369" y="8723"/>
                  </a:lnTo>
                  <a:lnTo>
                    <a:pt x="935027" y="29386"/>
                  </a:lnTo>
                  <a:lnTo>
                    <a:pt x="965997" y="60357"/>
                  </a:lnTo>
                  <a:lnTo>
                    <a:pt x="986660" y="99015"/>
                  </a:lnTo>
                  <a:lnTo>
                    <a:pt x="990600" y="111902"/>
                  </a:lnTo>
                  <a:lnTo>
                    <a:pt x="990600" y="883482"/>
                  </a:lnTo>
                  <a:lnTo>
                    <a:pt x="974148" y="922829"/>
                  </a:lnTo>
                  <a:lnTo>
                    <a:pt x="946340" y="956713"/>
                  </a:lnTo>
                  <a:lnTo>
                    <a:pt x="909922" y="981047"/>
                  </a:lnTo>
                  <a:lnTo>
                    <a:pt x="883483" y="990600"/>
                  </a:lnTo>
                  <a:close/>
                </a:path>
              </a:pathLst>
            </a:custGeom>
            <a:solidFill>
              <a:srgbClr val="0077B4"/>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89" name="Google Shape;1189;p16"/>
            <p:cNvSpPr/>
            <p:nvPr/>
          </p:nvSpPr>
          <p:spPr>
            <a:xfrm>
              <a:off x="15640113" y="9454655"/>
              <a:ext cx="143864" cy="14386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90" name="Google Shape;1190;p16"/>
            <p:cNvSpPr/>
            <p:nvPr/>
          </p:nvSpPr>
          <p:spPr>
            <a:xfrm>
              <a:off x="15647884" y="9635464"/>
              <a:ext cx="327025" cy="385445"/>
            </a:xfrm>
            <a:custGeom>
              <a:rect b="b" l="l" r="r" t="t"/>
              <a:pathLst>
                <a:path extrusionOk="0" h="385445" w="327025">
                  <a:moveTo>
                    <a:pt x="128308" y="0"/>
                  </a:moveTo>
                  <a:lnTo>
                    <a:pt x="0" y="0"/>
                  </a:lnTo>
                  <a:lnTo>
                    <a:pt x="0" y="384937"/>
                  </a:lnTo>
                  <a:lnTo>
                    <a:pt x="128308" y="384937"/>
                  </a:lnTo>
                  <a:lnTo>
                    <a:pt x="128308" y="0"/>
                  </a:lnTo>
                  <a:close/>
                </a:path>
                <a:path extrusionOk="0" h="385445" w="327025">
                  <a:moveTo>
                    <a:pt x="326605" y="0"/>
                  </a:moveTo>
                  <a:lnTo>
                    <a:pt x="198297" y="0"/>
                  </a:lnTo>
                  <a:lnTo>
                    <a:pt x="198297" y="384937"/>
                  </a:lnTo>
                  <a:lnTo>
                    <a:pt x="326605" y="384937"/>
                  </a:lnTo>
                  <a:lnTo>
                    <a:pt x="326605"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sp>
          <p:nvSpPr>
            <p:cNvPr id="1191" name="Google Shape;1191;p16"/>
            <p:cNvSpPr/>
            <p:nvPr/>
          </p:nvSpPr>
          <p:spPr>
            <a:xfrm>
              <a:off x="15972556" y="9627680"/>
              <a:ext cx="262890" cy="393065"/>
            </a:xfrm>
            <a:custGeom>
              <a:rect b="b" l="l" r="r" t="t"/>
              <a:pathLst>
                <a:path extrusionOk="0" h="393065" w="262890">
                  <a:moveTo>
                    <a:pt x="262455" y="392710"/>
                  </a:moveTo>
                  <a:lnTo>
                    <a:pt x="134143" y="392710"/>
                  </a:lnTo>
                  <a:lnTo>
                    <a:pt x="134143" y="188578"/>
                  </a:lnTo>
                  <a:lnTo>
                    <a:pt x="130680" y="152764"/>
                  </a:lnTo>
                  <a:lnTo>
                    <a:pt x="119562" y="125152"/>
                  </a:lnTo>
                  <a:lnTo>
                    <a:pt x="99696" y="107381"/>
                  </a:lnTo>
                  <a:lnTo>
                    <a:pt x="69988" y="101093"/>
                  </a:lnTo>
                  <a:lnTo>
                    <a:pt x="40188" y="107776"/>
                  </a:lnTo>
                  <a:lnTo>
                    <a:pt x="18226" y="125395"/>
                  </a:lnTo>
                  <a:lnTo>
                    <a:pt x="4647" y="150304"/>
                  </a:lnTo>
                  <a:lnTo>
                    <a:pt x="0" y="178858"/>
                  </a:lnTo>
                  <a:lnTo>
                    <a:pt x="0" y="62211"/>
                  </a:lnTo>
                  <a:lnTo>
                    <a:pt x="15188" y="41828"/>
                  </a:lnTo>
                  <a:lnTo>
                    <a:pt x="38396" y="21628"/>
                  </a:lnTo>
                  <a:lnTo>
                    <a:pt x="71081" y="6166"/>
                  </a:lnTo>
                  <a:lnTo>
                    <a:pt x="114702" y="0"/>
                  </a:lnTo>
                  <a:lnTo>
                    <a:pt x="155348" y="4581"/>
                  </a:lnTo>
                  <a:lnTo>
                    <a:pt x="191027" y="18505"/>
                  </a:lnTo>
                  <a:lnTo>
                    <a:pt x="243158" y="75460"/>
                  </a:lnTo>
                  <a:lnTo>
                    <a:pt x="257450" y="119031"/>
                  </a:lnTo>
                  <a:lnTo>
                    <a:pt x="262455" y="173026"/>
                  </a:lnTo>
                  <a:lnTo>
                    <a:pt x="262455" y="39271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solidFill>
                  <a:srgbClr val="000000"/>
                </a:solidFill>
                <a:latin typeface="Calibri"/>
                <a:ea typeface="Calibri"/>
                <a:cs typeface="Calibri"/>
                <a:sym typeface="Calibri"/>
              </a:endParaRPr>
            </a:p>
          </p:txBody>
        </p:sp>
      </p:grpSp>
      <p:sp>
        <p:nvSpPr>
          <p:cNvPr id="1192" name="Google Shape;1192;p16"/>
          <p:cNvSpPr txBox="1"/>
          <p:nvPr/>
        </p:nvSpPr>
        <p:spPr>
          <a:xfrm>
            <a:off x="6306484" y="2532114"/>
            <a:ext cx="2636739" cy="1076064"/>
          </a:xfrm>
          <a:prstGeom prst="rect">
            <a:avLst/>
          </a:prstGeom>
          <a:noFill/>
          <a:ln>
            <a:noFill/>
          </a:ln>
        </p:spPr>
        <p:txBody>
          <a:bodyPr anchorCtr="0" anchor="t" bIns="0" lIns="0" spcFirstLastPara="1" rIns="0" wrap="square" tIns="5700">
            <a:spAutoFit/>
          </a:bodyPr>
          <a:lstStyle/>
          <a:p>
            <a:pPr indent="501040" lvl="0" marL="6350" marR="2540" rtl="0" algn="l">
              <a:lnSpc>
                <a:spcPct val="117800"/>
              </a:lnSpc>
              <a:spcBef>
                <a:spcPts val="0"/>
              </a:spcBef>
              <a:spcAft>
                <a:spcPts val="0"/>
              </a:spcAft>
              <a:buNone/>
            </a:pPr>
            <a:r>
              <a:rPr lang="en-US" sz="1200">
                <a:solidFill>
                  <a:schemeClr val="lt1"/>
                </a:solidFill>
                <a:latin typeface="Raleway"/>
                <a:ea typeface="Raleway"/>
                <a:cs typeface="Raleway"/>
                <a:sym typeface="Raleway"/>
              </a:rPr>
              <a:t>Colocación laboral:</a:t>
            </a:r>
            <a:endParaRPr/>
          </a:p>
          <a:p>
            <a:pPr indent="501040"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 capacitaciones y certificaciones  </a:t>
            </a:r>
            <a:endParaRPr/>
          </a:p>
          <a:p>
            <a:pPr indent="501040"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-Experiencias laborales</a:t>
            </a:r>
            <a:endParaRPr/>
          </a:p>
          <a:p>
            <a:pPr indent="501040"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-Capacitaciones en el trabajo</a:t>
            </a:r>
            <a:endParaRPr sz="1200">
              <a:solidFill>
                <a:schemeClr val="lt1"/>
              </a:solidFill>
              <a:latin typeface="Raleway"/>
              <a:ea typeface="Raleway"/>
              <a:cs typeface="Raleway"/>
              <a:sym typeface="Raleway"/>
            </a:endParaRPr>
          </a:p>
        </p:txBody>
      </p:sp>
      <p:sp>
        <p:nvSpPr>
          <p:cNvPr id="1193" name="Google Shape;1193;p16"/>
          <p:cNvSpPr txBox="1"/>
          <p:nvPr/>
        </p:nvSpPr>
        <p:spPr>
          <a:xfrm>
            <a:off x="4533632" y="1382359"/>
            <a:ext cx="4352925" cy="1119217"/>
          </a:xfrm>
          <a:prstGeom prst="rect">
            <a:avLst/>
          </a:prstGeom>
          <a:noFill/>
          <a:ln>
            <a:noFill/>
          </a:ln>
        </p:spPr>
        <p:txBody>
          <a:bodyPr anchorCtr="0" anchor="t" bIns="0" lIns="0" spcFirstLastPara="1" rIns="0" wrap="square" tIns="171125">
            <a:spAutoFit/>
          </a:bodyPr>
          <a:lstStyle/>
          <a:p>
            <a:pPr indent="0" lvl="0" marL="6350" marR="0" rtl="0" algn="l">
              <a:spcBef>
                <a:spcPts val="0"/>
              </a:spcBef>
              <a:spcAft>
                <a:spcPts val="0"/>
              </a:spcAft>
              <a:buNone/>
            </a:pPr>
            <a:r>
              <a:rPr b="1" lang="en-US" sz="2300">
                <a:solidFill>
                  <a:srgbClr val="FFFFFF"/>
                </a:solidFill>
                <a:latin typeface="Arial"/>
                <a:ea typeface="Arial"/>
                <a:cs typeface="Arial"/>
                <a:sym typeface="Arial"/>
              </a:rPr>
              <a:t>Creek | Osage | Pawnee | Tulsa</a:t>
            </a:r>
            <a:endParaRPr sz="2300">
              <a:solidFill>
                <a:srgbClr val="000000"/>
              </a:solidFill>
              <a:latin typeface="Arial"/>
              <a:ea typeface="Arial"/>
              <a:cs typeface="Arial"/>
              <a:sym typeface="Arial"/>
            </a:endParaRPr>
          </a:p>
          <a:p>
            <a:pPr indent="0" lvl="0" marL="0" marR="588040" rtl="0" algn="ctr">
              <a:spcBef>
                <a:spcPts val="1468"/>
              </a:spcBef>
              <a:spcAft>
                <a:spcPts val="0"/>
              </a:spcAft>
              <a:buNone/>
            </a:pPr>
            <a:r>
              <a:rPr b="1" lang="en-US" sz="2600">
                <a:solidFill>
                  <a:srgbClr val="0089B9"/>
                </a:solidFill>
                <a:latin typeface="Raleway"/>
                <a:ea typeface="Raleway"/>
                <a:cs typeface="Raleway"/>
                <a:sym typeface="Raleway"/>
              </a:rPr>
              <a:t>Nuestros Servicios:</a:t>
            </a:r>
            <a:endParaRPr sz="2600">
              <a:solidFill>
                <a:srgbClr val="000000"/>
              </a:solidFill>
              <a:latin typeface="Raleway"/>
              <a:ea typeface="Raleway"/>
              <a:cs typeface="Raleway"/>
              <a:sym typeface="Raleway"/>
            </a:endParaRPr>
          </a:p>
        </p:txBody>
      </p:sp>
      <p:sp>
        <p:nvSpPr>
          <p:cNvPr id="1194" name="Google Shape;1194;p16"/>
          <p:cNvSpPr txBox="1"/>
          <p:nvPr/>
        </p:nvSpPr>
        <p:spPr>
          <a:xfrm>
            <a:off x="4043788" y="2532115"/>
            <a:ext cx="2073593" cy="1275798"/>
          </a:xfrm>
          <a:prstGeom prst="rect">
            <a:avLst/>
          </a:prstGeom>
          <a:noFill/>
          <a:ln>
            <a:noFill/>
          </a:ln>
        </p:spPr>
        <p:txBody>
          <a:bodyPr anchorCtr="0" anchor="t" bIns="0" lIns="0" spcFirstLastPara="1" rIns="0" wrap="square" tIns="5700">
            <a:spAutoFit/>
          </a:bodyPr>
          <a:lstStyle/>
          <a:p>
            <a:pPr indent="149867" lvl="0" marL="6350" marR="2540" rtl="0" algn="l">
              <a:lnSpc>
                <a:spcPct val="117800"/>
              </a:lnSpc>
              <a:spcBef>
                <a:spcPts val="0"/>
              </a:spcBef>
              <a:spcAft>
                <a:spcPts val="0"/>
              </a:spcAft>
              <a:buNone/>
            </a:pPr>
            <a:r>
              <a:rPr lang="en-US" sz="1100">
                <a:solidFill>
                  <a:schemeClr val="lt1"/>
                </a:solidFill>
                <a:latin typeface="Raleway"/>
                <a:ea typeface="Raleway"/>
                <a:cs typeface="Raleway"/>
                <a:sym typeface="Raleway"/>
              </a:rPr>
              <a:t>Preparación para el trabajo: </a:t>
            </a:r>
            <a:endParaRPr/>
          </a:p>
          <a:p>
            <a:pPr indent="149867"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-Currículum </a:t>
            </a:r>
            <a:endParaRPr/>
          </a:p>
          <a:p>
            <a:pPr indent="149867"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-Talleres de etiqueta para las redes sociales </a:t>
            </a:r>
            <a:endParaRPr/>
          </a:p>
          <a:p>
            <a:pPr indent="149867" lvl="0" marL="6350" marR="2540" rtl="0" algn="l">
              <a:lnSpc>
                <a:spcPct val="117800"/>
              </a:lnSpc>
              <a:spcBef>
                <a:spcPts val="45"/>
              </a:spcBef>
              <a:spcAft>
                <a:spcPts val="0"/>
              </a:spcAft>
              <a:buNone/>
            </a:pPr>
            <a:r>
              <a:rPr lang="en-US" sz="1200">
                <a:solidFill>
                  <a:schemeClr val="lt1"/>
                </a:solidFill>
                <a:latin typeface="Raleway"/>
                <a:ea typeface="Raleway"/>
                <a:cs typeface="Raleway"/>
                <a:sym typeface="Raleway"/>
              </a:rPr>
              <a:t>-Preparación para entrevistas</a:t>
            </a:r>
            <a:endParaRPr sz="1550">
              <a:solidFill>
                <a:schemeClr val="lt1"/>
              </a:solidFill>
              <a:latin typeface="Raleway"/>
              <a:ea typeface="Raleway"/>
              <a:cs typeface="Raleway"/>
              <a:sym typeface="Raleway"/>
            </a:endParaRPr>
          </a:p>
        </p:txBody>
      </p:sp>
      <p:sp>
        <p:nvSpPr>
          <p:cNvPr id="1195" name="Google Shape;1195;p16"/>
          <p:cNvSpPr txBox="1"/>
          <p:nvPr/>
        </p:nvSpPr>
        <p:spPr>
          <a:xfrm>
            <a:off x="4062611" y="3808563"/>
            <a:ext cx="4525645" cy="485389"/>
          </a:xfrm>
          <a:prstGeom prst="rect">
            <a:avLst/>
          </a:prstGeom>
          <a:noFill/>
          <a:ln>
            <a:noFill/>
          </a:ln>
        </p:spPr>
        <p:txBody>
          <a:bodyPr anchorCtr="0" anchor="t" bIns="0" lIns="0" spcFirstLastPara="1" rIns="0" wrap="square" tIns="8250">
            <a:spAutoFit/>
          </a:bodyPr>
          <a:lstStyle/>
          <a:p>
            <a:pPr indent="0" lvl="0" marL="6350" marR="0" rtl="0" algn="l">
              <a:spcBef>
                <a:spcPts val="0"/>
              </a:spcBef>
              <a:spcAft>
                <a:spcPts val="0"/>
              </a:spcAft>
              <a:buNone/>
            </a:pPr>
            <a:r>
              <a:rPr b="1" lang="en-US" sz="1550">
                <a:solidFill>
                  <a:srgbClr val="FFFFFF"/>
                </a:solidFill>
                <a:latin typeface="Raleway"/>
                <a:ea typeface="Raleway"/>
                <a:cs typeface="Raleway"/>
                <a:sym typeface="Raleway"/>
              </a:rPr>
              <a:t>Programación para jóvenes, servicios de apoyo y más.</a:t>
            </a:r>
            <a:endParaRPr sz="1550">
              <a:solidFill>
                <a:srgbClr val="000000"/>
              </a:solidFill>
              <a:latin typeface="Raleway"/>
              <a:ea typeface="Raleway"/>
              <a:cs typeface="Raleway"/>
              <a:sym typeface="Raleway"/>
            </a:endParaRPr>
          </a:p>
        </p:txBody>
      </p:sp>
      <p:sp>
        <p:nvSpPr>
          <p:cNvPr id="1196" name="Google Shape;1196;p16"/>
          <p:cNvSpPr txBox="1"/>
          <p:nvPr/>
        </p:nvSpPr>
        <p:spPr>
          <a:xfrm>
            <a:off x="5205813" y="4320961"/>
            <a:ext cx="3407410" cy="1040990"/>
          </a:xfrm>
          <a:prstGeom prst="rect">
            <a:avLst/>
          </a:prstGeom>
          <a:noFill/>
          <a:ln>
            <a:noFill/>
          </a:ln>
        </p:spPr>
        <p:txBody>
          <a:bodyPr anchorCtr="0" anchor="t" bIns="0" lIns="0" spcFirstLastPara="1" rIns="0" wrap="square" tIns="26350">
            <a:spAutoFit/>
          </a:bodyPr>
          <a:lstStyle/>
          <a:p>
            <a:pPr indent="0" lvl="0" marL="213371" marR="0" rtl="0" algn="l">
              <a:spcBef>
                <a:spcPts val="0"/>
              </a:spcBef>
              <a:spcAft>
                <a:spcPts val="0"/>
              </a:spcAft>
              <a:buNone/>
            </a:pPr>
            <a:r>
              <a:rPr b="1" lang="en-US" sz="2425">
                <a:solidFill>
                  <a:srgbClr val="050544"/>
                </a:solidFill>
                <a:latin typeface="Arial"/>
                <a:ea typeface="Arial"/>
                <a:cs typeface="Arial"/>
                <a:sym typeface="Arial"/>
              </a:rPr>
              <a:t>CONNECT WITH US</a:t>
            </a:r>
            <a:endParaRPr sz="2425">
              <a:solidFill>
                <a:srgbClr val="000000"/>
              </a:solidFill>
              <a:latin typeface="Arial"/>
              <a:ea typeface="Arial"/>
              <a:cs typeface="Arial"/>
              <a:sym typeface="Arial"/>
            </a:endParaRPr>
          </a:p>
          <a:p>
            <a:pPr indent="-815698" lvl="0" marL="821731" marR="2540" rtl="0" algn="l">
              <a:lnSpc>
                <a:spcPct val="111707"/>
              </a:lnSpc>
              <a:spcBef>
                <a:spcPts val="365"/>
              </a:spcBef>
              <a:spcAft>
                <a:spcPts val="0"/>
              </a:spcAft>
              <a:buNone/>
            </a:pPr>
            <a:r>
              <a:rPr b="1" lang="en-US" sz="2050" u="sng">
                <a:solidFill>
                  <a:srgbClr val="050544"/>
                </a:solidFill>
                <a:latin typeface="Arial"/>
                <a:ea typeface="Arial"/>
                <a:cs typeface="Arial"/>
                <a:sym typeface="Arial"/>
                <a:hlinkClick r:id="rId5">
                  <a:extLst>
                    <a:ext uri="{A12FA001-AC4F-418D-AE19-62706E023703}">
                      <ahyp:hlinkClr val="tx"/>
                    </a:ext>
                  </a:extLst>
                </a:hlinkClick>
              </a:rPr>
              <a:t>www.workforcetulsa.com </a:t>
            </a:r>
            <a:r>
              <a:rPr b="1" lang="en-US" sz="2050">
                <a:solidFill>
                  <a:srgbClr val="050544"/>
                </a:solidFill>
                <a:latin typeface="Arial"/>
                <a:ea typeface="Arial"/>
                <a:cs typeface="Arial"/>
                <a:sym typeface="Arial"/>
              </a:rPr>
              <a:t> 918-796-1200</a:t>
            </a:r>
            <a:endParaRPr sz="205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1" name="Shape 1201"/>
        <p:cNvGrpSpPr/>
        <p:nvPr/>
      </p:nvGrpSpPr>
      <p:grpSpPr>
        <a:xfrm>
          <a:off x="0" y="0"/>
          <a:ext cx="0" cy="0"/>
          <a:chOff x="0" y="0"/>
          <a:chExt cx="0" cy="0"/>
        </a:xfrm>
      </p:grpSpPr>
      <p:sp>
        <p:nvSpPr>
          <p:cNvPr id="1202" name="Google Shape;1202;p17"/>
          <p:cNvSpPr txBox="1"/>
          <p:nvPr>
            <p:ph type="title"/>
          </p:nvPr>
        </p:nvSpPr>
        <p:spPr>
          <a:xfrm>
            <a:off x="1292679" y="1836965"/>
            <a:ext cx="6429375" cy="476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50"/>
              <a:buFont typeface="Calibri"/>
              <a:buNone/>
            </a:pPr>
            <a:r>
              <a:rPr b="1" lang="en-US" sz="2850"/>
              <a:t>La oficina de ESL en NEC brinda servicios para todas las instalaciones de Tulsa Community College (TCC)</a:t>
            </a:r>
            <a:endParaRPr b="1" sz="2850"/>
          </a:p>
        </p:txBody>
      </p:sp>
      <p:pic>
        <p:nvPicPr>
          <p:cNvPr id="1203" name="Google Shape;1203;p17"/>
          <p:cNvPicPr preferRelativeResize="0"/>
          <p:nvPr/>
        </p:nvPicPr>
        <p:blipFill rotWithShape="1">
          <a:blip r:embed="rId3">
            <a:alphaModFix/>
          </a:blip>
          <a:srcRect b="0" l="0" r="0" t="0"/>
          <a:stretch/>
        </p:blipFill>
        <p:spPr>
          <a:xfrm>
            <a:off x="2339752" y="2732813"/>
            <a:ext cx="4510730" cy="3152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8"/>
          <p:cNvSpPr txBox="1"/>
          <p:nvPr>
            <p:ph type="title"/>
          </p:nvPr>
        </p:nvSpPr>
        <p:spPr>
          <a:xfrm>
            <a:off x="1752391" y="1687350"/>
            <a:ext cx="7039979" cy="47625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400"/>
              <a:buFont typeface="Calibri"/>
              <a:buNone/>
            </a:pPr>
            <a:r>
              <a:rPr b="1" lang="en-US" sz="2400"/>
              <a:t>Programa de inglés como segundo idioma (ESL)</a:t>
            </a:r>
            <a:endParaRPr/>
          </a:p>
        </p:txBody>
      </p:sp>
      <p:sp>
        <p:nvSpPr>
          <p:cNvPr id="1209" name="Google Shape;1209;p18"/>
          <p:cNvSpPr txBox="1"/>
          <p:nvPr>
            <p:ph idx="1" type="body"/>
          </p:nvPr>
        </p:nvSpPr>
        <p:spPr>
          <a:xfrm>
            <a:off x="1292682" y="2280109"/>
            <a:ext cx="6429374" cy="3535419"/>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1430"/>
              <a:buNone/>
            </a:pPr>
            <a:r>
              <a:t/>
            </a:r>
            <a:endParaRPr sz="1430"/>
          </a:p>
          <a:p>
            <a:pPr indent="-257175" lvl="0" marL="257175" rtl="0" algn="l">
              <a:lnSpc>
                <a:spcPct val="80000"/>
              </a:lnSpc>
              <a:spcBef>
                <a:spcPts val="319"/>
              </a:spcBef>
              <a:spcAft>
                <a:spcPts val="0"/>
              </a:spcAft>
              <a:buClr>
                <a:schemeClr val="dk1"/>
              </a:buClr>
              <a:buSzPts val="1595"/>
              <a:buChar char="•"/>
            </a:pPr>
            <a:r>
              <a:rPr lang="en-US" sz="1595"/>
              <a:t>La oficina de ESL en Northeast Campus brinda servicios en todos los campus de TCC.</a:t>
            </a:r>
            <a:endParaRPr/>
          </a:p>
          <a:p>
            <a:pPr indent="-155892" lvl="0" marL="257175" rtl="0" algn="l">
              <a:lnSpc>
                <a:spcPct val="80000"/>
              </a:lnSpc>
              <a:spcBef>
                <a:spcPts val="319"/>
              </a:spcBef>
              <a:spcAft>
                <a:spcPts val="0"/>
              </a:spcAft>
              <a:buClr>
                <a:schemeClr val="dk1"/>
              </a:buClr>
              <a:buSzPts val="1595"/>
              <a:buNone/>
            </a:pPr>
            <a:r>
              <a:t/>
            </a:r>
            <a:endParaRPr sz="1595"/>
          </a:p>
          <a:p>
            <a:pPr indent="-257175" lvl="0" marL="257175" rtl="0" algn="l">
              <a:lnSpc>
                <a:spcPct val="80000"/>
              </a:lnSpc>
              <a:spcBef>
                <a:spcPts val="319"/>
              </a:spcBef>
              <a:spcAft>
                <a:spcPts val="0"/>
              </a:spcAft>
              <a:buClr>
                <a:schemeClr val="dk1"/>
              </a:buClr>
              <a:buSzPts val="1595"/>
              <a:buChar char="•"/>
            </a:pPr>
            <a:r>
              <a:rPr lang="en-US" sz="1595"/>
              <a:t>Es un programa diverso que da la bienvenida a estudiantes de 35 países y 15 grupos con idiomas diferentes.</a:t>
            </a:r>
            <a:endParaRPr/>
          </a:p>
          <a:p>
            <a:pPr indent="-155892" lvl="0" marL="257175" rtl="0" algn="l">
              <a:lnSpc>
                <a:spcPct val="80000"/>
              </a:lnSpc>
              <a:spcBef>
                <a:spcPts val="319"/>
              </a:spcBef>
              <a:spcAft>
                <a:spcPts val="0"/>
              </a:spcAft>
              <a:buClr>
                <a:schemeClr val="dk1"/>
              </a:buClr>
              <a:buSzPts val="1595"/>
              <a:buNone/>
            </a:pPr>
            <a:r>
              <a:t/>
            </a:r>
            <a:endParaRPr sz="1595"/>
          </a:p>
          <a:p>
            <a:pPr indent="-257175" lvl="0" marL="257175" rtl="0" algn="l">
              <a:lnSpc>
                <a:spcPct val="80000"/>
              </a:lnSpc>
              <a:spcBef>
                <a:spcPts val="319"/>
              </a:spcBef>
              <a:spcAft>
                <a:spcPts val="0"/>
              </a:spcAft>
              <a:buClr>
                <a:schemeClr val="dk1"/>
              </a:buClr>
              <a:buSzPts val="1595"/>
              <a:buChar char="•"/>
            </a:pPr>
            <a:r>
              <a:rPr lang="en-US" sz="1595"/>
              <a:t>El programa proporciona  un camino hacia la universidad a través de la finalización del Programa de inglés intensivo (Bridge to College) o la aprobación del examen de competencia en inglés TOEFL, Duolingo o IELTS.</a:t>
            </a:r>
            <a:endParaRPr/>
          </a:p>
          <a:p>
            <a:pPr indent="-155892" lvl="0" marL="257175" rtl="0" algn="l">
              <a:lnSpc>
                <a:spcPct val="80000"/>
              </a:lnSpc>
              <a:spcBef>
                <a:spcPts val="319"/>
              </a:spcBef>
              <a:spcAft>
                <a:spcPts val="0"/>
              </a:spcAft>
              <a:buClr>
                <a:schemeClr val="dk1"/>
              </a:buClr>
              <a:buSzPts val="1595"/>
              <a:buNone/>
            </a:pPr>
            <a:r>
              <a:t/>
            </a:r>
            <a:endParaRPr sz="1595"/>
          </a:p>
          <a:p>
            <a:pPr indent="-257175" lvl="0" marL="257175" rtl="0" algn="l">
              <a:lnSpc>
                <a:spcPct val="80000"/>
              </a:lnSpc>
              <a:spcBef>
                <a:spcPts val="319"/>
              </a:spcBef>
              <a:spcAft>
                <a:spcPts val="0"/>
              </a:spcAft>
              <a:buClr>
                <a:schemeClr val="dk1"/>
              </a:buClr>
              <a:buSzPts val="1595"/>
              <a:buChar char="•"/>
            </a:pPr>
            <a:r>
              <a:rPr lang="en-US" sz="1595"/>
              <a:t>Los cursos de ESL combinados y en línea preparan a los estudiantes para triunfar académicamente y en el lugar de trabajo.</a:t>
            </a:r>
            <a:endParaRPr sz="1595"/>
          </a:p>
          <a:p>
            <a:pPr indent="-173355" lvl="0" marL="257175" rtl="0" algn="l">
              <a:lnSpc>
                <a:spcPct val="80000"/>
              </a:lnSpc>
              <a:spcBef>
                <a:spcPts val="264"/>
              </a:spcBef>
              <a:spcAft>
                <a:spcPts val="0"/>
              </a:spcAft>
              <a:buClr>
                <a:schemeClr val="dk1"/>
              </a:buClr>
              <a:buSzPts val="1320"/>
              <a:buNone/>
            </a:pPr>
            <a:r>
              <a:t/>
            </a:r>
            <a:endParaRPr sz="132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9"/>
          <p:cNvSpPr txBox="1"/>
          <p:nvPr>
            <p:ph type="ctrTitle"/>
          </p:nvPr>
        </p:nvSpPr>
        <p:spPr>
          <a:xfrm>
            <a:off x="1271405" y="1937139"/>
            <a:ext cx="3153180" cy="325413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1"/>
              </a:buClr>
              <a:buSzPts val="2400"/>
              <a:buFont typeface="Calibri"/>
              <a:buNone/>
            </a:pPr>
            <a:r>
              <a:rPr b="1" lang="en-US" sz="2400">
                <a:solidFill>
                  <a:schemeClr val="accent1"/>
                </a:solidFill>
              </a:rPr>
              <a:t>EL ÉXITO es </a:t>
            </a:r>
            <a:r>
              <a:rPr lang="en-US" sz="2400"/>
              <a:t>... "recibir lo que necesitas para tu vida. El inglés me ha ayudado a tener la confianza para seguir adelante en el futuro. Quiero un trabajo profesional y una vida feliz".</a:t>
            </a:r>
            <a:endParaRPr sz="1600"/>
          </a:p>
        </p:txBody>
      </p:sp>
      <p:pic>
        <p:nvPicPr>
          <p:cNvPr id="1215" name="Google Shape;1215;p19"/>
          <p:cNvPicPr preferRelativeResize="0"/>
          <p:nvPr/>
        </p:nvPicPr>
        <p:blipFill rotWithShape="1">
          <a:blip r:embed="rId3">
            <a:alphaModFix/>
          </a:blip>
          <a:srcRect b="2" l="13202" r="11822" t="0"/>
          <a:stretch/>
        </p:blipFill>
        <p:spPr>
          <a:xfrm rot="-5400000">
            <a:off x="4183059" y="1721273"/>
            <a:ext cx="4201325" cy="3434431"/>
          </a:xfrm>
          <a:prstGeom prst="rect">
            <a:avLst/>
          </a:prstGeom>
          <a:noFill/>
          <a:ln>
            <a:noFill/>
          </a:ln>
        </p:spPr>
      </p:pic>
      <p:sp>
        <p:nvSpPr>
          <p:cNvPr id="1216" name="Google Shape;1216;p19"/>
          <p:cNvSpPr txBox="1"/>
          <p:nvPr>
            <p:ph idx="11" type="ftr"/>
          </p:nvPr>
        </p:nvSpPr>
        <p:spPr>
          <a:xfrm>
            <a:off x="1515890" y="5555109"/>
            <a:ext cx="2314575" cy="205383"/>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2250">
                <a:solidFill>
                  <a:srgbClr val="0070C0"/>
                </a:solidFill>
                <a:latin typeface="Calibri"/>
                <a:ea typeface="Calibri"/>
                <a:cs typeface="Calibri"/>
                <a:sym typeface="Calibri"/>
              </a:rPr>
              <a:t>SARAH DIM</a:t>
            </a:r>
            <a:endParaRPr/>
          </a:p>
          <a:p>
            <a:pPr indent="0" lvl="0" marL="0" rtl="0" algn="ctr">
              <a:spcBef>
                <a:spcPts val="0"/>
              </a:spcBef>
              <a:spcAft>
                <a:spcPts val="0"/>
              </a:spcAft>
              <a:buNone/>
            </a:pPr>
            <a:r>
              <a:t/>
            </a:r>
            <a:endParaRPr>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2"/>
          <p:cNvSpPr txBox="1"/>
          <p:nvPr>
            <p:ph type="title"/>
          </p:nvPr>
        </p:nvSpPr>
        <p:spPr>
          <a:xfrm>
            <a:off x="611560" y="2348880"/>
            <a:ext cx="6934200" cy="338437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latin typeface="Verdana"/>
                <a:ea typeface="Verdana"/>
                <a:cs typeface="Verdana"/>
                <a:sym typeface="Verdana"/>
              </a:rPr>
              <a:t>I. Bienvenida y presentaciones</a:t>
            </a:r>
            <a:br>
              <a:rPr lang="en-US" sz="1600">
                <a:latin typeface="Verdana"/>
                <a:ea typeface="Verdana"/>
                <a:cs typeface="Verdana"/>
                <a:sym typeface="Verdana"/>
              </a:rPr>
            </a:br>
            <a:r>
              <a:rPr lang="en-US" sz="1600">
                <a:latin typeface="Verdana"/>
                <a:ea typeface="Verdana"/>
                <a:cs typeface="Verdana"/>
                <a:sym typeface="Verdana"/>
              </a:rPr>
              <a:t>	</a:t>
            </a:r>
            <a:r>
              <a:rPr lang="en-US" sz="1400">
                <a:latin typeface="Verdana"/>
                <a:ea typeface="Verdana"/>
                <a:cs typeface="Verdana"/>
                <a:sym typeface="Verdana"/>
              </a:rPr>
              <a:t>Ciudad de Tulsa – Misión, Visión y Valores</a:t>
            </a:r>
            <a:br>
              <a:rPr lang="en-US" sz="1400">
                <a:latin typeface="Verdana"/>
                <a:ea typeface="Verdana"/>
                <a:cs typeface="Verdana"/>
                <a:sym typeface="Verdana"/>
              </a:rPr>
            </a:br>
            <a:r>
              <a:rPr lang="en-US" sz="1400">
                <a:latin typeface="Verdana"/>
                <a:ea typeface="Verdana"/>
                <a:cs typeface="Verdana"/>
                <a:sym typeface="Verdana"/>
              </a:rPr>
              <a:t>       Tulsa Resiliente</a:t>
            </a:r>
            <a:br>
              <a:rPr lang="en-US" sz="1400">
                <a:latin typeface="Verdana"/>
                <a:ea typeface="Verdana"/>
                <a:cs typeface="Verdana"/>
                <a:sym typeface="Verdana"/>
              </a:rPr>
            </a:br>
            <a:r>
              <a:rPr lang="en-US" sz="1400">
                <a:latin typeface="Verdana"/>
                <a:ea typeface="Verdana"/>
                <a:cs typeface="Verdana"/>
                <a:sym typeface="Verdana"/>
              </a:rPr>
              <a:t>	Iniciativa de los Nuevos Tulseños</a:t>
            </a:r>
            <a:br>
              <a:rPr lang="en-US" sz="1400">
                <a:latin typeface="Verdana"/>
                <a:ea typeface="Verdana"/>
                <a:cs typeface="Verdana"/>
                <a:sym typeface="Verdana"/>
              </a:rPr>
            </a:br>
            <a:r>
              <a:rPr lang="en-US" sz="1400">
                <a:latin typeface="Verdana"/>
                <a:ea typeface="Verdana"/>
                <a:cs typeface="Verdana"/>
                <a:sym typeface="Verdana"/>
              </a:rPr>
              <a:t>	Flourish Tulsa </a:t>
            </a:r>
            <a:br>
              <a:rPr lang="en-US" sz="1400">
                <a:latin typeface="Verdana"/>
                <a:ea typeface="Verdana"/>
                <a:cs typeface="Verdana"/>
                <a:sym typeface="Verdana"/>
              </a:rPr>
            </a:br>
            <a:r>
              <a:rPr lang="en-US" sz="1400">
                <a:latin typeface="Verdana"/>
                <a:ea typeface="Verdana"/>
                <a:cs typeface="Verdana"/>
                <a:sym typeface="Verdana"/>
              </a:rPr>
              <a:t>	Socios</a:t>
            </a:r>
            <a:br>
              <a:rPr lang="en-US" sz="1400">
                <a:latin typeface="Verdana"/>
                <a:ea typeface="Verdana"/>
                <a:cs typeface="Verdana"/>
                <a:sym typeface="Verdana"/>
              </a:rPr>
            </a:br>
            <a:r>
              <a:rPr lang="en-US" sz="1400">
                <a:latin typeface="Verdana"/>
                <a:ea typeface="Verdana"/>
                <a:cs typeface="Verdana"/>
                <a:sym typeface="Verdana"/>
              </a:rPr>
              <a:t>	WES Global Talent Bridge</a:t>
            </a:r>
            <a:br>
              <a:rPr lang="en-US" sz="1600">
                <a:latin typeface="Verdana"/>
                <a:ea typeface="Verdana"/>
                <a:cs typeface="Verdana"/>
                <a:sym typeface="Verdana"/>
              </a:rPr>
            </a:br>
            <a:r>
              <a:rPr lang="en-US" sz="2000">
                <a:latin typeface="Verdana"/>
                <a:ea typeface="Verdana"/>
                <a:cs typeface="Verdana"/>
                <a:sym typeface="Verdana"/>
              </a:rPr>
              <a:t>II. </a:t>
            </a:r>
            <a:r>
              <a:rPr lang="en-US" sz="2000"/>
              <a:t>Inmigrantes calificados y refugiados en los EE. UU.</a:t>
            </a:r>
            <a:br>
              <a:rPr lang="en-US" sz="2000">
                <a:latin typeface="Verdana"/>
                <a:ea typeface="Verdana"/>
                <a:cs typeface="Verdana"/>
                <a:sym typeface="Verdana"/>
              </a:rPr>
            </a:br>
            <a:r>
              <a:rPr lang="en-US" sz="2000">
                <a:latin typeface="Verdana"/>
                <a:ea typeface="Verdana"/>
                <a:cs typeface="Verdana"/>
                <a:sym typeface="Verdana"/>
              </a:rPr>
              <a:t>III. Evaluación y Reconocimiento de Credenciales</a:t>
            </a:r>
            <a:br>
              <a:rPr lang="en-US" sz="2000">
                <a:latin typeface="Verdana"/>
                <a:ea typeface="Verdana"/>
                <a:cs typeface="Verdana"/>
                <a:sym typeface="Verdana"/>
              </a:rPr>
            </a:br>
            <a:r>
              <a:rPr lang="en-US" sz="2000">
                <a:latin typeface="Verdana"/>
                <a:ea typeface="Verdana"/>
                <a:cs typeface="Verdana"/>
                <a:sym typeface="Verdana"/>
              </a:rPr>
              <a:t>IV. Recursos</a:t>
            </a:r>
            <a:br>
              <a:rPr lang="en-US" sz="2000">
                <a:latin typeface="Verdana"/>
                <a:ea typeface="Verdana"/>
                <a:cs typeface="Verdana"/>
                <a:sym typeface="Verdana"/>
              </a:rPr>
            </a:br>
            <a:r>
              <a:rPr lang="en-US" sz="2000">
                <a:latin typeface="Verdana"/>
                <a:ea typeface="Verdana"/>
                <a:cs typeface="Verdana"/>
                <a:sym typeface="Verdana"/>
              </a:rPr>
              <a:t>V. Preguntas y Respuestas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b0fa184aca_0_15"/>
          <p:cNvSpPr txBox="1"/>
          <p:nvPr>
            <p:ph type="title"/>
          </p:nvPr>
        </p:nvSpPr>
        <p:spPr>
          <a:xfrm>
            <a:off x="628650" y="365126"/>
            <a:ext cx="7886700" cy="1325700"/>
          </a:xfrm>
          <a:prstGeom prst="rect">
            <a:avLst/>
          </a:prstGeom>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b="1" lang="en-US" sz="3500" u="sng">
                <a:highlight>
                  <a:srgbClr val="EDEBE9"/>
                </a:highlight>
                <a:latin typeface="Arial"/>
                <a:ea typeface="Arial"/>
                <a:cs typeface="Arial"/>
                <a:sym typeface="Arial"/>
              </a:rPr>
              <a:t>YWCA Tulsa:</a:t>
            </a:r>
            <a:r>
              <a:rPr b="1" lang="en-US" sz="3500" u="sng">
                <a:highlight>
                  <a:srgbClr val="EDEBE9"/>
                </a:highlight>
                <a:latin typeface="Arial"/>
                <a:ea typeface="Arial"/>
                <a:cs typeface="Arial"/>
                <a:sym typeface="Arial"/>
              </a:rPr>
              <a:t>NUESTROS SERVICIOS</a:t>
            </a:r>
            <a:r>
              <a:rPr lang="en-US" sz="3500">
                <a:highlight>
                  <a:srgbClr val="EDEBE9"/>
                </a:highlight>
                <a:latin typeface="Arial"/>
                <a:ea typeface="Arial"/>
                <a:cs typeface="Arial"/>
                <a:sym typeface="Arial"/>
              </a:rPr>
              <a:t>​</a:t>
            </a:r>
            <a:endParaRPr sz="3500"/>
          </a:p>
        </p:txBody>
      </p:sp>
      <p:sp>
        <p:nvSpPr>
          <p:cNvPr id="1223" name="Google Shape;1223;gb0fa184aca_0_15"/>
          <p:cNvSpPr txBox="1"/>
          <p:nvPr>
            <p:ph idx="1" type="body"/>
          </p:nvPr>
        </p:nvSpPr>
        <p:spPr>
          <a:xfrm>
            <a:off x="572550" y="1449750"/>
            <a:ext cx="7886700" cy="4351200"/>
          </a:xfrm>
          <a:prstGeom prst="rect">
            <a:avLst/>
          </a:prstGeom>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t/>
            </a:r>
            <a:endParaRPr sz="1000">
              <a:highlight>
                <a:srgbClr val="EDEBE9"/>
              </a:highlight>
              <a:latin typeface="Arial"/>
              <a:ea typeface="Arial"/>
              <a:cs typeface="Arial"/>
              <a:sym typeface="Arial"/>
            </a:endParaRPr>
          </a:p>
          <a:p>
            <a:pPr indent="-304800" lvl="0" marL="571500" rtl="0" algn="l">
              <a:lnSpc>
                <a:spcPct val="115000"/>
              </a:lnSpc>
              <a:spcBef>
                <a:spcPts val="0"/>
              </a:spcBef>
              <a:spcAft>
                <a:spcPts val="0"/>
              </a:spcAft>
              <a:buSzPts val="1200"/>
              <a:buFont typeface="Arial"/>
              <a:buChar char="●"/>
            </a:pPr>
            <a:r>
              <a:rPr b="1" lang="en-US" sz="1200">
                <a:highlight>
                  <a:srgbClr val="EDEBE9"/>
                </a:highlight>
                <a:latin typeface="Arial"/>
                <a:ea typeface="Arial"/>
                <a:cs typeface="Arial"/>
                <a:sym typeface="Arial"/>
              </a:rPr>
              <a:t>Servicios para Inmigración Y Refugiados</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Servicios de Ciudadanía</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Clases de Ciudadanía​</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Servicios Legales para Ciudadanía​</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Servicios Legales</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Consultas para identificar Eligibilidad y represetacion legal para los casos eleginles​</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Traducción de documentos y notrización​</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Servicios para Refugiados y Asilados</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Servicios Sociales ​</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Educación para Adultos y Familias</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Clases de Inglés​</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Clases infantiles durtante las clases de adultos (suspendidas debido al COVID)​</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Tutoria en escuelas y fuera de escuelas en conjunto con las escuelas​</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Servicios relacionados a Empleo</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Cooperación conjunta con empleadores para promover plazas de trabajo para la comunidad inmigrante​</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Guía para la trayectoria profesional​</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Preparación para la aplicación a empleos​</a:t>
            </a:r>
            <a:endParaRPr sz="1200">
              <a:highlight>
                <a:srgbClr val="EDEBE9"/>
              </a:highlight>
              <a:latin typeface="Arial"/>
              <a:ea typeface="Arial"/>
              <a:cs typeface="Arial"/>
              <a:sym typeface="Arial"/>
            </a:endParaRPr>
          </a:p>
          <a:p>
            <a:pPr indent="-304800" lvl="0" marL="800100" rtl="0" algn="l">
              <a:lnSpc>
                <a:spcPct val="115000"/>
              </a:lnSpc>
              <a:spcBef>
                <a:spcPts val="0"/>
              </a:spcBef>
              <a:spcAft>
                <a:spcPts val="0"/>
              </a:spcAft>
              <a:buSzPts val="1200"/>
              <a:buFont typeface="Arial"/>
              <a:buChar char="●"/>
            </a:pPr>
            <a:r>
              <a:rPr lang="en-US" sz="1200" u="sng">
                <a:highlight>
                  <a:srgbClr val="EDEBE9"/>
                </a:highlight>
                <a:latin typeface="Arial"/>
                <a:ea typeface="Arial"/>
                <a:cs typeface="Arial"/>
                <a:sym typeface="Arial"/>
              </a:rPr>
              <a:t>Servicios de Interpretación y Traducción</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Interpretaci{on y traducción comunitaria, médica, legal, etc.​</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latin typeface="Arial"/>
                <a:ea typeface="Arial"/>
                <a:cs typeface="Arial"/>
                <a:sym typeface="Arial"/>
              </a:rPr>
              <a:t>Idiomas: Árabe, Birmano, Francés, Hmong, Ruso, Español y Zomi​</a:t>
            </a:r>
            <a:endParaRPr sz="1200">
              <a:highlight>
                <a:srgbClr val="EDEBE9"/>
              </a:highlight>
              <a:latin typeface="Arial"/>
              <a:ea typeface="Arial"/>
              <a:cs typeface="Arial"/>
              <a:sym typeface="Arial"/>
            </a:endParaRPr>
          </a:p>
          <a:p>
            <a:pPr indent="-304800" lvl="0" marL="571500" rtl="0" algn="l">
              <a:lnSpc>
                <a:spcPct val="115000"/>
              </a:lnSpc>
              <a:spcBef>
                <a:spcPts val="0"/>
              </a:spcBef>
              <a:spcAft>
                <a:spcPts val="0"/>
              </a:spcAft>
              <a:buSzPts val="1200"/>
              <a:buFont typeface="Arial"/>
              <a:buChar char="●"/>
            </a:pPr>
            <a:r>
              <a:rPr b="1" lang="en-US" sz="1200">
                <a:highlight>
                  <a:srgbClr val="EDEBE9"/>
                </a:highlight>
                <a:latin typeface="Arial"/>
                <a:ea typeface="Arial"/>
                <a:cs typeface="Arial"/>
                <a:sym typeface="Arial"/>
              </a:rPr>
              <a:t>Servicio de Salud y Bienestar</a:t>
            </a:r>
            <a:r>
              <a:rPr lang="en-US" sz="1200">
                <a:highlight>
                  <a:srgbClr val="EDEBE9"/>
                </a:highlight>
                <a:latin typeface="Arial"/>
                <a:ea typeface="Arial"/>
                <a:cs typeface="Arial"/>
                <a:sym typeface="Arial"/>
              </a:rPr>
              <a:t>​</a:t>
            </a:r>
            <a:endParaRPr sz="1200">
              <a:highlight>
                <a:srgbClr val="EDEBE9"/>
              </a:highlight>
              <a:latin typeface="Arial"/>
              <a:ea typeface="Arial"/>
              <a:cs typeface="Arial"/>
              <a:sym typeface="Arial"/>
            </a:endParaRPr>
          </a:p>
          <a:p>
            <a:pPr indent="-304800" lvl="0" marL="1028700" rtl="0" algn="l">
              <a:lnSpc>
                <a:spcPct val="115000"/>
              </a:lnSpc>
              <a:spcBef>
                <a:spcPts val="0"/>
              </a:spcBef>
              <a:spcAft>
                <a:spcPts val="0"/>
              </a:spcAft>
              <a:buSzPts val="1200"/>
              <a:buFont typeface="Arial"/>
              <a:buChar char="●"/>
            </a:pPr>
            <a:r>
              <a:rPr lang="en-US" sz="1200">
                <a:highlight>
                  <a:srgbClr val="EDEBE9"/>
                </a:highlight>
              </a:rPr>
              <a:t>Gimnasio y clases de ejercicios grupales</a:t>
            </a:r>
            <a:endParaRPr sz="1200">
              <a:highlight>
                <a:srgbClr val="EDEBE9"/>
              </a:highlight>
            </a:endParaRPr>
          </a:p>
          <a:p>
            <a:pPr indent="0" lvl="0" marL="0" rtl="0" algn="l">
              <a:spcBef>
                <a:spcPts val="10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21"/>
          <p:cNvSpPr txBox="1"/>
          <p:nvPr>
            <p:ph idx="1" type="body"/>
          </p:nvPr>
        </p:nvSpPr>
        <p:spPr>
          <a:xfrm>
            <a:off x="71525" y="304800"/>
            <a:ext cx="8839200" cy="6248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000"/>
              <a:buNone/>
            </a:pPr>
            <a:r>
              <a:t/>
            </a:r>
            <a:endParaRPr sz="2000"/>
          </a:p>
          <a:p>
            <a:pPr indent="0" lvl="0" marL="0" rtl="0" algn="ctr">
              <a:lnSpc>
                <a:spcPct val="90000"/>
              </a:lnSpc>
              <a:spcBef>
                <a:spcPts val="1000"/>
              </a:spcBef>
              <a:spcAft>
                <a:spcPts val="0"/>
              </a:spcAft>
              <a:buClr>
                <a:schemeClr val="dk1"/>
              </a:buClr>
              <a:buSzPts val="2000"/>
              <a:buNone/>
            </a:pPr>
            <a:r>
              <a:t/>
            </a:r>
            <a:endParaRPr sz="2000"/>
          </a:p>
          <a:p>
            <a:pPr indent="0" lvl="0" marL="0" rtl="0" algn="ctr">
              <a:lnSpc>
                <a:spcPct val="90000"/>
              </a:lnSpc>
              <a:spcBef>
                <a:spcPts val="1000"/>
              </a:spcBef>
              <a:spcAft>
                <a:spcPts val="0"/>
              </a:spcAft>
              <a:buClr>
                <a:schemeClr val="dk1"/>
              </a:buClr>
              <a:buSzPts val="2400"/>
              <a:buNone/>
            </a:pPr>
            <a:r>
              <a:rPr b="1" lang="en-US" sz="2400"/>
              <a:t>Si quiere más información </a:t>
            </a:r>
            <a:endParaRPr/>
          </a:p>
          <a:p>
            <a:pPr indent="0" lvl="0" marL="0" rtl="0" algn="ctr">
              <a:lnSpc>
                <a:spcPct val="90000"/>
              </a:lnSpc>
              <a:spcBef>
                <a:spcPts val="1000"/>
              </a:spcBef>
              <a:spcAft>
                <a:spcPts val="0"/>
              </a:spcAft>
              <a:buClr>
                <a:schemeClr val="dk1"/>
              </a:buClr>
              <a:buSzPts val="2400"/>
              <a:buNone/>
            </a:pPr>
            <a:r>
              <a:rPr b="1" lang="en-US" sz="2400"/>
              <a:t>Por favor visite nuestra página:</a:t>
            </a:r>
            <a:endParaRPr/>
          </a:p>
          <a:p>
            <a:pPr indent="0" lvl="0" marL="0" rtl="0" algn="ctr">
              <a:lnSpc>
                <a:spcPct val="90000"/>
              </a:lnSpc>
              <a:spcBef>
                <a:spcPts val="1000"/>
              </a:spcBef>
              <a:spcAft>
                <a:spcPts val="0"/>
              </a:spcAft>
              <a:buClr>
                <a:schemeClr val="dk1"/>
              </a:buClr>
              <a:buSzPts val="2400"/>
              <a:buNone/>
            </a:pPr>
            <a:r>
              <a:rPr b="1" lang="en-US" sz="2400" u="sng">
                <a:solidFill>
                  <a:schemeClr val="hlink"/>
                </a:solidFill>
                <a:hlinkClick r:id="rId3"/>
              </a:rPr>
              <a:t>www.ywcatulsa.org</a:t>
            </a:r>
            <a:endParaRPr b="1" sz="2400"/>
          </a:p>
          <a:p>
            <a:pPr indent="0" lvl="0" marL="0" rtl="0" algn="ctr">
              <a:lnSpc>
                <a:spcPct val="90000"/>
              </a:lnSpc>
              <a:spcBef>
                <a:spcPts val="1000"/>
              </a:spcBef>
              <a:spcAft>
                <a:spcPts val="0"/>
              </a:spcAft>
              <a:buClr>
                <a:schemeClr val="dk1"/>
              </a:buClr>
              <a:buSzPts val="2400"/>
              <a:buNone/>
            </a:pPr>
            <a:r>
              <a:rPr b="1" lang="en-US" sz="2400"/>
              <a:t>O llame a nuestra línea principal (918)663-0377</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22"/>
          <p:cNvSpPr/>
          <p:nvPr/>
        </p:nvSpPr>
        <p:spPr>
          <a:xfrm>
            <a:off x="23813" y="1588"/>
            <a:ext cx="8940800" cy="5948362"/>
          </a:xfrm>
          <a:prstGeom prst="rect">
            <a:avLst/>
          </a:prstGeom>
          <a:solidFill>
            <a:schemeClr val="lt1"/>
          </a:solidFill>
          <a:ln cap="flat" cmpd="sng" w="100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grpSp>
        <p:nvGrpSpPr>
          <p:cNvPr id="1235" name="Google Shape;1235;p22"/>
          <p:cNvGrpSpPr/>
          <p:nvPr/>
        </p:nvGrpSpPr>
        <p:grpSpPr>
          <a:xfrm>
            <a:off x="431800" y="620713"/>
            <a:ext cx="8280400" cy="5472112"/>
            <a:chOff x="395536" y="620688"/>
            <a:chExt cx="8281106" cy="5472608"/>
          </a:xfrm>
        </p:grpSpPr>
        <p:sp>
          <p:nvSpPr>
            <p:cNvPr id="1236" name="Google Shape;1236;p22"/>
            <p:cNvSpPr/>
            <p:nvPr/>
          </p:nvSpPr>
          <p:spPr>
            <a:xfrm>
              <a:off x="395536" y="620688"/>
              <a:ext cx="3961151" cy="5472608"/>
            </a:xfrm>
            <a:prstGeom prst="rect">
              <a:avLst/>
            </a:prstGeom>
            <a:solidFill>
              <a:schemeClr val="accent3">
                <a:alpha val="3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237" name="Google Shape;1237;p22"/>
            <p:cNvSpPr/>
            <p:nvPr/>
          </p:nvSpPr>
          <p:spPr>
            <a:xfrm>
              <a:off x="4715492" y="620688"/>
              <a:ext cx="3961150" cy="5472608"/>
            </a:xfrm>
            <a:prstGeom prst="rect">
              <a:avLst/>
            </a:prstGeom>
            <a:solidFill>
              <a:schemeClr val="accent3">
                <a:alpha val="3490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238" name="Google Shape;1238;p22"/>
            <p:cNvSpPr txBox="1"/>
            <p:nvPr/>
          </p:nvSpPr>
          <p:spPr>
            <a:xfrm>
              <a:off x="641465" y="3429000"/>
              <a:ext cx="3468953" cy="151216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F9055"/>
                </a:buClr>
                <a:buSzPts val="1120"/>
                <a:buFont typeface="Noto Sans Symbols"/>
                <a:buNone/>
              </a:pPr>
              <a:r>
                <a:rPr b="1" i="0" lang="en-US" sz="1400" u="none" cap="none" strike="noStrike">
                  <a:solidFill>
                    <a:srgbClr val="1F9055"/>
                  </a:solidFill>
                  <a:latin typeface="Verdana"/>
                  <a:ea typeface="Verdana"/>
                  <a:cs typeface="Verdana"/>
                  <a:sym typeface="Verdana"/>
                </a:rPr>
                <a:t>World Education Services (WES) </a:t>
              </a:r>
              <a:r>
                <a:rPr lang="en-US" sz="1400">
                  <a:solidFill>
                    <a:schemeClr val="dk1"/>
                  </a:solidFill>
                  <a:latin typeface="Verdana"/>
                  <a:ea typeface="Verdana"/>
                  <a:cs typeface="Verdana"/>
                  <a:sym typeface="Verdana"/>
                </a:rPr>
                <a:t>es </a:t>
              </a:r>
              <a:r>
                <a:rPr b="1" lang="en-US" sz="1400">
                  <a:solidFill>
                    <a:schemeClr val="dk1"/>
                  </a:solidFill>
                  <a:latin typeface="Verdana"/>
                  <a:ea typeface="Verdana"/>
                  <a:cs typeface="Verdana"/>
                  <a:sym typeface="Verdana"/>
                </a:rPr>
                <a:t>una empresa social sin fines de lucro </a:t>
              </a:r>
              <a:r>
                <a:rPr lang="en-US" sz="1400">
                  <a:solidFill>
                    <a:schemeClr val="dk1"/>
                  </a:solidFill>
                  <a:latin typeface="Verdana"/>
                  <a:ea typeface="Verdana"/>
                  <a:cs typeface="Verdana"/>
                  <a:sym typeface="Verdana"/>
                </a:rPr>
                <a:t>dedicada a ayudar a las personas con educación internacional a lograr sus objetivos educativos y profesionales en los Estados Unidos y Canadá</a:t>
              </a:r>
              <a:r>
                <a:rPr b="0" i="0" lang="en-US" sz="1400" u="none" cap="none" strike="noStrike">
                  <a:solidFill>
                    <a:srgbClr val="000000"/>
                  </a:solidFill>
                  <a:latin typeface="Verdana"/>
                  <a:ea typeface="Verdana"/>
                  <a:cs typeface="Verdana"/>
                  <a:sym typeface="Verdana"/>
                </a:rPr>
                <a:t>. </a:t>
              </a:r>
              <a:endParaRPr/>
            </a:p>
          </p:txBody>
        </p:sp>
        <p:sp>
          <p:nvSpPr>
            <p:cNvPr id="1239" name="Google Shape;1239;p22"/>
            <p:cNvSpPr txBox="1"/>
            <p:nvPr/>
          </p:nvSpPr>
          <p:spPr>
            <a:xfrm>
              <a:off x="4928790" y="3429000"/>
              <a:ext cx="3534552" cy="151216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1F9055"/>
                </a:buClr>
                <a:buSzPts val="1120"/>
                <a:buFont typeface="Noto Sans Symbols"/>
                <a:buNone/>
              </a:pPr>
              <a:r>
                <a:rPr b="1" i="0" lang="en-US" sz="1400" u="none" cap="none" strike="noStrike">
                  <a:solidFill>
                    <a:srgbClr val="1F9055"/>
                  </a:solidFill>
                  <a:latin typeface="Verdana"/>
                  <a:ea typeface="Verdana"/>
                  <a:cs typeface="Verdana"/>
                  <a:sym typeface="Verdana"/>
                </a:rPr>
                <a:t>WES Global Talent Bridge </a:t>
              </a:r>
              <a:r>
                <a:rPr lang="en-US" sz="1400">
                  <a:solidFill>
                    <a:schemeClr val="dk1"/>
                  </a:solidFill>
                  <a:latin typeface="Verdana"/>
                  <a:ea typeface="Verdana"/>
                  <a:cs typeface="Verdana"/>
                  <a:sym typeface="Verdana"/>
                </a:rPr>
                <a:t>es </a:t>
              </a:r>
              <a:r>
                <a:rPr b="1" lang="en-US" sz="1400">
                  <a:solidFill>
                    <a:schemeClr val="dk1"/>
                  </a:solidFill>
                  <a:latin typeface="Verdana"/>
                  <a:ea typeface="Verdana"/>
                  <a:cs typeface="Verdana"/>
                  <a:sym typeface="Verdana"/>
                </a:rPr>
                <a:t>un programa</a:t>
              </a:r>
              <a:r>
                <a:rPr lang="en-US" sz="1400">
                  <a:solidFill>
                    <a:schemeClr val="dk1"/>
                  </a:solidFill>
                  <a:latin typeface="Verdana"/>
                  <a:ea typeface="Verdana"/>
                  <a:cs typeface="Verdana"/>
                  <a:sym typeface="Verdana"/>
                </a:rPr>
                <a:t> de WES que ayuda a inmigrantes y refugiados calificados a utilizar plenamente sus talentos y educación en los Estados Unidos y Canadá.</a:t>
              </a:r>
              <a:endParaRPr b="0" i="0" sz="1400" u="none" cap="none" strike="noStrike">
                <a:solidFill>
                  <a:srgbClr val="000000"/>
                </a:solidFill>
                <a:latin typeface="Verdana"/>
                <a:ea typeface="Verdana"/>
                <a:cs typeface="Verdana"/>
                <a:sym typeface="Verdana"/>
              </a:endParaRPr>
            </a:p>
          </p:txBody>
        </p:sp>
        <p:pic>
          <p:nvPicPr>
            <p:cNvPr descr="A close up of a sign&#10;&#10;Description automatically generated" id="1240" name="Google Shape;1240;p22"/>
            <p:cNvPicPr preferRelativeResize="0"/>
            <p:nvPr/>
          </p:nvPicPr>
          <p:blipFill rotWithShape="1">
            <a:blip r:embed="rId3">
              <a:alphaModFix/>
            </a:blip>
            <a:srcRect b="0" l="0" r="0" t="0"/>
            <a:stretch/>
          </p:blipFill>
          <p:spPr>
            <a:xfrm>
              <a:off x="1150099" y="1916832"/>
              <a:ext cx="2451687" cy="1065951"/>
            </a:xfrm>
            <a:prstGeom prst="rect">
              <a:avLst/>
            </a:prstGeom>
            <a:noFill/>
            <a:ln>
              <a:noFill/>
            </a:ln>
          </p:spPr>
        </p:pic>
        <p:pic>
          <p:nvPicPr>
            <p:cNvPr descr="A close up of a sign&#10;&#10;Description automatically generated" id="1241" name="Google Shape;1241;p22"/>
            <p:cNvPicPr preferRelativeResize="0"/>
            <p:nvPr/>
          </p:nvPicPr>
          <p:blipFill rotWithShape="1">
            <a:blip r:embed="rId4">
              <a:alphaModFix/>
            </a:blip>
            <a:srcRect b="0" l="0" r="0" t="0"/>
            <a:stretch/>
          </p:blipFill>
          <p:spPr>
            <a:xfrm>
              <a:off x="5143103" y="2132856"/>
              <a:ext cx="3106266" cy="611069"/>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6" name="Shape 1246"/>
        <p:cNvGrpSpPr/>
        <p:nvPr/>
      </p:nvGrpSpPr>
      <p:grpSpPr>
        <a:xfrm>
          <a:off x="0" y="0"/>
          <a:ext cx="0" cy="0"/>
          <a:chOff x="0" y="0"/>
          <a:chExt cx="0" cy="0"/>
        </a:xfrm>
      </p:grpSpPr>
      <p:sp>
        <p:nvSpPr>
          <p:cNvPr id="1247" name="Google Shape;1247;p23"/>
          <p:cNvSpPr txBox="1"/>
          <p:nvPr>
            <p:ph type="title"/>
          </p:nvPr>
        </p:nvSpPr>
        <p:spPr>
          <a:xfrm>
            <a:off x="611188" y="2319338"/>
            <a:ext cx="7848600" cy="211772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3200">
                <a:latin typeface="Helvetica Neue"/>
                <a:ea typeface="Helvetica Neue"/>
                <a:cs typeface="Helvetica Neue"/>
                <a:sym typeface="Helvetica Neue"/>
              </a:rPr>
              <a:t>Inmigrantes y refugiados calificados en los Estados Unidos.</a:t>
            </a:r>
            <a:endParaRPr sz="3200">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24"/>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Inmigrantes y refugiados calificados</a:t>
            </a:r>
            <a:endParaRPr sz="3200">
              <a:latin typeface="Helvetica Neue"/>
              <a:ea typeface="Helvetica Neue"/>
              <a:cs typeface="Helvetica Neue"/>
              <a:sym typeface="Helvetica Neue"/>
            </a:endParaRPr>
          </a:p>
        </p:txBody>
      </p:sp>
      <p:sp>
        <p:nvSpPr>
          <p:cNvPr id="1254" name="Google Shape;1254;p24"/>
          <p:cNvSpPr txBox="1"/>
          <p:nvPr>
            <p:ph idx="1" type="body"/>
          </p:nvPr>
        </p:nvSpPr>
        <p:spPr>
          <a:xfrm>
            <a:off x="1979613" y="1600200"/>
            <a:ext cx="6769100" cy="47815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40"/>
              <a:buNone/>
            </a:pPr>
            <a:r>
              <a:rPr lang="en-US" sz="2400">
                <a:latin typeface="Verdana"/>
                <a:ea typeface="Verdana"/>
                <a:cs typeface="Verdana"/>
                <a:sym typeface="Verdana"/>
              </a:rPr>
              <a:t>Personas con título o certificación postsecundaria y / o experiencia profesional obtenida en el extranjero</a:t>
            </a:r>
            <a:endParaRPr/>
          </a:p>
          <a:p>
            <a:pPr indent="0" lvl="0" marL="0" rtl="0" algn="l">
              <a:spcBef>
                <a:spcPts val="525"/>
              </a:spcBef>
              <a:spcAft>
                <a:spcPts val="0"/>
              </a:spcAft>
              <a:buSzPts val="1440"/>
              <a:buNone/>
            </a:pPr>
            <a:r>
              <a:t/>
            </a:r>
            <a:endParaRPr sz="2400">
              <a:latin typeface="Verdana"/>
              <a:ea typeface="Verdana"/>
              <a:cs typeface="Verdana"/>
              <a:sym typeface="Verdana"/>
            </a:endParaRPr>
          </a:p>
          <a:p>
            <a:pPr indent="0" lvl="0" marL="0" rtl="0" algn="l">
              <a:spcBef>
                <a:spcPts val="525"/>
              </a:spcBef>
              <a:spcAft>
                <a:spcPts val="0"/>
              </a:spcAft>
              <a:buSzPts val="1440"/>
              <a:buNone/>
            </a:pPr>
            <a:r>
              <a:t/>
            </a:r>
            <a:endParaRPr sz="2400">
              <a:latin typeface="Verdana"/>
              <a:ea typeface="Verdana"/>
              <a:cs typeface="Verdana"/>
              <a:sym typeface="Verdana"/>
            </a:endParaRPr>
          </a:p>
          <a:p>
            <a:pPr indent="0" lvl="0" marL="0" rtl="0" algn="l">
              <a:spcBef>
                <a:spcPts val="525"/>
              </a:spcBef>
              <a:spcAft>
                <a:spcPts val="0"/>
              </a:spcAft>
              <a:buSzPts val="1440"/>
              <a:buNone/>
            </a:pPr>
            <a:r>
              <a:t/>
            </a:r>
            <a:endParaRPr sz="2400">
              <a:latin typeface="Verdana"/>
              <a:ea typeface="Verdana"/>
              <a:cs typeface="Verdana"/>
              <a:sym typeface="Verdana"/>
            </a:endParaRPr>
          </a:p>
          <a:p>
            <a:pPr indent="0" lvl="0" marL="0" rtl="0" algn="l">
              <a:spcBef>
                <a:spcPts val="525"/>
              </a:spcBef>
              <a:spcAft>
                <a:spcPts val="0"/>
              </a:spcAft>
              <a:buSzPts val="1440"/>
              <a:buNone/>
            </a:pPr>
            <a:r>
              <a:rPr lang="en-US" sz="2400">
                <a:latin typeface="Verdana"/>
                <a:ea typeface="Verdana"/>
                <a:cs typeface="Verdana"/>
                <a:sym typeface="Verdana"/>
              </a:rPr>
              <a:t>Personas que buscan trabajar en su profesión o seguir una educación superior para calificar para una carrera en los Estados Unidos</a:t>
            </a:r>
            <a:endParaRPr sz="2400">
              <a:latin typeface="Verdana"/>
              <a:ea typeface="Verdana"/>
              <a:cs typeface="Verdana"/>
              <a:sym typeface="Verdana"/>
            </a:endParaRPr>
          </a:p>
        </p:txBody>
      </p:sp>
      <p:pic>
        <p:nvPicPr>
          <p:cNvPr id="1255" name="Google Shape;1255;p24"/>
          <p:cNvPicPr preferRelativeResize="0"/>
          <p:nvPr/>
        </p:nvPicPr>
        <p:blipFill rotWithShape="1">
          <a:blip r:embed="rId3">
            <a:alphaModFix/>
          </a:blip>
          <a:srcRect b="0" l="0" r="0" t="0"/>
          <a:stretch/>
        </p:blipFill>
        <p:spPr>
          <a:xfrm>
            <a:off x="611188" y="1916113"/>
            <a:ext cx="1009650" cy="1009650"/>
          </a:xfrm>
          <a:prstGeom prst="rect">
            <a:avLst/>
          </a:prstGeom>
          <a:noFill/>
          <a:ln>
            <a:noFill/>
          </a:ln>
        </p:spPr>
      </p:pic>
      <p:pic>
        <p:nvPicPr>
          <p:cNvPr id="1256" name="Google Shape;1256;p24"/>
          <p:cNvPicPr preferRelativeResize="0"/>
          <p:nvPr/>
        </p:nvPicPr>
        <p:blipFill rotWithShape="1">
          <a:blip r:embed="rId4">
            <a:alphaModFix/>
          </a:blip>
          <a:srcRect b="0" l="0" r="0" t="0"/>
          <a:stretch/>
        </p:blipFill>
        <p:spPr>
          <a:xfrm>
            <a:off x="611188" y="4292600"/>
            <a:ext cx="1009650" cy="1009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25"/>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¿Qué es el </a:t>
            </a:r>
            <a:r>
              <a:rPr lang="en-US" sz="3200"/>
              <a:t>“</a:t>
            </a:r>
            <a:r>
              <a:rPr lang="en-US" sz="3200">
                <a:latin typeface="Helvetica Neue"/>
                <a:ea typeface="Helvetica Neue"/>
                <a:cs typeface="Helvetica Neue"/>
                <a:sym typeface="Helvetica Neue"/>
              </a:rPr>
              <a:t>desperdicio de cerebros</a:t>
            </a:r>
            <a:r>
              <a:rPr lang="en-US" sz="3200"/>
              <a:t>”</a:t>
            </a:r>
            <a:r>
              <a:rPr lang="en-US" sz="3200">
                <a:latin typeface="Helvetica Neue"/>
                <a:ea typeface="Helvetica Neue"/>
                <a:cs typeface="Helvetica Neue"/>
                <a:sym typeface="Helvetica Neue"/>
              </a:rPr>
              <a:t>?</a:t>
            </a:r>
            <a:endParaRPr sz="3200">
              <a:latin typeface="Helvetica Neue"/>
              <a:ea typeface="Helvetica Neue"/>
              <a:cs typeface="Helvetica Neue"/>
              <a:sym typeface="Helvetica Neue"/>
            </a:endParaRPr>
          </a:p>
        </p:txBody>
      </p:sp>
      <p:sp>
        <p:nvSpPr>
          <p:cNvPr id="1263" name="Google Shape;1263;p25"/>
          <p:cNvSpPr txBox="1"/>
          <p:nvPr>
            <p:ph idx="1" type="body"/>
          </p:nvPr>
        </p:nvSpPr>
        <p:spPr>
          <a:xfrm>
            <a:off x="1392238" y="1600200"/>
            <a:ext cx="7356475" cy="47815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305"/>
              <a:buNone/>
            </a:pPr>
            <a:r>
              <a:rPr lang="en-US" sz="2175"/>
              <a:t>La </a:t>
            </a:r>
            <a:r>
              <a:rPr b="1" lang="en-US" sz="2175">
                <a:solidFill>
                  <a:schemeClr val="accent1"/>
                </a:solidFill>
              </a:rPr>
              <a:t>utilización poco optima </a:t>
            </a:r>
            <a:r>
              <a:rPr lang="en-US" sz="2175"/>
              <a:t>de las habilidades y la educación en el lugar de trabajo a pesar de las altas calificaciones profesionales, lo que genera </a:t>
            </a:r>
            <a:r>
              <a:rPr b="1" lang="en-US" sz="2175">
                <a:solidFill>
                  <a:schemeClr val="accent1"/>
                </a:solidFill>
              </a:rPr>
              <a:t>desempleo y subempleo</a:t>
            </a:r>
            <a:r>
              <a:rPr lang="en-US" sz="2175"/>
              <a:t>.</a:t>
            </a:r>
            <a:endParaRPr/>
          </a:p>
        </p:txBody>
      </p:sp>
      <p:pic>
        <p:nvPicPr>
          <p:cNvPr id="1264" name="Google Shape;1264;p25"/>
          <p:cNvPicPr preferRelativeResize="0"/>
          <p:nvPr/>
        </p:nvPicPr>
        <p:blipFill rotWithShape="1">
          <a:blip r:embed="rId3">
            <a:alphaModFix/>
          </a:blip>
          <a:srcRect b="0" l="0" r="0" t="0"/>
          <a:stretch/>
        </p:blipFill>
        <p:spPr>
          <a:xfrm>
            <a:off x="611188" y="1600200"/>
            <a:ext cx="649287" cy="527050"/>
          </a:xfrm>
          <a:prstGeom prst="rect">
            <a:avLst/>
          </a:prstGeom>
          <a:noFill/>
          <a:ln>
            <a:noFill/>
          </a:ln>
        </p:spPr>
      </p:pic>
      <p:pic>
        <p:nvPicPr>
          <p:cNvPr descr="https://www.imprintproject.org/wp-content/uploads/2016/12/slides_MPI_brainwaste.jpg" id="1265" name="Google Shape;1265;p25"/>
          <p:cNvPicPr preferRelativeResize="0"/>
          <p:nvPr/>
        </p:nvPicPr>
        <p:blipFill rotWithShape="1">
          <a:blip r:embed="rId4">
            <a:alphaModFix/>
          </a:blip>
          <a:srcRect b="0" l="0" r="0" t="0"/>
          <a:stretch/>
        </p:blipFill>
        <p:spPr>
          <a:xfrm>
            <a:off x="1909763" y="3990975"/>
            <a:ext cx="5324475" cy="2052638"/>
          </a:xfrm>
          <a:prstGeom prst="rect">
            <a:avLst/>
          </a:prstGeom>
          <a:noFill/>
          <a:ln>
            <a:noFill/>
          </a:ln>
        </p:spPr>
      </p:pic>
      <p:sp>
        <p:nvSpPr>
          <p:cNvPr id="1266" name="Google Shape;1266;p25"/>
          <p:cNvSpPr/>
          <p:nvPr/>
        </p:nvSpPr>
        <p:spPr>
          <a:xfrm>
            <a:off x="1909763" y="3429001"/>
            <a:ext cx="5614565" cy="2622550"/>
          </a:xfrm>
          <a:prstGeom prst="rect">
            <a:avLst/>
          </a:prstGeom>
          <a:solidFill>
            <a:srgbClr val="003764">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26"/>
          <p:cNvSpPr txBox="1"/>
          <p:nvPr>
            <p:ph type="title"/>
          </p:nvPr>
        </p:nvSpPr>
        <p:spPr>
          <a:xfrm>
            <a:off x="611188" y="188913"/>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Desperdicio de cerebros: ¿Cómo afecta a los inmigrantes calificados y refugiados?</a:t>
            </a:r>
            <a:endParaRPr sz="3200">
              <a:latin typeface="Helvetica Neue"/>
              <a:ea typeface="Helvetica Neue"/>
              <a:cs typeface="Helvetica Neue"/>
              <a:sym typeface="Helvetica Neue"/>
            </a:endParaRPr>
          </a:p>
        </p:txBody>
      </p:sp>
      <p:graphicFrame>
        <p:nvGraphicFramePr>
          <p:cNvPr id="1273" name="Google Shape;1273;p26"/>
          <p:cNvGraphicFramePr/>
          <p:nvPr/>
        </p:nvGraphicFramePr>
        <p:xfrm>
          <a:off x="-88837" y="1317625"/>
          <a:ext cx="9245600" cy="4781550"/>
        </p:xfrm>
        <a:graphic>
          <a:graphicData uri="http://schemas.openxmlformats.org/presentationml/2006/ole">
            <mc:AlternateContent>
              <mc:Choice Requires="v">
                <p:oleObj r:id="rId4" imgH="4781550" imgW="9245600" progId="Excel.Chart.8" spid="_x0000_s1">
                  <p:embed/>
                </p:oleObj>
              </mc:Choice>
              <mc:Fallback>
                <p:oleObj r:id="rId5" imgH="4781550" imgW="9245600" progId="Excel.Chart.8">
                  <p:embed/>
                  <p:pic>
                    <p:nvPicPr>
                      <p:cNvPr id="1273" name="Google Shape;1273;p26"/>
                      <p:cNvPicPr preferRelativeResize="0"/>
                      <p:nvPr/>
                    </p:nvPicPr>
                    <p:blipFill rotWithShape="1">
                      <a:blip r:embed="rId6">
                        <a:alphaModFix/>
                      </a:blip>
                      <a:srcRect b="0" l="0" r="0" t="0"/>
                      <a:stretch/>
                    </p:blipFill>
                    <p:spPr>
                      <a:xfrm>
                        <a:off x="-88837" y="1317625"/>
                        <a:ext cx="9245600" cy="4781550"/>
                      </a:xfrm>
                      <a:prstGeom prst="rect">
                        <a:avLst/>
                      </a:prstGeom>
                      <a:noFill/>
                      <a:ln>
                        <a:noFill/>
                      </a:ln>
                    </p:spPr>
                  </p:pic>
                </p:oleObj>
              </mc:Fallback>
            </mc:AlternateContent>
          </a:graphicData>
        </a:graphic>
      </p:graphicFrame>
      <p:sp>
        <p:nvSpPr>
          <p:cNvPr id="1274" name="Google Shape;1274;p26"/>
          <p:cNvSpPr txBox="1"/>
          <p:nvPr/>
        </p:nvSpPr>
        <p:spPr>
          <a:xfrm>
            <a:off x="1951038" y="3433763"/>
            <a:ext cx="1468437" cy="1168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rgbClr val="1F9055"/>
                </a:solidFill>
                <a:latin typeface="Verdana"/>
                <a:ea typeface="Verdana"/>
                <a:cs typeface="Verdana"/>
                <a:sym typeface="Verdana"/>
              </a:rPr>
              <a:t>9.3</a:t>
            </a:r>
            <a:br>
              <a:rPr b="1" lang="en-US" sz="2400">
                <a:solidFill>
                  <a:srgbClr val="1F9055"/>
                </a:solidFill>
                <a:latin typeface="Verdana"/>
                <a:ea typeface="Verdana"/>
                <a:cs typeface="Verdana"/>
                <a:sym typeface="Verdana"/>
              </a:rPr>
            </a:br>
            <a:r>
              <a:rPr lang="en-US" sz="2200">
                <a:solidFill>
                  <a:srgbClr val="003764"/>
                </a:solidFill>
                <a:latin typeface="Verdana"/>
                <a:ea typeface="Verdana"/>
                <a:cs typeface="Verdana"/>
                <a:sym typeface="Verdana"/>
              </a:rPr>
              <a:t>millones</a:t>
            </a:r>
            <a:endParaRPr sz="2200">
              <a:solidFill>
                <a:srgbClr val="003764"/>
              </a:solidFill>
              <a:latin typeface="Verdana"/>
              <a:ea typeface="Verdana"/>
              <a:cs typeface="Verdana"/>
              <a:sym typeface="Verdana"/>
            </a:endParaRPr>
          </a:p>
        </p:txBody>
      </p:sp>
      <p:sp>
        <p:nvSpPr>
          <p:cNvPr id="1275" name="Google Shape;1275;p26"/>
          <p:cNvSpPr txBox="1"/>
          <p:nvPr/>
        </p:nvSpPr>
        <p:spPr>
          <a:xfrm>
            <a:off x="5003800" y="2011363"/>
            <a:ext cx="3240088" cy="30008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1F9055"/>
                </a:solidFill>
                <a:latin typeface="Verdana"/>
                <a:ea typeface="Verdana"/>
                <a:cs typeface="Verdana"/>
                <a:sym typeface="Verdana"/>
              </a:rPr>
              <a:t>2+</a:t>
            </a:r>
            <a:r>
              <a:rPr b="1" lang="en-US" sz="4000">
                <a:solidFill>
                  <a:srgbClr val="1F9055"/>
                </a:solidFill>
                <a:latin typeface="Verdana"/>
                <a:ea typeface="Verdana"/>
                <a:cs typeface="Verdana"/>
                <a:sym typeface="Verdana"/>
              </a:rPr>
              <a:t> </a:t>
            </a:r>
            <a:r>
              <a:rPr lang="en-US" sz="2800">
                <a:solidFill>
                  <a:srgbClr val="1F9055"/>
                </a:solidFill>
                <a:latin typeface="Verdana"/>
                <a:ea typeface="Verdana"/>
                <a:cs typeface="Verdana"/>
                <a:sym typeface="Verdana"/>
              </a:rPr>
              <a:t>million</a:t>
            </a:r>
            <a:endParaRPr/>
          </a:p>
          <a:p>
            <a:pPr indent="0" lvl="0" marL="0" marR="0" rtl="0" algn="l">
              <a:spcBef>
                <a:spcPts val="600"/>
              </a:spcBef>
              <a:spcAft>
                <a:spcPts val="0"/>
              </a:spcAft>
              <a:buNone/>
            </a:pPr>
            <a:r>
              <a:rPr lang="en-US" sz="1700">
                <a:solidFill>
                  <a:srgbClr val="003764"/>
                </a:solidFill>
                <a:latin typeface="Verdana"/>
                <a:ea typeface="Verdana"/>
                <a:cs typeface="Verdana"/>
                <a:sym typeface="Verdana"/>
              </a:rPr>
              <a:t>El 23.4% de los 9.3 millones de inmigrantes con educación universitaria están trabajando en trabajos poco calificados o están desempleados en el mercado laboral de Estados Unidos.</a:t>
            </a:r>
            <a:endParaRPr sz="1700">
              <a:solidFill>
                <a:srgbClr val="003764"/>
              </a:solidFill>
              <a:latin typeface="Verdana"/>
              <a:ea typeface="Verdana"/>
              <a:cs typeface="Verdana"/>
              <a:sym typeface="Verdana"/>
            </a:endParaRPr>
          </a:p>
        </p:txBody>
      </p:sp>
      <p:sp>
        <p:nvSpPr>
          <p:cNvPr id="1276" name="Google Shape;1276;p26"/>
          <p:cNvSpPr txBox="1"/>
          <p:nvPr/>
        </p:nvSpPr>
        <p:spPr>
          <a:xfrm>
            <a:off x="611188" y="6237288"/>
            <a:ext cx="7769225" cy="215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00">
                <a:solidFill>
                  <a:srgbClr val="000000"/>
                </a:solidFill>
                <a:latin typeface="Verdana"/>
                <a:ea typeface="Verdana"/>
                <a:cs typeface="Verdana"/>
                <a:sym typeface="Verdana"/>
              </a:rPr>
              <a:t>Fuente: Migration Policy Institute (MPI) tabulations of the U.S. Census Bureau American Community Survey (ACS) and Decennial Census, 2018.</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27"/>
          <p:cNvSpPr/>
          <p:nvPr/>
        </p:nvSpPr>
        <p:spPr>
          <a:xfrm>
            <a:off x="-7938" y="6426200"/>
            <a:ext cx="4313238" cy="431800"/>
          </a:xfrm>
          <a:prstGeom prst="rect">
            <a:avLst/>
          </a:prstGeom>
          <a:solidFill>
            <a:schemeClr val="lt1"/>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1283" name="Google Shape;1283;p27"/>
          <p:cNvSpPr/>
          <p:nvPr/>
        </p:nvSpPr>
        <p:spPr>
          <a:xfrm>
            <a:off x="4137025" y="2762250"/>
            <a:ext cx="4521200" cy="747713"/>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Reconocimiento inadecuado </a:t>
            </a:r>
            <a:r>
              <a:rPr b="0" i="0" lang="en-US" sz="1100" u="none" cap="none" strike="noStrike">
                <a:solidFill>
                  <a:srgbClr val="003764"/>
                </a:solidFill>
                <a:latin typeface="Verdana"/>
                <a:ea typeface="Verdana"/>
                <a:cs typeface="Verdana"/>
                <a:sym typeface="Verdana"/>
              </a:rPr>
              <a:t>de la educación y las credenciales internacionales</a:t>
            </a:r>
            <a:endParaRPr b="0" i="0" sz="1100" u="none" cap="none" strike="noStrike">
              <a:solidFill>
                <a:srgbClr val="003764"/>
              </a:solidFill>
              <a:latin typeface="Verdana"/>
              <a:ea typeface="Verdana"/>
              <a:cs typeface="Verdana"/>
              <a:sym typeface="Verdana"/>
            </a:endParaRPr>
          </a:p>
        </p:txBody>
      </p:sp>
      <p:sp>
        <p:nvSpPr>
          <p:cNvPr id="1284" name="Google Shape;1284;p27"/>
          <p:cNvSpPr/>
          <p:nvPr/>
        </p:nvSpPr>
        <p:spPr>
          <a:xfrm>
            <a:off x="4137025" y="3349625"/>
            <a:ext cx="4521200" cy="744538"/>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Falta de educación y / o experiencia laboral </a:t>
            </a:r>
            <a:r>
              <a:rPr b="0" i="0" lang="en-US" sz="1100" u="none" cap="none" strike="noStrike">
                <a:solidFill>
                  <a:srgbClr val="003764"/>
                </a:solidFill>
                <a:latin typeface="Verdana"/>
                <a:ea typeface="Verdana"/>
                <a:cs typeface="Verdana"/>
                <a:sym typeface="Verdana"/>
              </a:rPr>
              <a:t>en los Estados Unidos.</a:t>
            </a:r>
            <a:endParaRPr b="0" i="0" sz="1100" u="none" cap="none" strike="noStrike">
              <a:solidFill>
                <a:srgbClr val="003764"/>
              </a:solidFill>
              <a:latin typeface="Verdana"/>
              <a:ea typeface="Verdana"/>
              <a:cs typeface="Verdana"/>
              <a:sym typeface="Verdana"/>
            </a:endParaRPr>
          </a:p>
        </p:txBody>
      </p:sp>
      <p:sp>
        <p:nvSpPr>
          <p:cNvPr id="1285" name="Google Shape;1285;p27"/>
          <p:cNvSpPr/>
          <p:nvPr/>
        </p:nvSpPr>
        <p:spPr>
          <a:xfrm>
            <a:off x="4137025" y="3954463"/>
            <a:ext cx="4521200" cy="746125"/>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Bajo capital social</a:t>
            </a:r>
            <a:endParaRPr/>
          </a:p>
        </p:txBody>
      </p:sp>
      <p:sp>
        <p:nvSpPr>
          <p:cNvPr id="1286" name="Google Shape;1286;p27"/>
          <p:cNvSpPr/>
          <p:nvPr/>
        </p:nvSpPr>
        <p:spPr>
          <a:xfrm>
            <a:off x="4137025" y="4627563"/>
            <a:ext cx="4521200" cy="746125"/>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Dominio limitado del inglés</a:t>
            </a:r>
            <a:r>
              <a:rPr b="0" i="0" lang="en-US" sz="1100" u="none" cap="none" strike="noStrike">
                <a:solidFill>
                  <a:srgbClr val="003764"/>
                </a:solidFill>
                <a:latin typeface="Verdana"/>
                <a:ea typeface="Verdana"/>
                <a:cs typeface="Verdana"/>
                <a:sym typeface="Verdana"/>
              </a:rPr>
              <a:t> </a:t>
            </a:r>
            <a:endParaRPr/>
          </a:p>
        </p:txBody>
      </p:sp>
      <p:sp>
        <p:nvSpPr>
          <p:cNvPr id="1287" name="Google Shape;1287;p27"/>
          <p:cNvSpPr txBox="1"/>
          <p:nvPr/>
        </p:nvSpPr>
        <p:spPr>
          <a:xfrm>
            <a:off x="703275" y="508104"/>
            <a:ext cx="2529000" cy="986700"/>
          </a:xfrm>
          <a:prstGeom prst="rect">
            <a:avLst/>
          </a:prstGeom>
          <a:solidFill>
            <a:schemeClr val="lt1"/>
          </a:solidFill>
          <a:ln>
            <a:noFill/>
          </a:ln>
        </p:spPr>
        <p:txBody>
          <a:bodyPr anchorCtr="0" anchor="t" bIns="45700" lIns="0" spcFirstLastPara="1" rIns="91425" wrap="square" tIns="45700">
            <a:noAutofit/>
          </a:bodyPr>
          <a:lstStyle/>
          <a:p>
            <a:pPr indent="0" lvl="0" marL="0" marR="0" rtl="0" algn="l">
              <a:lnSpc>
                <a:spcPct val="107142"/>
              </a:lnSpc>
              <a:spcBef>
                <a:spcPts val="0"/>
              </a:spcBef>
              <a:spcAft>
                <a:spcPts val="0"/>
              </a:spcAft>
              <a:buClr>
                <a:srgbClr val="1F9055"/>
              </a:buClr>
              <a:buSzPts val="2800"/>
              <a:buFont typeface="Noto Sans Symbols"/>
              <a:buNone/>
            </a:pPr>
            <a:r>
              <a:rPr b="1" lang="en-US" sz="2800">
                <a:solidFill>
                  <a:srgbClr val="1F9055"/>
                </a:solidFill>
                <a:latin typeface="Verdana"/>
                <a:ea typeface="Verdana"/>
                <a:cs typeface="Verdana"/>
                <a:sym typeface="Verdana"/>
              </a:rPr>
              <a:t>Factores que conducen</a:t>
            </a:r>
            <a:endParaRPr b="1" sz="2800">
              <a:solidFill>
                <a:srgbClr val="1F9055"/>
              </a:solidFill>
              <a:latin typeface="Verdana"/>
              <a:ea typeface="Verdana"/>
              <a:cs typeface="Verdana"/>
              <a:sym typeface="Verdana"/>
            </a:endParaRPr>
          </a:p>
          <a:p>
            <a:pPr indent="0" lvl="0" marL="0" marR="0" rtl="0" algn="l">
              <a:lnSpc>
                <a:spcPct val="107142"/>
              </a:lnSpc>
              <a:spcBef>
                <a:spcPts val="0"/>
              </a:spcBef>
              <a:spcAft>
                <a:spcPts val="0"/>
              </a:spcAft>
              <a:buClr>
                <a:srgbClr val="1F9055"/>
              </a:buClr>
              <a:buSzPts val="2800"/>
              <a:buFont typeface="Noto Sans Symbols"/>
              <a:buNone/>
            </a:pPr>
            <a:r>
              <a:rPr b="1" lang="en-US" sz="2800">
                <a:solidFill>
                  <a:srgbClr val="1F9055"/>
                </a:solidFill>
                <a:latin typeface="Verdana"/>
                <a:ea typeface="Verdana"/>
                <a:cs typeface="Verdana"/>
                <a:sym typeface="Verdana"/>
              </a:rPr>
              <a:t>desperdicio cerebral</a:t>
            </a:r>
            <a:endParaRPr/>
          </a:p>
        </p:txBody>
      </p:sp>
      <p:sp>
        <p:nvSpPr>
          <p:cNvPr id="1288" name="Google Shape;1288;p27"/>
          <p:cNvSpPr txBox="1"/>
          <p:nvPr/>
        </p:nvSpPr>
        <p:spPr>
          <a:xfrm>
            <a:off x="703277" y="3063340"/>
            <a:ext cx="2759700" cy="2528400"/>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lang="en-US" sz="1400">
                <a:solidFill>
                  <a:srgbClr val="003764"/>
                </a:solidFill>
                <a:latin typeface="Verdana"/>
                <a:ea typeface="Verdana"/>
                <a:cs typeface="Verdana"/>
                <a:sym typeface="Verdana"/>
              </a:rPr>
              <a:t>¿Por qué una persona con habilidades, educación y altas destrezas profesionales en el lugar de trabajo se encuentra en el desempleo o el subempleo?</a:t>
            </a:r>
            <a:endParaRPr sz="1400">
              <a:solidFill>
                <a:srgbClr val="003764"/>
              </a:solidFill>
              <a:latin typeface="Verdana"/>
              <a:ea typeface="Verdana"/>
              <a:cs typeface="Verdana"/>
              <a:sym typeface="Verdana"/>
            </a:endParaRPr>
          </a:p>
        </p:txBody>
      </p:sp>
      <p:pic>
        <p:nvPicPr>
          <p:cNvPr id="1289" name="Google Shape;1289;p27"/>
          <p:cNvPicPr preferRelativeResize="0"/>
          <p:nvPr/>
        </p:nvPicPr>
        <p:blipFill rotWithShape="1">
          <a:blip r:embed="rId3">
            <a:alphaModFix/>
          </a:blip>
          <a:srcRect b="0" l="0" r="0" t="0"/>
          <a:stretch/>
        </p:blipFill>
        <p:spPr>
          <a:xfrm>
            <a:off x="4305300" y="4749800"/>
            <a:ext cx="365125" cy="366713"/>
          </a:xfrm>
          <a:prstGeom prst="rect">
            <a:avLst/>
          </a:prstGeom>
          <a:noFill/>
          <a:ln>
            <a:noFill/>
          </a:ln>
        </p:spPr>
      </p:pic>
      <p:pic>
        <p:nvPicPr>
          <p:cNvPr id="1290" name="Google Shape;1290;p27"/>
          <p:cNvPicPr preferRelativeResize="0"/>
          <p:nvPr/>
        </p:nvPicPr>
        <p:blipFill rotWithShape="1">
          <a:blip r:embed="rId4">
            <a:alphaModFix/>
          </a:blip>
          <a:srcRect b="0" l="0" r="0" t="0"/>
          <a:stretch/>
        </p:blipFill>
        <p:spPr>
          <a:xfrm>
            <a:off x="4305300" y="3536950"/>
            <a:ext cx="366713" cy="366713"/>
          </a:xfrm>
          <a:prstGeom prst="rect">
            <a:avLst/>
          </a:prstGeom>
          <a:noFill/>
          <a:ln>
            <a:noFill/>
          </a:ln>
        </p:spPr>
      </p:pic>
      <p:pic>
        <p:nvPicPr>
          <p:cNvPr descr="C:\Users\sarahh\AppData\Local\Temp\wes_icon_001o_2in_high_300ppi_green.png" id="1291" name="Google Shape;1291;p27"/>
          <p:cNvPicPr preferRelativeResize="0"/>
          <p:nvPr/>
        </p:nvPicPr>
        <p:blipFill rotWithShape="1">
          <a:blip r:embed="rId5">
            <a:alphaModFix/>
          </a:blip>
          <a:srcRect b="0" l="0" r="0" t="0"/>
          <a:stretch/>
        </p:blipFill>
        <p:spPr>
          <a:xfrm>
            <a:off x="4305300" y="2952750"/>
            <a:ext cx="365125" cy="366713"/>
          </a:xfrm>
          <a:prstGeom prst="rect">
            <a:avLst/>
          </a:prstGeom>
          <a:noFill/>
          <a:ln>
            <a:noFill/>
          </a:ln>
        </p:spPr>
      </p:pic>
      <p:pic>
        <p:nvPicPr>
          <p:cNvPr id="1292" name="Google Shape;1292;p27"/>
          <p:cNvPicPr preferRelativeResize="0"/>
          <p:nvPr/>
        </p:nvPicPr>
        <p:blipFill rotWithShape="1">
          <a:blip r:embed="rId6">
            <a:alphaModFix/>
          </a:blip>
          <a:srcRect b="0" l="0" r="0" t="0"/>
          <a:stretch/>
        </p:blipFill>
        <p:spPr>
          <a:xfrm>
            <a:off x="4305300" y="4144963"/>
            <a:ext cx="365125" cy="365125"/>
          </a:xfrm>
          <a:prstGeom prst="rect">
            <a:avLst/>
          </a:prstGeom>
          <a:noFill/>
          <a:ln>
            <a:noFill/>
          </a:ln>
        </p:spPr>
      </p:pic>
      <p:pic>
        <p:nvPicPr>
          <p:cNvPr descr="https://www.imprintproject.org/wp-content/uploads/2016/12/slides_MPI_brainwaste.jpg" id="1293" name="Google Shape;1293;p27"/>
          <p:cNvPicPr preferRelativeResize="0"/>
          <p:nvPr/>
        </p:nvPicPr>
        <p:blipFill rotWithShape="1">
          <a:blip r:embed="rId7">
            <a:alphaModFix/>
          </a:blip>
          <a:srcRect b="0" l="0" r="0" t="0"/>
          <a:stretch/>
        </p:blipFill>
        <p:spPr>
          <a:xfrm>
            <a:off x="3819525" y="0"/>
            <a:ext cx="5324475" cy="2052638"/>
          </a:xfrm>
          <a:prstGeom prst="rect">
            <a:avLst/>
          </a:prstGeom>
          <a:noFill/>
          <a:ln>
            <a:noFill/>
          </a:ln>
        </p:spPr>
      </p:pic>
      <p:sp>
        <p:nvSpPr>
          <p:cNvPr id="1294" name="Google Shape;1294;p27"/>
          <p:cNvSpPr/>
          <p:nvPr/>
        </p:nvSpPr>
        <p:spPr>
          <a:xfrm>
            <a:off x="3819525" y="0"/>
            <a:ext cx="5324475" cy="2060575"/>
          </a:xfrm>
          <a:prstGeom prst="rect">
            <a:avLst/>
          </a:prstGeom>
          <a:solidFill>
            <a:srgbClr val="003764">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28"/>
          <p:cNvSpPr txBox="1"/>
          <p:nvPr>
            <p:ph type="title"/>
          </p:nvPr>
        </p:nvSpPr>
        <p:spPr>
          <a:xfrm>
            <a:off x="611188" y="2319338"/>
            <a:ext cx="7848600" cy="21177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Evaluación y reconocimiento de credenciales</a:t>
            </a:r>
            <a:endParaRPr sz="3200">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29"/>
          <p:cNvSpPr txBox="1"/>
          <p:nvPr/>
        </p:nvSpPr>
        <p:spPr>
          <a:xfrm>
            <a:off x="611188" y="214313"/>
            <a:ext cx="8137525"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3200">
                <a:solidFill>
                  <a:srgbClr val="003764"/>
                </a:solidFill>
                <a:latin typeface="Helvetica Neue"/>
                <a:ea typeface="Helvetica Neue"/>
                <a:cs typeface="Helvetica Neue"/>
                <a:sym typeface="Helvetica Neue"/>
              </a:rPr>
              <a:t>¿Qué es la evaluación de credenciales?</a:t>
            </a:r>
            <a:endParaRPr b="0" i="0" sz="3200" u="none" cap="none" strike="noStrike">
              <a:solidFill>
                <a:srgbClr val="003764"/>
              </a:solidFill>
              <a:latin typeface="Helvetica Neue"/>
              <a:ea typeface="Helvetica Neue"/>
              <a:cs typeface="Helvetica Neue"/>
              <a:sym typeface="Helvetica Neue"/>
            </a:endParaRPr>
          </a:p>
        </p:txBody>
      </p:sp>
      <p:sp>
        <p:nvSpPr>
          <p:cNvPr id="1307" name="Google Shape;1307;p29"/>
          <p:cNvSpPr txBox="1"/>
          <p:nvPr/>
        </p:nvSpPr>
        <p:spPr>
          <a:xfrm>
            <a:off x="611187" y="3644900"/>
            <a:ext cx="8137525" cy="2549525"/>
          </a:xfrm>
          <a:prstGeom prst="rect">
            <a:avLst/>
          </a:prstGeom>
          <a:noFill/>
          <a:ln>
            <a:noFill/>
          </a:ln>
        </p:spPr>
        <p:txBody>
          <a:bodyPr anchorCtr="0" anchor="t" bIns="45700" lIns="91425" spcFirstLastPara="1" rIns="91425" wrap="square" tIns="45700">
            <a:noAutofit/>
          </a:bodyPr>
          <a:lstStyle/>
          <a:p>
            <a:pPr indent="-290513" lvl="1" marL="290513" marR="0" rtl="0" algn="l">
              <a:spcBef>
                <a:spcPts val="0"/>
              </a:spcBef>
              <a:spcAft>
                <a:spcPts val="0"/>
              </a:spcAft>
              <a:buClr>
                <a:srgbClr val="003764"/>
              </a:buClr>
              <a:buSzPts val="2000"/>
              <a:buFont typeface="Noto Sans Symbols"/>
              <a:buChar char="▪"/>
            </a:pPr>
            <a:r>
              <a:rPr b="0" i="0" lang="en-US" sz="2000" u="none" cap="none" strike="noStrike">
                <a:solidFill>
                  <a:schemeClr val="dk1"/>
                </a:solidFill>
                <a:latin typeface="Arial"/>
                <a:ea typeface="Arial"/>
                <a:cs typeface="Arial"/>
                <a:sym typeface="Arial"/>
              </a:rPr>
              <a:t>Compara los logros académicos con los estándares de los Estados Unidos.</a:t>
            </a:r>
            <a:endParaRPr/>
          </a:p>
          <a:p>
            <a:pPr indent="-290513" lvl="1" marL="290513" marR="0" rtl="0" algn="l">
              <a:spcBef>
                <a:spcPts val="1200"/>
              </a:spcBef>
              <a:spcAft>
                <a:spcPts val="0"/>
              </a:spcAft>
              <a:buClr>
                <a:srgbClr val="003764"/>
              </a:buClr>
              <a:buSzPts val="2000"/>
              <a:buFont typeface="Noto Sans Symbols"/>
              <a:buChar char="▪"/>
            </a:pPr>
            <a:r>
              <a:rPr b="0" i="0" lang="en-US" sz="2000" u="none" cap="none" strike="noStrike">
                <a:solidFill>
                  <a:schemeClr val="dk1"/>
                </a:solidFill>
                <a:latin typeface="Arial"/>
                <a:ea typeface="Arial"/>
                <a:cs typeface="Arial"/>
                <a:sym typeface="Arial"/>
              </a:rPr>
              <a:t>Proporciona una equivalencia académica en los Estados Unidos.</a:t>
            </a:r>
            <a:endParaRPr/>
          </a:p>
          <a:p>
            <a:pPr indent="-290513" lvl="1" marL="290513" marR="0" rtl="0" algn="l">
              <a:spcBef>
                <a:spcPts val="1200"/>
              </a:spcBef>
              <a:spcAft>
                <a:spcPts val="0"/>
              </a:spcAft>
              <a:buClr>
                <a:srgbClr val="003764"/>
              </a:buClr>
              <a:buSzPts val="2000"/>
              <a:buFont typeface="Noto Sans Symbols"/>
              <a:buChar char="▪"/>
            </a:pPr>
            <a:r>
              <a:rPr b="0" i="0" lang="en-US" sz="2000" u="none" cap="none" strike="noStrike">
                <a:solidFill>
                  <a:schemeClr val="dk1"/>
                </a:solidFill>
                <a:latin typeface="Arial"/>
                <a:ea typeface="Arial"/>
                <a:cs typeface="Arial"/>
                <a:sym typeface="Arial"/>
              </a:rPr>
              <a:t> Ayuda a las instituciones receptoras a comprender mejor la formación académica de los profesionales con formación internacional.</a:t>
            </a:r>
            <a:endParaRPr b="0" i="0" sz="2000" u="none" cap="none" strike="noStrike">
              <a:solidFill>
                <a:srgbClr val="000000"/>
              </a:solidFill>
              <a:latin typeface="Verdana"/>
              <a:ea typeface="Verdana"/>
              <a:cs typeface="Verdana"/>
              <a:sym typeface="Verdana"/>
            </a:endParaRPr>
          </a:p>
        </p:txBody>
      </p:sp>
      <p:pic>
        <p:nvPicPr>
          <p:cNvPr id="1308" name="Google Shape;1308;p29"/>
          <p:cNvPicPr preferRelativeResize="0"/>
          <p:nvPr/>
        </p:nvPicPr>
        <p:blipFill rotWithShape="1">
          <a:blip r:embed="rId3">
            <a:alphaModFix/>
          </a:blip>
          <a:srcRect b="0" l="0" r="0" t="0"/>
          <a:stretch/>
        </p:blipFill>
        <p:spPr>
          <a:xfrm>
            <a:off x="3832225" y="1657350"/>
            <a:ext cx="1555750" cy="1555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3"/>
          <p:cNvSpPr txBox="1"/>
          <p:nvPr>
            <p:ph type="title"/>
          </p:nvPr>
        </p:nvSpPr>
        <p:spPr>
          <a:xfrm>
            <a:off x="596482" y="18864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Interpretación y Traducción</a:t>
            </a:r>
            <a:endParaRPr/>
          </a:p>
        </p:txBody>
      </p:sp>
      <p:sp>
        <p:nvSpPr>
          <p:cNvPr id="1067" name="Google Shape;1067;p3"/>
          <p:cNvSpPr txBox="1"/>
          <p:nvPr>
            <p:ph idx="2" type="body"/>
          </p:nvPr>
        </p:nvSpPr>
        <p:spPr>
          <a:xfrm>
            <a:off x="4572000" y="1628800"/>
            <a:ext cx="4015085" cy="479176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40"/>
              <a:buFont typeface="Arial"/>
              <a:buNone/>
            </a:pPr>
            <a:r>
              <a:t/>
            </a:r>
            <a:endParaRPr sz="1800"/>
          </a:p>
          <a:p>
            <a:pPr indent="-91440" lvl="0" marL="0" rtl="0" algn="l">
              <a:spcBef>
                <a:spcPts val="700"/>
              </a:spcBef>
              <a:spcAft>
                <a:spcPts val="0"/>
              </a:spcAft>
              <a:buClr>
                <a:schemeClr val="dk1"/>
              </a:buClr>
              <a:buSzPts val="1440"/>
              <a:buFont typeface="Arial"/>
              <a:buChar char="•"/>
            </a:pPr>
            <a:r>
              <a:rPr lang="en-US" sz="1800"/>
              <a:t>Subtítulos en español están disponibles.</a:t>
            </a:r>
            <a:endParaRPr/>
          </a:p>
          <a:p>
            <a:pPr indent="-91440" lvl="0" marL="0" rtl="0" algn="l">
              <a:spcBef>
                <a:spcPts val="700"/>
              </a:spcBef>
              <a:spcAft>
                <a:spcPts val="0"/>
              </a:spcAft>
              <a:buClr>
                <a:schemeClr val="dk1"/>
              </a:buClr>
              <a:buSzPts val="1440"/>
              <a:buFont typeface="Arial"/>
              <a:buChar char="•"/>
            </a:pPr>
            <a:r>
              <a:rPr lang="en-US" sz="1800"/>
              <a:t>Use la caja de conversación  (chat box) para hacer preguntas en español o </a:t>
            </a:r>
            <a:r>
              <a:rPr lang="en-US" sz="1800"/>
              <a:t>inglés</a:t>
            </a:r>
            <a:r>
              <a:rPr lang="en-US" sz="1800"/>
              <a:t> durante la sesión de preguntas y respuestas. </a:t>
            </a:r>
            <a:endParaRPr/>
          </a:p>
          <a:p>
            <a:pPr indent="-91440" lvl="0" marL="0" rtl="0" algn="l">
              <a:spcBef>
                <a:spcPts val="700"/>
              </a:spcBef>
              <a:spcAft>
                <a:spcPts val="0"/>
              </a:spcAft>
              <a:buClr>
                <a:schemeClr val="dk1"/>
              </a:buClr>
              <a:buSzPts val="1440"/>
              <a:buFont typeface="Arial"/>
              <a:buChar char="•"/>
            </a:pPr>
            <a:r>
              <a:rPr lang="en-US" sz="1800"/>
              <a:t> Enviaremos la presentación en </a:t>
            </a:r>
            <a:r>
              <a:rPr lang="en-US" sz="1800"/>
              <a:t>inglés</a:t>
            </a:r>
            <a:r>
              <a:rPr lang="en-US" sz="1800"/>
              <a:t>, español y zomi.</a:t>
            </a:r>
            <a:endParaRPr/>
          </a:p>
        </p:txBody>
      </p:sp>
      <p:pic>
        <p:nvPicPr>
          <p:cNvPr descr="A close up of a logo&#10;&#10;Description generated with high confidence" id="1068" name="Google Shape;1068;p3"/>
          <p:cNvPicPr preferRelativeResize="0"/>
          <p:nvPr>
            <p:ph idx="1" type="body"/>
          </p:nvPr>
        </p:nvPicPr>
        <p:blipFill rotWithShape="1">
          <a:blip r:embed="rId3">
            <a:alphaModFix/>
          </a:blip>
          <a:srcRect b="0" l="0" r="0" t="0"/>
          <a:stretch/>
        </p:blipFill>
        <p:spPr>
          <a:xfrm>
            <a:off x="596482" y="2047947"/>
            <a:ext cx="3886200" cy="337232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sp>
        <p:nvSpPr>
          <p:cNvPr id="1314" name="Google Shape;1314;p30"/>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Obtener una evaluación de credenciales</a:t>
            </a:r>
            <a:endParaRPr sz="3200">
              <a:latin typeface="Helvetica Neue"/>
              <a:ea typeface="Helvetica Neue"/>
              <a:cs typeface="Helvetica Neue"/>
              <a:sym typeface="Helvetica Neue"/>
            </a:endParaRPr>
          </a:p>
        </p:txBody>
      </p:sp>
      <p:sp>
        <p:nvSpPr>
          <p:cNvPr id="1315" name="Google Shape;1315;p30"/>
          <p:cNvSpPr txBox="1"/>
          <p:nvPr>
            <p:ph idx="1" type="body"/>
          </p:nvPr>
        </p:nvSpPr>
        <p:spPr>
          <a:xfrm>
            <a:off x="583404" y="1700809"/>
            <a:ext cx="8135938" cy="990600"/>
          </a:xfrm>
          <a:prstGeom prst="rect">
            <a:avLst/>
          </a:prstGeom>
          <a:solidFill>
            <a:srgbClr val="1F9055"/>
          </a:solidFill>
          <a:ln>
            <a:noFill/>
          </a:ln>
        </p:spPr>
        <p:txBody>
          <a:bodyPr anchorCtr="0" anchor="t" bIns="45700" lIns="91425" spcFirstLastPara="1" rIns="91425" wrap="square" tIns="45700">
            <a:noAutofit/>
          </a:bodyPr>
          <a:lstStyle/>
          <a:p>
            <a:pPr indent="0" lvl="0" marL="0" rtl="0" algn="ctr">
              <a:spcBef>
                <a:spcPts val="0"/>
              </a:spcBef>
              <a:spcAft>
                <a:spcPts val="0"/>
              </a:spcAft>
              <a:buSzPts val="1680"/>
              <a:buNone/>
            </a:pPr>
            <a:r>
              <a:rPr lang="en-US" sz="2800">
                <a:solidFill>
                  <a:srgbClr val="FFFFFF"/>
                </a:solidFill>
              </a:rPr>
              <a:t>No hay un s</a:t>
            </a:r>
            <a:r>
              <a:rPr lang="en-US" sz="2800">
                <a:solidFill>
                  <a:srgbClr val="FFFFFF"/>
                </a:solidFill>
                <a:latin typeface="Verdana"/>
                <a:ea typeface="Verdana"/>
                <a:cs typeface="Verdana"/>
                <a:sym typeface="Verdana"/>
              </a:rPr>
              <a:t>ervicio de evaluación aceptado universalmente</a:t>
            </a:r>
            <a:endParaRPr sz="2800">
              <a:latin typeface="Verdana"/>
              <a:ea typeface="Verdana"/>
              <a:cs typeface="Verdana"/>
              <a:sym typeface="Verdana"/>
            </a:endParaRPr>
          </a:p>
        </p:txBody>
      </p:sp>
      <p:sp>
        <p:nvSpPr>
          <p:cNvPr id="1316" name="Google Shape;1316;p30"/>
          <p:cNvSpPr/>
          <p:nvPr/>
        </p:nvSpPr>
        <p:spPr>
          <a:xfrm>
            <a:off x="3248918" y="5504261"/>
            <a:ext cx="28620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rgbClr val="1F9055"/>
                </a:solidFill>
                <a:latin typeface="Verdana"/>
                <a:ea typeface="Verdana"/>
                <a:cs typeface="Verdana"/>
                <a:sym typeface="Verdana"/>
                <a:hlinkClick r:id="rId3">
                  <a:extLst>
                    <a:ext uri="{A12FA001-AC4F-418D-AE19-62706E023703}">
                      <ahyp:hlinkClr val="tx"/>
                    </a:ext>
                  </a:extLst>
                </a:hlinkClick>
              </a:rPr>
              <a:t>www.naces.org</a:t>
            </a:r>
            <a:endParaRPr sz="2400">
              <a:solidFill>
                <a:schemeClr val="dk1"/>
              </a:solidFill>
              <a:latin typeface="Verdana"/>
              <a:ea typeface="Verdana"/>
              <a:cs typeface="Verdana"/>
              <a:sym typeface="Verdana"/>
            </a:endParaRPr>
          </a:p>
        </p:txBody>
      </p:sp>
      <p:pic>
        <p:nvPicPr>
          <p:cNvPr descr="https://www.naces.org/img/naces-logo.png" id="1317" name="Google Shape;1317;p30"/>
          <p:cNvPicPr preferRelativeResize="0"/>
          <p:nvPr/>
        </p:nvPicPr>
        <p:blipFill rotWithShape="1">
          <a:blip r:embed="rId4">
            <a:alphaModFix/>
          </a:blip>
          <a:srcRect b="0" l="0" r="0" t="0"/>
          <a:stretch/>
        </p:blipFill>
        <p:spPr>
          <a:xfrm>
            <a:off x="504031" y="2761137"/>
            <a:ext cx="8135938" cy="21937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31"/>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Helvetica Neue"/>
                <a:ea typeface="Helvetica Neue"/>
                <a:cs typeface="Helvetica Neue"/>
                <a:sym typeface="Helvetica Neue"/>
              </a:rPr>
              <a:t>Reconocimiento de credenciales</a:t>
            </a:r>
            <a:endParaRPr/>
          </a:p>
        </p:txBody>
      </p:sp>
      <p:sp>
        <p:nvSpPr>
          <p:cNvPr id="1324" name="Google Shape;1324;p31"/>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p>
            <a:pPr indent="-287338" lvl="0" marL="319088" rtl="0" algn="l">
              <a:lnSpc>
                <a:spcPct val="100000"/>
              </a:lnSpc>
              <a:spcBef>
                <a:spcPts val="0"/>
              </a:spcBef>
              <a:spcAft>
                <a:spcPts val="0"/>
              </a:spcAft>
              <a:buSzPts val="2300"/>
              <a:buChar char="▪"/>
            </a:pPr>
            <a:r>
              <a:rPr b="1" lang="en-US" sz="2300">
                <a:solidFill>
                  <a:schemeClr val="accent1"/>
                </a:solidFill>
              </a:rPr>
              <a:t>Aceptación</a:t>
            </a:r>
            <a:r>
              <a:rPr lang="en-US" sz="2300"/>
              <a:t> de credenciales académicas internacionales o evaluación de credenciales por parte de la institución receptora (empleador, organismo regulador, institución académica y autoridades de inmigración) </a:t>
            </a:r>
            <a:endParaRPr sz="2300"/>
          </a:p>
          <a:p>
            <a:pPr indent="-287338" lvl="0" marL="319088" rtl="0" algn="l">
              <a:lnSpc>
                <a:spcPct val="100000"/>
              </a:lnSpc>
              <a:spcBef>
                <a:spcPts val="2400"/>
              </a:spcBef>
              <a:spcAft>
                <a:spcPts val="0"/>
              </a:spcAft>
              <a:buSzPts val="2300"/>
              <a:buChar char="▪"/>
            </a:pPr>
            <a:r>
              <a:rPr lang="en-US" sz="2300"/>
              <a:t>Las evaluaciones son </a:t>
            </a:r>
            <a:r>
              <a:rPr b="1" lang="en-US" sz="2300">
                <a:solidFill>
                  <a:schemeClr val="accent1"/>
                </a:solidFill>
              </a:rPr>
              <a:t>una</a:t>
            </a:r>
            <a:r>
              <a:rPr b="1" lang="en-US" sz="2300"/>
              <a:t> </a:t>
            </a:r>
            <a:r>
              <a:rPr b="1" lang="en-US" sz="2300">
                <a:solidFill>
                  <a:schemeClr val="accent1"/>
                </a:solidFill>
              </a:rPr>
              <a:t>consulta</a:t>
            </a:r>
            <a:r>
              <a:rPr lang="en-US" sz="2300"/>
              <a:t>; es decisión del receptor reconocer y/o aceptar la equivalencia </a:t>
            </a:r>
            <a:endParaRPr sz="2300"/>
          </a:p>
          <a:p>
            <a:pPr indent="-287338" lvl="0" marL="319088" rtl="0" algn="l">
              <a:lnSpc>
                <a:spcPct val="100000"/>
              </a:lnSpc>
              <a:spcBef>
                <a:spcPts val="2400"/>
              </a:spcBef>
              <a:spcAft>
                <a:spcPts val="0"/>
              </a:spcAft>
              <a:buSzPts val="2300"/>
              <a:buChar char="▪"/>
            </a:pPr>
            <a:r>
              <a:rPr b="1" lang="en-US" sz="2300">
                <a:solidFill>
                  <a:schemeClr val="accent1"/>
                </a:solidFill>
              </a:rPr>
              <a:t>No hay un servicio aceptado universalmente</a:t>
            </a:r>
            <a:endParaRPr b="1" sz="2300">
              <a:solidFill>
                <a:schemeClr val="accent1"/>
              </a:solidFill>
              <a:latin typeface="Verdana"/>
              <a:ea typeface="Verdana"/>
              <a:cs typeface="Verdana"/>
              <a:sym typeface="Verdana"/>
            </a:endParaRPr>
          </a:p>
          <a:p>
            <a:pPr indent="-141288" lvl="0" marL="319088" rtl="0" algn="l">
              <a:lnSpc>
                <a:spcPct val="100000"/>
              </a:lnSpc>
              <a:spcBef>
                <a:spcPts val="2400"/>
              </a:spcBef>
              <a:spcAft>
                <a:spcPts val="0"/>
              </a:spcAft>
              <a:buSzPts val="2800"/>
              <a:buFont typeface="Arial"/>
              <a:buNone/>
            </a:pPr>
            <a:r>
              <a:t/>
            </a:r>
            <a:endParaRPr sz="2800">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32"/>
          <p:cNvSpPr txBox="1"/>
          <p:nvPr/>
        </p:nvSpPr>
        <p:spPr>
          <a:xfrm>
            <a:off x="611188" y="188913"/>
            <a:ext cx="8137525"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3764"/>
              </a:buClr>
              <a:buSzPts val="3200"/>
              <a:buFont typeface="Noto Sans Symbols"/>
              <a:buNone/>
            </a:pPr>
            <a:r>
              <a:rPr lang="en-US" sz="3200">
                <a:solidFill>
                  <a:srgbClr val="003764"/>
                </a:solidFill>
                <a:latin typeface="Helvetica Neue"/>
                <a:ea typeface="Helvetica Neue"/>
                <a:cs typeface="Helvetica Neue"/>
                <a:sym typeface="Helvetica Neue"/>
              </a:rPr>
              <a:t>Usando una evaluación de credenciales</a:t>
            </a:r>
            <a:endParaRPr sz="3200">
              <a:solidFill>
                <a:srgbClr val="003764"/>
              </a:solidFill>
              <a:latin typeface="Helvetica Neue"/>
              <a:ea typeface="Helvetica Neue"/>
              <a:cs typeface="Helvetica Neue"/>
              <a:sym typeface="Helvetica Neue"/>
            </a:endParaRPr>
          </a:p>
        </p:txBody>
      </p:sp>
      <p:sp>
        <p:nvSpPr>
          <p:cNvPr id="1331" name="Google Shape;1331;p32"/>
          <p:cNvSpPr/>
          <p:nvPr/>
        </p:nvSpPr>
        <p:spPr>
          <a:xfrm>
            <a:off x="588962" y="2197554"/>
            <a:ext cx="1824037" cy="574675"/>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003764"/>
                </a:solidFill>
                <a:latin typeface="Verdana"/>
                <a:ea typeface="Verdana"/>
                <a:cs typeface="Verdana"/>
                <a:sym typeface="Verdana"/>
              </a:rPr>
              <a:t>Educación Superior</a:t>
            </a:r>
            <a:endParaRPr/>
          </a:p>
        </p:txBody>
      </p:sp>
      <p:sp>
        <p:nvSpPr>
          <p:cNvPr id="1332" name="Google Shape;1332;p32"/>
          <p:cNvSpPr/>
          <p:nvPr/>
        </p:nvSpPr>
        <p:spPr>
          <a:xfrm>
            <a:off x="3414132" y="2027691"/>
            <a:ext cx="5062538" cy="9144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1"/>
                </a:solidFill>
                <a:latin typeface="Verdana"/>
                <a:ea typeface="Verdana"/>
                <a:cs typeface="Verdana"/>
                <a:sym typeface="Verdana"/>
              </a:rPr>
              <a:t>Llene una solicitud </a:t>
            </a:r>
            <a:r>
              <a:rPr lang="en-US" sz="1800">
                <a:solidFill>
                  <a:schemeClr val="dk1"/>
                </a:solidFill>
                <a:latin typeface="Verdana"/>
                <a:ea typeface="Verdana"/>
                <a:cs typeface="Verdana"/>
                <a:sym typeface="Verdana"/>
              </a:rPr>
              <a:t>para entrar a la universidad</a:t>
            </a:r>
            <a:endParaRPr sz="1800">
              <a:solidFill>
                <a:schemeClr val="dk1"/>
              </a:solidFill>
              <a:latin typeface="Verdana"/>
              <a:ea typeface="Verdana"/>
              <a:cs typeface="Verdana"/>
              <a:sym typeface="Verdana"/>
            </a:endParaRPr>
          </a:p>
        </p:txBody>
      </p:sp>
      <p:sp>
        <p:nvSpPr>
          <p:cNvPr id="1333" name="Google Shape;1333;p32"/>
          <p:cNvSpPr/>
          <p:nvPr/>
        </p:nvSpPr>
        <p:spPr>
          <a:xfrm>
            <a:off x="601663" y="3838575"/>
            <a:ext cx="1811337" cy="595313"/>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003764"/>
                </a:solidFill>
                <a:latin typeface="Verdana"/>
                <a:ea typeface="Verdana"/>
                <a:cs typeface="Verdana"/>
                <a:sym typeface="Verdana"/>
              </a:rPr>
              <a:t>Licencias</a:t>
            </a:r>
            <a:endParaRPr b="1" sz="1600">
              <a:solidFill>
                <a:srgbClr val="003764"/>
              </a:solidFill>
              <a:latin typeface="Verdana"/>
              <a:ea typeface="Verdana"/>
              <a:cs typeface="Verdana"/>
              <a:sym typeface="Verdana"/>
            </a:endParaRPr>
          </a:p>
        </p:txBody>
      </p:sp>
      <p:sp>
        <p:nvSpPr>
          <p:cNvPr id="1334" name="Google Shape;1334;p32"/>
          <p:cNvSpPr/>
          <p:nvPr/>
        </p:nvSpPr>
        <p:spPr>
          <a:xfrm>
            <a:off x="3414132" y="3678634"/>
            <a:ext cx="5062538" cy="9144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1"/>
                </a:solidFill>
                <a:latin typeface="Verdana"/>
                <a:ea typeface="Verdana"/>
                <a:cs typeface="Verdana"/>
                <a:sym typeface="Verdana"/>
              </a:rPr>
              <a:t>Iniciar el proceso de autorización de licencias </a:t>
            </a:r>
            <a:r>
              <a:rPr lang="en-US" sz="1800">
                <a:solidFill>
                  <a:schemeClr val="dk1"/>
                </a:solidFill>
                <a:latin typeface="Verdana"/>
                <a:ea typeface="Verdana"/>
                <a:cs typeface="Verdana"/>
                <a:sym typeface="Verdana"/>
              </a:rPr>
              <a:t>en una industria y un estado específicos</a:t>
            </a:r>
            <a:endParaRPr sz="1800">
              <a:solidFill>
                <a:schemeClr val="dk1"/>
              </a:solidFill>
              <a:latin typeface="Verdana"/>
              <a:ea typeface="Verdana"/>
              <a:cs typeface="Verdana"/>
              <a:sym typeface="Verdana"/>
            </a:endParaRPr>
          </a:p>
        </p:txBody>
      </p:sp>
      <p:sp>
        <p:nvSpPr>
          <p:cNvPr id="1335" name="Google Shape;1335;p32"/>
          <p:cNvSpPr/>
          <p:nvPr/>
        </p:nvSpPr>
        <p:spPr>
          <a:xfrm>
            <a:off x="584196" y="5429249"/>
            <a:ext cx="1825625" cy="57785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rgbClr val="003764"/>
                </a:solidFill>
                <a:latin typeface="Verdana"/>
                <a:ea typeface="Verdana"/>
                <a:cs typeface="Verdana"/>
                <a:sym typeface="Verdana"/>
              </a:rPr>
              <a:t>Empleo</a:t>
            </a:r>
            <a:endParaRPr b="1" sz="1600">
              <a:solidFill>
                <a:srgbClr val="003764"/>
              </a:solidFill>
              <a:latin typeface="Verdana"/>
              <a:ea typeface="Verdana"/>
              <a:cs typeface="Verdana"/>
              <a:sym typeface="Verdana"/>
            </a:endParaRPr>
          </a:p>
        </p:txBody>
      </p:sp>
      <p:sp>
        <p:nvSpPr>
          <p:cNvPr id="1336" name="Google Shape;1336;p32"/>
          <p:cNvSpPr/>
          <p:nvPr/>
        </p:nvSpPr>
        <p:spPr>
          <a:xfrm>
            <a:off x="3414132" y="5260974"/>
            <a:ext cx="5062538" cy="914400"/>
          </a:xfrm>
          <a:prstGeom prst="rect">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accent1"/>
                </a:solidFill>
                <a:latin typeface="Verdana"/>
                <a:ea typeface="Verdana"/>
                <a:cs typeface="Verdana"/>
                <a:sym typeface="Verdana"/>
              </a:rPr>
              <a:t>Cumplir con los requisitos laborales </a:t>
            </a:r>
            <a:r>
              <a:rPr lang="en-US" sz="1800">
                <a:solidFill>
                  <a:schemeClr val="dk1"/>
                </a:solidFill>
                <a:latin typeface="Verdana"/>
                <a:ea typeface="Verdana"/>
                <a:cs typeface="Verdana"/>
                <a:sym typeface="Verdana"/>
              </a:rPr>
              <a:t>que coincidan con las experiencias educativas y profesionales anteriores.</a:t>
            </a:r>
            <a:endParaRPr sz="1800">
              <a:solidFill>
                <a:schemeClr val="dk1"/>
              </a:solidFill>
              <a:latin typeface="Verdana"/>
              <a:ea typeface="Verdana"/>
              <a:cs typeface="Verdana"/>
              <a:sym typeface="Verdana"/>
            </a:endParaRPr>
          </a:p>
        </p:txBody>
      </p:sp>
      <p:sp>
        <p:nvSpPr>
          <p:cNvPr id="1337" name="Google Shape;1337;p32"/>
          <p:cNvSpPr/>
          <p:nvPr/>
        </p:nvSpPr>
        <p:spPr>
          <a:xfrm>
            <a:off x="2506662" y="2242797"/>
            <a:ext cx="822325" cy="484188"/>
          </a:xfrm>
          <a:prstGeom prst="rightArrow">
            <a:avLst>
              <a:gd fmla="val 50000" name="adj1"/>
              <a:gd fmla="val 50000" name="adj2"/>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338" name="Google Shape;1338;p32"/>
          <p:cNvSpPr/>
          <p:nvPr/>
        </p:nvSpPr>
        <p:spPr>
          <a:xfrm>
            <a:off x="2506662" y="3895271"/>
            <a:ext cx="822325" cy="484187"/>
          </a:xfrm>
          <a:prstGeom prst="rightArrow">
            <a:avLst>
              <a:gd fmla="val 50000" name="adj1"/>
              <a:gd fmla="val 50000" name="adj2"/>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339" name="Google Shape;1339;p32"/>
          <p:cNvSpPr/>
          <p:nvPr/>
        </p:nvSpPr>
        <p:spPr>
          <a:xfrm>
            <a:off x="2506662" y="5476875"/>
            <a:ext cx="822325" cy="484188"/>
          </a:xfrm>
          <a:prstGeom prst="rightArrow">
            <a:avLst>
              <a:gd fmla="val 50000" name="adj1"/>
              <a:gd fmla="val 50000" name="adj2"/>
            </a:avLst>
          </a:prstGeom>
          <a:solidFill>
            <a:schemeClr val="lt1"/>
          </a:solidFill>
          <a:ln cap="flat" cmpd="sng" w="1905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pic>
        <p:nvPicPr>
          <p:cNvPr id="1340" name="Google Shape;1340;p32"/>
          <p:cNvPicPr preferRelativeResize="0"/>
          <p:nvPr/>
        </p:nvPicPr>
        <p:blipFill rotWithShape="1">
          <a:blip r:embed="rId3">
            <a:alphaModFix/>
          </a:blip>
          <a:srcRect b="0" l="0" r="0" t="0"/>
          <a:stretch/>
        </p:blipFill>
        <p:spPr>
          <a:xfrm>
            <a:off x="1128110" y="1484653"/>
            <a:ext cx="685800" cy="685800"/>
          </a:xfrm>
          <a:prstGeom prst="rect">
            <a:avLst/>
          </a:prstGeom>
          <a:noFill/>
          <a:ln>
            <a:noFill/>
          </a:ln>
        </p:spPr>
      </p:pic>
      <p:pic>
        <p:nvPicPr>
          <p:cNvPr id="1341" name="Google Shape;1341;p32"/>
          <p:cNvPicPr preferRelativeResize="0"/>
          <p:nvPr/>
        </p:nvPicPr>
        <p:blipFill rotWithShape="1">
          <a:blip r:embed="rId4">
            <a:alphaModFix/>
          </a:blip>
          <a:srcRect b="0" l="0" r="0" t="0"/>
          <a:stretch/>
        </p:blipFill>
        <p:spPr>
          <a:xfrm>
            <a:off x="1128110" y="3134519"/>
            <a:ext cx="685800" cy="685800"/>
          </a:xfrm>
          <a:prstGeom prst="rect">
            <a:avLst/>
          </a:prstGeom>
          <a:noFill/>
          <a:ln>
            <a:noFill/>
          </a:ln>
        </p:spPr>
      </p:pic>
      <p:pic>
        <p:nvPicPr>
          <p:cNvPr id="1342" name="Google Shape;1342;p32"/>
          <p:cNvPicPr preferRelativeResize="0"/>
          <p:nvPr/>
        </p:nvPicPr>
        <p:blipFill rotWithShape="1">
          <a:blip r:embed="rId5">
            <a:alphaModFix/>
          </a:blip>
          <a:srcRect b="0" l="0" r="0" t="0"/>
          <a:stretch/>
        </p:blipFill>
        <p:spPr>
          <a:xfrm>
            <a:off x="1158081" y="4716349"/>
            <a:ext cx="685800" cy="685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33"/>
          <p:cNvSpPr txBox="1"/>
          <p:nvPr>
            <p:ph type="title"/>
          </p:nvPr>
        </p:nvSpPr>
        <p:spPr>
          <a:xfrm>
            <a:off x="611560" y="2320079"/>
            <a:ext cx="7848872" cy="211703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200">
                <a:latin typeface="Helvetica Neue"/>
                <a:ea typeface="Helvetica Neue"/>
                <a:cs typeface="Helvetica Neue"/>
                <a:sym typeface="Helvetica Neue"/>
              </a:rPr>
              <a:t>World Education Services (WES) </a:t>
            </a:r>
            <a:br>
              <a:rPr lang="en-US" sz="3200">
                <a:latin typeface="Helvetica Neue"/>
                <a:ea typeface="Helvetica Neue"/>
                <a:cs typeface="Helvetica Neue"/>
                <a:sym typeface="Helvetica Neue"/>
              </a:rPr>
            </a:br>
            <a:br>
              <a:rPr lang="en-US" sz="3200">
                <a:latin typeface="Helvetica Neue"/>
                <a:ea typeface="Helvetica Neue"/>
                <a:cs typeface="Helvetica Neue"/>
                <a:sym typeface="Helvetica Neue"/>
              </a:rPr>
            </a:br>
            <a:r>
              <a:rPr lang="en-US" sz="3200">
                <a:latin typeface="Helvetica Neue"/>
                <a:ea typeface="Helvetica Neue"/>
                <a:cs typeface="Helvetica Neue"/>
                <a:sym typeface="Helvetica Neue"/>
              </a:rPr>
              <a:t>Proceso de evaluación de credenciales</a:t>
            </a:r>
            <a:endParaRPr sz="3200">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34"/>
          <p:cNvSpPr txBox="1"/>
          <p:nvPr>
            <p:ph type="title"/>
          </p:nvPr>
        </p:nvSpPr>
        <p:spPr>
          <a:xfrm>
            <a:off x="611561" y="22860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Resumen del proceso de evaluación</a:t>
            </a:r>
            <a:endParaRPr sz="3200"/>
          </a:p>
        </p:txBody>
      </p:sp>
      <p:pic>
        <p:nvPicPr>
          <p:cNvPr id="1353" name="Google Shape;1353;p34"/>
          <p:cNvPicPr preferRelativeResize="0"/>
          <p:nvPr>
            <p:ph idx="1" type="body"/>
          </p:nvPr>
        </p:nvPicPr>
        <p:blipFill rotWithShape="1">
          <a:blip r:embed="rId3">
            <a:alphaModFix/>
          </a:blip>
          <a:srcRect b="0" l="0" r="0" t="0"/>
          <a:stretch/>
        </p:blipFill>
        <p:spPr>
          <a:xfrm>
            <a:off x="395536" y="1556790"/>
            <a:ext cx="3639300" cy="2376300"/>
          </a:xfrm>
          <a:prstGeom prst="rect">
            <a:avLst/>
          </a:prstGeom>
          <a:noFill/>
          <a:ln>
            <a:noFill/>
          </a:ln>
        </p:spPr>
      </p:pic>
      <p:sp>
        <p:nvSpPr>
          <p:cNvPr id="1354" name="Google Shape;1354;p34"/>
          <p:cNvSpPr txBox="1"/>
          <p:nvPr/>
        </p:nvSpPr>
        <p:spPr>
          <a:xfrm>
            <a:off x="4034691" y="1556792"/>
            <a:ext cx="510930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Paso 1. El solicitante crea una cuenta y recibe un </a:t>
            </a:r>
            <a:r>
              <a:rPr lang="en-US" sz="1200">
                <a:solidFill>
                  <a:schemeClr val="dk1"/>
                </a:solidFill>
              </a:rPr>
              <a:t>número</a:t>
            </a:r>
            <a:r>
              <a:rPr lang="en-US" sz="1200">
                <a:solidFill>
                  <a:schemeClr val="dk1"/>
                </a:solidFill>
                <a:latin typeface="Arial"/>
                <a:ea typeface="Arial"/>
                <a:cs typeface="Arial"/>
                <a:sym typeface="Arial"/>
              </a:rPr>
              <a:t> de referencia</a:t>
            </a:r>
            <a:endParaRPr/>
          </a:p>
        </p:txBody>
      </p:sp>
      <p:sp>
        <p:nvSpPr>
          <p:cNvPr id="1355" name="Google Shape;1355;p34"/>
          <p:cNvSpPr txBox="1"/>
          <p:nvPr/>
        </p:nvSpPr>
        <p:spPr>
          <a:xfrm>
            <a:off x="4034691" y="1985485"/>
            <a:ext cx="471377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Paso 2. El solicitante se refiere a los recursos para los documentos requeridos; pide a la institución que otorga los documentos que envié los documentos directamente a WES (en un sobre cerrado)</a:t>
            </a:r>
            <a:endParaRPr/>
          </a:p>
        </p:txBody>
      </p:sp>
      <p:sp>
        <p:nvSpPr>
          <p:cNvPr id="1356" name="Google Shape;1356;p34"/>
          <p:cNvSpPr txBox="1"/>
          <p:nvPr/>
        </p:nvSpPr>
        <p:spPr>
          <a:xfrm>
            <a:off x="4034691" y="2783510"/>
            <a:ext cx="47137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Paso 3. Nosotros verificamos las credenciales, creamos un reporte, y lo entregamos a los destinatarios identificados.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p35"/>
          <p:cNvSpPr txBox="1"/>
          <p:nvPr>
            <p:ph type="title"/>
          </p:nvPr>
        </p:nvSpPr>
        <p:spPr>
          <a:xfrm>
            <a:off x="611561" y="22860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Required Documents </a:t>
            </a:r>
            <a:endParaRPr/>
          </a:p>
        </p:txBody>
      </p:sp>
      <p:pic>
        <p:nvPicPr>
          <p:cNvPr id="1362" name="Google Shape;1362;p35"/>
          <p:cNvPicPr preferRelativeResize="0"/>
          <p:nvPr>
            <p:ph idx="1" type="body"/>
          </p:nvPr>
        </p:nvPicPr>
        <p:blipFill rotWithShape="1">
          <a:blip r:embed="rId3">
            <a:alphaModFix/>
          </a:blip>
          <a:srcRect b="0" l="0" r="0" t="0"/>
          <a:stretch/>
        </p:blipFill>
        <p:spPr>
          <a:xfrm>
            <a:off x="1977818" y="1826725"/>
            <a:ext cx="5405851" cy="4328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36"/>
          <p:cNvSpPr txBox="1"/>
          <p:nvPr>
            <p:ph type="title"/>
          </p:nvPr>
        </p:nvSpPr>
        <p:spPr>
          <a:xfrm>
            <a:off x="611561" y="22860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t>Required Documents </a:t>
            </a:r>
            <a:endParaRPr/>
          </a:p>
        </p:txBody>
      </p:sp>
      <p:pic>
        <p:nvPicPr>
          <p:cNvPr id="1368" name="Google Shape;1368;p36"/>
          <p:cNvPicPr preferRelativeResize="0"/>
          <p:nvPr>
            <p:ph idx="1" type="body"/>
          </p:nvPr>
        </p:nvPicPr>
        <p:blipFill rotWithShape="1">
          <a:blip r:embed="rId3">
            <a:alphaModFix/>
          </a:blip>
          <a:srcRect b="0" l="0" r="0" t="0"/>
          <a:stretch/>
        </p:blipFill>
        <p:spPr>
          <a:xfrm>
            <a:off x="1954290" y="1700808"/>
            <a:ext cx="5235419" cy="469488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37"/>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Pasos de la evaluación de credenciales</a:t>
            </a:r>
            <a:endParaRPr sz="3200">
              <a:latin typeface="Helvetica Neue"/>
              <a:ea typeface="Helvetica Neue"/>
              <a:cs typeface="Helvetica Neue"/>
              <a:sym typeface="Helvetica Neue"/>
            </a:endParaRPr>
          </a:p>
        </p:txBody>
      </p:sp>
      <p:sp>
        <p:nvSpPr>
          <p:cNvPr id="1375" name="Google Shape;1375;p37"/>
          <p:cNvSpPr txBox="1"/>
          <p:nvPr>
            <p:ph idx="1" type="body"/>
          </p:nvPr>
        </p:nvSpPr>
        <p:spPr>
          <a:xfrm>
            <a:off x="612775" y="1412776"/>
            <a:ext cx="8135938" cy="4968974"/>
          </a:xfrm>
          <a:prstGeom prst="rect">
            <a:avLst/>
          </a:prstGeom>
          <a:noFill/>
          <a:ln>
            <a:noFill/>
          </a:ln>
        </p:spPr>
        <p:txBody>
          <a:bodyPr anchorCtr="0" anchor="t" bIns="45700" lIns="91425" spcFirstLastPara="1" rIns="91425" wrap="square" tIns="45700">
            <a:noAutofit/>
          </a:bodyPr>
          <a:lstStyle/>
          <a:p>
            <a:pPr indent="-195263" lvl="0" marL="214313" rtl="0" algn="l">
              <a:spcBef>
                <a:spcPts val="0"/>
              </a:spcBef>
              <a:spcAft>
                <a:spcPts val="0"/>
              </a:spcAft>
              <a:buSzPts val="900"/>
              <a:buChar char="▪"/>
            </a:pPr>
            <a:r>
              <a:rPr lang="en-US" sz="1700">
                <a:latin typeface="Verdana"/>
                <a:ea typeface="Verdana"/>
                <a:cs typeface="Verdana"/>
                <a:sym typeface="Verdana"/>
              </a:rPr>
              <a:t>El solicitante presenta documentos académicos oficiales y traducción al inglés.</a:t>
            </a:r>
            <a:endParaRPr sz="1800"/>
          </a:p>
          <a:p>
            <a:pPr indent="-195263" lvl="0" marL="214313" rtl="0" algn="l">
              <a:spcBef>
                <a:spcPts val="900"/>
              </a:spcBef>
              <a:spcAft>
                <a:spcPts val="0"/>
              </a:spcAft>
              <a:buSzPts val="900"/>
              <a:buChar char="▪"/>
            </a:pPr>
            <a:r>
              <a:rPr lang="en-US" sz="1700">
                <a:latin typeface="Verdana"/>
                <a:ea typeface="Verdana"/>
                <a:cs typeface="Verdana"/>
                <a:sym typeface="Verdana"/>
              </a:rPr>
              <a:t>Los evaluadores entonces:</a:t>
            </a:r>
            <a:endParaRPr sz="1800"/>
          </a:p>
          <a:p>
            <a:pPr indent="-129858" lvl="1" marL="432197" rtl="0" algn="l">
              <a:spcBef>
                <a:spcPts val="900"/>
              </a:spcBef>
              <a:spcAft>
                <a:spcPts val="0"/>
              </a:spcAft>
              <a:buSzPts val="900"/>
              <a:buChar char="•"/>
            </a:pPr>
            <a:r>
              <a:rPr lang="en-US" sz="1700">
                <a:latin typeface="Verdana"/>
                <a:ea typeface="Verdana"/>
                <a:cs typeface="Verdana"/>
                <a:sym typeface="Verdana"/>
              </a:rPr>
              <a:t>Verifican el estado de las instituciones que otorgan credenciales y la autenticidad de las credenciales.</a:t>
            </a:r>
            <a:endParaRPr sz="1800"/>
          </a:p>
          <a:p>
            <a:pPr indent="-129858" lvl="1" marL="432197" rtl="0" algn="l">
              <a:spcBef>
                <a:spcPts val="900"/>
              </a:spcBef>
              <a:spcAft>
                <a:spcPts val="0"/>
              </a:spcAft>
              <a:buSzPts val="900"/>
              <a:buChar char="•"/>
            </a:pPr>
            <a:r>
              <a:rPr lang="en-US" sz="1700">
                <a:latin typeface="Verdana"/>
                <a:ea typeface="Verdana"/>
                <a:cs typeface="Verdana"/>
                <a:sym typeface="Verdana"/>
              </a:rPr>
              <a:t>Evaluan las credenciales de acuerdo con los requisitos de admisión, los niveles de educación, los tipos de instituciones y los objetivos de los programas educativos.</a:t>
            </a:r>
            <a:endParaRPr sz="1800"/>
          </a:p>
          <a:p>
            <a:pPr indent="-129858" lvl="1" marL="432197" rtl="0" algn="l">
              <a:spcBef>
                <a:spcPts val="900"/>
              </a:spcBef>
              <a:spcAft>
                <a:spcPts val="0"/>
              </a:spcAft>
              <a:buSzPts val="900"/>
              <a:buChar char="•"/>
            </a:pPr>
            <a:r>
              <a:rPr lang="en-US" sz="1700">
                <a:latin typeface="Verdana"/>
                <a:ea typeface="Verdana"/>
                <a:cs typeface="Verdana"/>
                <a:sym typeface="Verdana"/>
              </a:rPr>
              <a:t>Mide las credenciales con respecto a los estándares de Estados Unidos, y convierten las horas de crédito y las calificaciones en una escala de 4.0</a:t>
            </a:r>
            <a:endParaRPr sz="1800"/>
          </a:p>
          <a:p>
            <a:pPr indent="-129858" lvl="1" marL="432197" rtl="0" algn="l">
              <a:spcBef>
                <a:spcPts val="900"/>
              </a:spcBef>
              <a:spcAft>
                <a:spcPts val="0"/>
              </a:spcAft>
              <a:buSzPts val="900"/>
              <a:buChar char="•"/>
            </a:pPr>
            <a:r>
              <a:rPr lang="en-US" sz="1700">
                <a:latin typeface="Verdana"/>
                <a:ea typeface="Verdana"/>
                <a:cs typeface="Verdana"/>
                <a:sym typeface="Verdana"/>
              </a:rPr>
              <a:t>Los informes de evaluación se revisan y se envían a los solicitantes.</a:t>
            </a:r>
            <a:endParaRPr sz="1800"/>
          </a:p>
          <a:p>
            <a:pPr indent="-195263" lvl="0" marL="214313" rtl="0" algn="l">
              <a:spcBef>
                <a:spcPts val="900"/>
              </a:spcBef>
              <a:spcAft>
                <a:spcPts val="0"/>
              </a:spcAft>
              <a:buSzPts val="900"/>
              <a:buChar char="▪"/>
            </a:pPr>
            <a:r>
              <a:rPr lang="en-US" sz="1700">
                <a:latin typeface="Verdana"/>
                <a:ea typeface="Verdana"/>
                <a:cs typeface="Verdana"/>
                <a:sym typeface="Verdana"/>
              </a:rPr>
              <a:t>* Basado en el proceso de evaluación de WES</a:t>
            </a:r>
            <a:endParaRPr sz="1500">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38"/>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latin typeface="Helvetica Neue"/>
                <a:ea typeface="Helvetica Neue"/>
                <a:cs typeface="Helvetica Neue"/>
                <a:sym typeface="Helvetica Neue"/>
              </a:rPr>
              <a:t>Tipos de informes de evaluación</a:t>
            </a:r>
            <a:endParaRPr>
              <a:latin typeface="Helvetica Neue"/>
              <a:ea typeface="Helvetica Neue"/>
              <a:cs typeface="Helvetica Neue"/>
              <a:sym typeface="Helvetica Neue"/>
            </a:endParaRPr>
          </a:p>
        </p:txBody>
      </p:sp>
      <p:sp>
        <p:nvSpPr>
          <p:cNvPr id="1382" name="Google Shape;1382;p38"/>
          <p:cNvSpPr txBox="1"/>
          <p:nvPr/>
        </p:nvSpPr>
        <p:spPr>
          <a:xfrm>
            <a:off x="1870075" y="1992313"/>
            <a:ext cx="6480175" cy="14003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Arial"/>
                <a:ea typeface="Arial"/>
                <a:cs typeface="Arial"/>
                <a:sym typeface="Arial"/>
              </a:rPr>
              <a:t>Documento por documento (DxD) </a:t>
            </a:r>
            <a:endParaRPr/>
          </a:p>
          <a:p>
            <a:pPr indent="0" lvl="0" marL="0" marR="0" rtl="0" algn="l">
              <a:spcBef>
                <a:spcPts val="600"/>
              </a:spcBef>
              <a:spcAft>
                <a:spcPts val="0"/>
              </a:spcAft>
              <a:buNone/>
            </a:pPr>
            <a:r>
              <a:rPr lang="en-US" sz="2000">
                <a:solidFill>
                  <a:schemeClr val="dk1"/>
                </a:solidFill>
                <a:latin typeface="Arial"/>
                <a:ea typeface="Arial"/>
                <a:cs typeface="Arial"/>
                <a:sym typeface="Arial"/>
              </a:rPr>
              <a:t>Proporciona la equivalencia estadounidense de la credencial obtenida en el extranjero. </a:t>
            </a:r>
            <a:endParaRPr sz="2000">
              <a:solidFill>
                <a:schemeClr val="dk1"/>
              </a:solidFill>
              <a:latin typeface="Arial"/>
              <a:ea typeface="Arial"/>
              <a:cs typeface="Arial"/>
              <a:sym typeface="Arial"/>
            </a:endParaRPr>
          </a:p>
          <a:p>
            <a:pPr indent="0" lvl="0" marL="0" marR="0" rtl="0" algn="l">
              <a:spcBef>
                <a:spcPts val="600"/>
              </a:spcBef>
              <a:spcAft>
                <a:spcPts val="0"/>
              </a:spcAft>
              <a:buNone/>
            </a:pPr>
            <a:r>
              <a:rPr lang="en-US" sz="2000">
                <a:solidFill>
                  <a:schemeClr val="dk1"/>
                </a:solidFill>
                <a:latin typeface="Arial"/>
                <a:ea typeface="Arial"/>
                <a:cs typeface="Arial"/>
                <a:sym typeface="Arial"/>
              </a:rPr>
              <a:t>Uso: admisiones de primer año, empleo</a:t>
            </a:r>
            <a:endParaRPr b="0" i="0" sz="2000" u="none" cap="none" strike="noStrike">
              <a:solidFill>
                <a:srgbClr val="000000"/>
              </a:solidFill>
              <a:latin typeface="Helvetica Neue"/>
              <a:ea typeface="Helvetica Neue"/>
              <a:cs typeface="Helvetica Neue"/>
              <a:sym typeface="Helvetica Neue"/>
            </a:endParaRPr>
          </a:p>
        </p:txBody>
      </p:sp>
      <p:sp>
        <p:nvSpPr>
          <p:cNvPr id="1383" name="Google Shape;1383;p38"/>
          <p:cNvSpPr txBox="1"/>
          <p:nvPr/>
        </p:nvSpPr>
        <p:spPr>
          <a:xfrm>
            <a:off x="1870074" y="4130675"/>
            <a:ext cx="6480175"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accent1"/>
                </a:solidFill>
                <a:latin typeface="Arial"/>
                <a:ea typeface="Arial"/>
                <a:cs typeface="Arial"/>
                <a:sym typeface="Arial"/>
              </a:rPr>
              <a:t>Curso por curso (CxC) </a:t>
            </a:r>
            <a:endParaRPr/>
          </a:p>
          <a:p>
            <a:pPr indent="0" lvl="0" marL="0" marR="0" rtl="0" algn="l">
              <a:spcBef>
                <a:spcPts val="0"/>
              </a:spcBef>
              <a:spcAft>
                <a:spcPts val="0"/>
              </a:spcAft>
              <a:buNone/>
            </a:pPr>
            <a:r>
              <a:rPr lang="en-US" sz="2000">
                <a:solidFill>
                  <a:schemeClr val="dk1"/>
                </a:solidFill>
                <a:latin typeface="Arial"/>
                <a:ea typeface="Arial"/>
                <a:cs typeface="Arial"/>
                <a:sym typeface="Arial"/>
              </a:rPr>
              <a:t>Proporciona la equivalencia en EE. UU. De los cursos y calificaciones del solicitante, y un GPA de EE. UU. Uso: transferencia de créditos, estudios de posgrado, licenciatura</a:t>
            </a:r>
            <a:endParaRPr b="0" i="0" sz="2000" u="none" cap="none" strike="noStrike">
              <a:solidFill>
                <a:srgbClr val="000000"/>
              </a:solidFill>
              <a:latin typeface="Verdana"/>
              <a:ea typeface="Verdana"/>
              <a:cs typeface="Verdana"/>
              <a:sym typeface="Verdana"/>
            </a:endParaRPr>
          </a:p>
        </p:txBody>
      </p:sp>
      <p:pic>
        <p:nvPicPr>
          <p:cNvPr descr="A close up of a sign&#10;&#10;Description automatically generated" id="1384" name="Google Shape;1384;p38"/>
          <p:cNvPicPr preferRelativeResize="0"/>
          <p:nvPr/>
        </p:nvPicPr>
        <p:blipFill rotWithShape="1">
          <a:blip r:embed="rId3">
            <a:alphaModFix/>
          </a:blip>
          <a:srcRect b="0" l="0" r="0" t="0"/>
          <a:stretch/>
        </p:blipFill>
        <p:spPr>
          <a:xfrm>
            <a:off x="647700" y="1992313"/>
            <a:ext cx="914400" cy="914400"/>
          </a:xfrm>
          <a:prstGeom prst="rect">
            <a:avLst/>
          </a:prstGeom>
          <a:noFill/>
          <a:ln>
            <a:noFill/>
          </a:ln>
        </p:spPr>
      </p:pic>
      <p:pic>
        <p:nvPicPr>
          <p:cNvPr descr="A close up of a logo&#10;&#10;Description automatically generated" id="1385" name="Google Shape;1385;p38"/>
          <p:cNvPicPr preferRelativeResize="0"/>
          <p:nvPr/>
        </p:nvPicPr>
        <p:blipFill rotWithShape="1">
          <a:blip r:embed="rId4">
            <a:alphaModFix/>
          </a:blip>
          <a:srcRect b="0" l="0" r="0" t="0"/>
          <a:stretch/>
        </p:blipFill>
        <p:spPr>
          <a:xfrm>
            <a:off x="647700" y="4130675"/>
            <a:ext cx="914400" cy="914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sp>
        <p:nvSpPr>
          <p:cNvPr id="1391" name="Google Shape;1391;p39"/>
          <p:cNvSpPr txBox="1"/>
          <p:nvPr/>
        </p:nvSpPr>
        <p:spPr>
          <a:xfrm>
            <a:off x="611188" y="188913"/>
            <a:ext cx="8137525"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3764"/>
              </a:buClr>
              <a:buSzPts val="2800"/>
              <a:buFont typeface="Noto Sans Symbols"/>
              <a:buNone/>
            </a:pPr>
            <a:r>
              <a:rPr lang="en-US" sz="2800">
                <a:solidFill>
                  <a:srgbClr val="003764"/>
                </a:solidFill>
                <a:latin typeface="Helvetica Neue"/>
                <a:ea typeface="Helvetica Neue"/>
                <a:cs typeface="Helvetica Neue"/>
                <a:sym typeface="Helvetica Neue"/>
              </a:rPr>
              <a:t>Informe de evaluación de credenciales de WES</a:t>
            </a:r>
            <a:endParaRPr sz="2800">
              <a:solidFill>
                <a:srgbClr val="003764"/>
              </a:solidFill>
              <a:latin typeface="Helvetica Neue"/>
              <a:ea typeface="Helvetica Neue"/>
              <a:cs typeface="Helvetica Neue"/>
              <a:sym typeface="Helvetica Neue"/>
            </a:endParaRPr>
          </a:p>
        </p:txBody>
      </p:sp>
      <p:pic>
        <p:nvPicPr>
          <p:cNvPr id="1392" name="Google Shape;1392;p39"/>
          <p:cNvPicPr preferRelativeResize="0"/>
          <p:nvPr/>
        </p:nvPicPr>
        <p:blipFill rotWithShape="1">
          <a:blip r:embed="rId3">
            <a:alphaModFix/>
          </a:blip>
          <a:srcRect b="0" l="0" r="0" t="0"/>
          <a:stretch/>
        </p:blipFill>
        <p:spPr>
          <a:xfrm>
            <a:off x="4565650" y="1336675"/>
            <a:ext cx="3946525" cy="5116513"/>
          </a:xfrm>
          <a:prstGeom prst="rect">
            <a:avLst/>
          </a:prstGeom>
          <a:noFill/>
          <a:ln>
            <a:noFill/>
          </a:ln>
        </p:spPr>
      </p:pic>
      <p:pic>
        <p:nvPicPr>
          <p:cNvPr id="1393" name="Google Shape;1393;p39"/>
          <p:cNvPicPr preferRelativeResize="0"/>
          <p:nvPr/>
        </p:nvPicPr>
        <p:blipFill rotWithShape="1">
          <a:blip r:embed="rId4">
            <a:alphaModFix/>
          </a:blip>
          <a:srcRect b="0" l="0" r="0" t="0"/>
          <a:stretch/>
        </p:blipFill>
        <p:spPr>
          <a:xfrm>
            <a:off x="468313" y="1354138"/>
            <a:ext cx="3932237" cy="5099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4"/>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Subtítulos en Zoom</a:t>
            </a:r>
            <a:endParaRPr/>
          </a:p>
        </p:txBody>
      </p:sp>
      <p:pic>
        <p:nvPicPr>
          <p:cNvPr descr="Graphical user interface, application, website&#10;&#10;Description automatically generated" id="1074" name="Google Shape;1074;p4"/>
          <p:cNvPicPr preferRelativeResize="0"/>
          <p:nvPr>
            <p:ph idx="1" type="body"/>
          </p:nvPr>
        </p:nvPicPr>
        <p:blipFill rotWithShape="1">
          <a:blip r:embed="rId3">
            <a:alphaModFix/>
          </a:blip>
          <a:srcRect b="0" l="0" r="0" t="0"/>
          <a:stretch/>
        </p:blipFill>
        <p:spPr>
          <a:xfrm>
            <a:off x="1643176" y="1484784"/>
            <a:ext cx="5160300" cy="4536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40"/>
          <p:cNvSpPr txBox="1"/>
          <p:nvPr>
            <p:ph type="title"/>
          </p:nvPr>
        </p:nvSpPr>
        <p:spPr>
          <a:xfrm>
            <a:off x="611188" y="228600"/>
            <a:ext cx="8137525"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Agencias de evaluación de confianza</a:t>
            </a:r>
            <a:endParaRPr sz="3200">
              <a:latin typeface="Helvetica Neue"/>
              <a:ea typeface="Helvetica Neue"/>
              <a:cs typeface="Helvetica Neue"/>
              <a:sym typeface="Helvetica Neue"/>
            </a:endParaRPr>
          </a:p>
        </p:txBody>
      </p:sp>
      <p:sp>
        <p:nvSpPr>
          <p:cNvPr id="1400" name="Google Shape;1400;p40"/>
          <p:cNvSpPr/>
          <p:nvPr/>
        </p:nvSpPr>
        <p:spPr>
          <a:xfrm>
            <a:off x="3248918" y="5504261"/>
            <a:ext cx="28620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rgbClr val="1F9055"/>
                </a:solidFill>
                <a:latin typeface="Verdana"/>
                <a:ea typeface="Verdana"/>
                <a:cs typeface="Verdana"/>
                <a:sym typeface="Verdana"/>
                <a:hlinkClick r:id="rId3">
                  <a:extLst>
                    <a:ext uri="{A12FA001-AC4F-418D-AE19-62706E023703}">
                      <ahyp:hlinkClr val="tx"/>
                    </a:ext>
                  </a:extLst>
                </a:hlinkClick>
              </a:rPr>
              <a:t>www.naces.org</a:t>
            </a:r>
            <a:endParaRPr sz="2400">
              <a:solidFill>
                <a:schemeClr val="dk1"/>
              </a:solidFill>
              <a:latin typeface="Verdana"/>
              <a:ea typeface="Verdana"/>
              <a:cs typeface="Verdana"/>
              <a:sym typeface="Verdana"/>
            </a:endParaRPr>
          </a:p>
        </p:txBody>
      </p:sp>
      <p:pic>
        <p:nvPicPr>
          <p:cNvPr descr="https://www.naces.org/img/naces-logo.png" id="1401" name="Google Shape;1401;p40"/>
          <p:cNvPicPr preferRelativeResize="0"/>
          <p:nvPr/>
        </p:nvPicPr>
        <p:blipFill rotWithShape="1">
          <a:blip r:embed="rId4">
            <a:alphaModFix/>
          </a:blip>
          <a:srcRect b="0" l="0" r="0" t="0"/>
          <a:stretch/>
        </p:blipFill>
        <p:spPr>
          <a:xfrm>
            <a:off x="505618" y="2332139"/>
            <a:ext cx="8135938" cy="21937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41"/>
          <p:cNvSpPr txBox="1"/>
          <p:nvPr>
            <p:ph type="title"/>
          </p:nvPr>
        </p:nvSpPr>
        <p:spPr>
          <a:xfrm>
            <a:off x="611188" y="2319338"/>
            <a:ext cx="7848600" cy="21177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Recursos</a:t>
            </a:r>
            <a:endParaRPr sz="3200">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42"/>
          <p:cNvSpPr/>
          <p:nvPr/>
        </p:nvSpPr>
        <p:spPr>
          <a:xfrm>
            <a:off x="-6350" y="6172200"/>
            <a:ext cx="3819525" cy="685800"/>
          </a:xfrm>
          <a:prstGeom prst="rect">
            <a:avLst/>
          </a:prstGeom>
          <a:solidFill>
            <a:schemeClr val="lt1"/>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275">
                <a:solidFill>
                  <a:srgbClr val="1F9055"/>
                </a:solidFill>
                <a:latin typeface="Verdana"/>
                <a:ea typeface="Verdana"/>
                <a:cs typeface="Verdana"/>
                <a:sym typeface="Verdana"/>
              </a:rPr>
              <a:t>wes.org/advisor-e-guides/</a:t>
            </a:r>
            <a:endParaRPr/>
          </a:p>
        </p:txBody>
      </p:sp>
      <p:sp>
        <p:nvSpPr>
          <p:cNvPr id="1414" name="Google Shape;1414;p42"/>
          <p:cNvSpPr/>
          <p:nvPr/>
        </p:nvSpPr>
        <p:spPr>
          <a:xfrm>
            <a:off x="3819525" y="0"/>
            <a:ext cx="5324475" cy="6858000"/>
          </a:xfrm>
          <a:prstGeom prst="rect">
            <a:avLst/>
          </a:prstGeom>
          <a:solidFill>
            <a:srgbClr val="EAEA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rgbClr val="000000"/>
              </a:solidFill>
              <a:latin typeface="Arial"/>
              <a:ea typeface="Arial"/>
              <a:cs typeface="Arial"/>
              <a:sym typeface="Arial"/>
            </a:endParaRPr>
          </a:p>
        </p:txBody>
      </p:sp>
      <p:sp>
        <p:nvSpPr>
          <p:cNvPr id="1415" name="Google Shape;1415;p42"/>
          <p:cNvSpPr txBox="1"/>
          <p:nvPr/>
        </p:nvSpPr>
        <p:spPr>
          <a:xfrm>
            <a:off x="731838" y="1304925"/>
            <a:ext cx="2528887" cy="755650"/>
          </a:xfrm>
          <a:prstGeom prst="rect">
            <a:avLst/>
          </a:prstGeom>
          <a:solidFill>
            <a:schemeClr val="lt1"/>
          </a:solidFill>
          <a:ln>
            <a:noFill/>
          </a:ln>
        </p:spPr>
        <p:txBody>
          <a:bodyPr anchorCtr="0" anchor="t" bIns="45700" lIns="0" spcFirstLastPara="1" rIns="91425" wrap="square" tIns="45700">
            <a:noAutofit/>
          </a:bodyPr>
          <a:lstStyle/>
          <a:p>
            <a:pPr indent="0" lvl="0" marL="0" marR="0" rtl="0" algn="l">
              <a:lnSpc>
                <a:spcPct val="107142"/>
              </a:lnSpc>
              <a:spcBef>
                <a:spcPts val="0"/>
              </a:spcBef>
              <a:spcAft>
                <a:spcPts val="0"/>
              </a:spcAft>
              <a:buClr>
                <a:srgbClr val="1F9055"/>
              </a:buClr>
              <a:buSzPts val="2800"/>
              <a:buFont typeface="Noto Sans Symbols"/>
              <a:buNone/>
            </a:pPr>
            <a:r>
              <a:rPr b="1" lang="en-US" sz="2500">
                <a:solidFill>
                  <a:srgbClr val="1F9055"/>
                </a:solidFill>
                <a:latin typeface="Verdana"/>
                <a:ea typeface="Verdana"/>
                <a:cs typeface="Verdana"/>
                <a:sym typeface="Verdana"/>
              </a:rPr>
              <a:t>WES Career</a:t>
            </a:r>
            <a:endParaRPr sz="1100"/>
          </a:p>
          <a:p>
            <a:pPr indent="0" lvl="0" marL="0" marR="0" rtl="0" algn="l">
              <a:lnSpc>
                <a:spcPct val="107142"/>
              </a:lnSpc>
              <a:spcBef>
                <a:spcPts val="0"/>
              </a:spcBef>
              <a:spcAft>
                <a:spcPts val="0"/>
              </a:spcAft>
              <a:buClr>
                <a:srgbClr val="1F9055"/>
              </a:buClr>
              <a:buSzPts val="2800"/>
              <a:buFont typeface="Noto Sans Symbols"/>
              <a:buNone/>
            </a:pPr>
            <a:r>
              <a:rPr b="1" lang="en-US" sz="2500">
                <a:solidFill>
                  <a:srgbClr val="1F9055"/>
                </a:solidFill>
                <a:latin typeface="Verdana"/>
                <a:ea typeface="Verdana"/>
                <a:cs typeface="Verdana"/>
                <a:sym typeface="Verdana"/>
              </a:rPr>
              <a:t>Pathway</a:t>
            </a:r>
            <a:endParaRPr sz="1100"/>
          </a:p>
          <a:p>
            <a:pPr indent="0" lvl="0" marL="0" marR="0" rtl="0" algn="l">
              <a:lnSpc>
                <a:spcPct val="107142"/>
              </a:lnSpc>
              <a:spcBef>
                <a:spcPts val="0"/>
              </a:spcBef>
              <a:spcAft>
                <a:spcPts val="0"/>
              </a:spcAft>
              <a:buClr>
                <a:srgbClr val="1F9055"/>
              </a:buClr>
              <a:buSzPts val="2800"/>
              <a:buFont typeface="Noto Sans Symbols"/>
              <a:buNone/>
            </a:pPr>
            <a:r>
              <a:rPr b="1" lang="en-US" sz="2500">
                <a:solidFill>
                  <a:srgbClr val="1F9055"/>
                </a:solidFill>
                <a:latin typeface="Verdana"/>
                <a:ea typeface="Verdana"/>
                <a:cs typeface="Verdana"/>
                <a:sym typeface="Verdana"/>
              </a:rPr>
              <a:t>Guides (Guías de Profesiones WES)</a:t>
            </a:r>
            <a:endParaRPr sz="1100"/>
          </a:p>
        </p:txBody>
      </p:sp>
      <p:sp>
        <p:nvSpPr>
          <p:cNvPr id="1416" name="Google Shape;1416;p42"/>
          <p:cNvSpPr txBox="1"/>
          <p:nvPr/>
        </p:nvSpPr>
        <p:spPr>
          <a:xfrm>
            <a:off x="700875" y="3984799"/>
            <a:ext cx="2405100" cy="2187300"/>
          </a:xfrm>
          <a:prstGeom prst="rect">
            <a:avLst/>
          </a:prstGeom>
          <a:noFill/>
          <a:ln>
            <a:noFill/>
          </a:ln>
        </p:spPr>
        <p:txBody>
          <a:bodyPr anchorCtr="0" anchor="t" bIns="45700" lIns="0" spcFirstLastPara="1" rIns="91425" wrap="square" tIns="45700">
            <a:spAutoFit/>
          </a:bodyPr>
          <a:lstStyle/>
          <a:p>
            <a:pPr indent="0" lvl="0" marL="0" marR="0" rtl="0" algn="l">
              <a:spcBef>
                <a:spcPts val="0"/>
              </a:spcBef>
              <a:spcAft>
                <a:spcPts val="0"/>
              </a:spcAft>
              <a:buNone/>
            </a:pPr>
            <a:r>
              <a:rPr lang="en-US" sz="1400">
                <a:solidFill>
                  <a:srgbClr val="003764"/>
                </a:solidFill>
                <a:latin typeface="Verdana"/>
                <a:ea typeface="Verdana"/>
                <a:cs typeface="Verdana"/>
                <a:sym typeface="Verdana"/>
              </a:rPr>
              <a:t>B</a:t>
            </a:r>
            <a:r>
              <a:rPr lang="en-US" sz="1300">
                <a:solidFill>
                  <a:srgbClr val="003764"/>
                </a:solidFill>
                <a:latin typeface="Verdana"/>
                <a:ea typeface="Verdana"/>
                <a:cs typeface="Verdana"/>
                <a:sym typeface="Verdana"/>
              </a:rPr>
              <a:t>rindar orientación a inmigrantes capacitados internacionalmente que buscan usar su educación en los Estados Unidos. Cada guía explora trayectorias profesionales y académicas, así como carreras alternativas y afines en un campo específico.</a:t>
            </a:r>
            <a:endParaRPr sz="1300">
              <a:solidFill>
                <a:srgbClr val="003764"/>
              </a:solidFill>
              <a:latin typeface="Verdana"/>
              <a:ea typeface="Verdana"/>
              <a:cs typeface="Verdana"/>
              <a:sym typeface="Verdana"/>
            </a:endParaRPr>
          </a:p>
        </p:txBody>
      </p:sp>
      <p:pic>
        <p:nvPicPr>
          <p:cNvPr id="1417" name="Google Shape;1417;p42"/>
          <p:cNvPicPr preferRelativeResize="0"/>
          <p:nvPr/>
        </p:nvPicPr>
        <p:blipFill rotWithShape="1">
          <a:blip r:embed="rId3">
            <a:alphaModFix/>
          </a:blip>
          <a:srcRect b="0" l="0" r="0" t="0"/>
          <a:stretch/>
        </p:blipFill>
        <p:spPr>
          <a:xfrm>
            <a:off x="4367213" y="987425"/>
            <a:ext cx="1035050" cy="1335088"/>
          </a:xfrm>
          <a:prstGeom prst="rect">
            <a:avLst/>
          </a:prstGeom>
          <a:noFill/>
          <a:ln>
            <a:noFill/>
          </a:ln>
        </p:spPr>
      </p:pic>
      <p:pic>
        <p:nvPicPr>
          <p:cNvPr id="1418" name="Google Shape;1418;p42"/>
          <p:cNvPicPr preferRelativeResize="0"/>
          <p:nvPr/>
        </p:nvPicPr>
        <p:blipFill rotWithShape="1">
          <a:blip r:embed="rId4">
            <a:alphaModFix/>
          </a:blip>
          <a:srcRect b="0" l="0" r="0" t="0"/>
          <a:stretch/>
        </p:blipFill>
        <p:spPr>
          <a:xfrm>
            <a:off x="5964238" y="987425"/>
            <a:ext cx="1035050" cy="1335088"/>
          </a:xfrm>
          <a:prstGeom prst="rect">
            <a:avLst/>
          </a:prstGeom>
          <a:noFill/>
          <a:ln>
            <a:noFill/>
          </a:ln>
        </p:spPr>
      </p:pic>
      <p:pic>
        <p:nvPicPr>
          <p:cNvPr id="1419" name="Google Shape;1419;p42"/>
          <p:cNvPicPr preferRelativeResize="0"/>
          <p:nvPr/>
        </p:nvPicPr>
        <p:blipFill rotWithShape="1">
          <a:blip r:embed="rId5">
            <a:alphaModFix/>
          </a:blip>
          <a:srcRect b="0" l="0" r="0" t="0"/>
          <a:stretch/>
        </p:blipFill>
        <p:spPr>
          <a:xfrm>
            <a:off x="7561263" y="993775"/>
            <a:ext cx="1030287" cy="1328738"/>
          </a:xfrm>
          <a:prstGeom prst="rect">
            <a:avLst/>
          </a:prstGeom>
          <a:noFill/>
          <a:ln>
            <a:noFill/>
          </a:ln>
        </p:spPr>
      </p:pic>
      <p:sp>
        <p:nvSpPr>
          <p:cNvPr id="1420" name="Google Shape;1420;p42"/>
          <p:cNvSpPr/>
          <p:nvPr/>
        </p:nvSpPr>
        <p:spPr>
          <a:xfrm>
            <a:off x="4070350" y="3842543"/>
            <a:ext cx="4521200" cy="747713"/>
          </a:xfrm>
          <a:prstGeom prst="rect">
            <a:avLst/>
          </a:prstGeom>
          <a:noFill/>
          <a:ln>
            <a:noFill/>
          </a:ln>
        </p:spPr>
        <p:txBody>
          <a:bodyPr anchorCtr="0" anchor="ctr" bIns="45700" lIns="91425" spcFirstLastPara="1" rIns="91425" wrap="square" tIns="45700">
            <a:noAutofit/>
          </a:bodyPr>
          <a:lstStyle/>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10+ industrias</a:t>
            </a:r>
            <a:endParaRPr/>
          </a:p>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Estrategias para lograr el éxito profesional</a:t>
            </a:r>
            <a:endParaRPr/>
          </a:p>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Enlaces a recursos para apoyar el éxito profesional</a:t>
            </a:r>
            <a:endParaRPr/>
          </a:p>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Requisitos de licencia y certificación</a:t>
            </a:r>
            <a:endParaRPr/>
          </a:p>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Las historias de éxito destacan a los inmigrantes profesionales calificados</a:t>
            </a:r>
            <a:endParaRPr/>
          </a:p>
          <a:p>
            <a:pPr indent="-171450" lvl="1" marL="765810" marR="0" rtl="0" algn="l">
              <a:lnSpc>
                <a:spcPct val="200000"/>
              </a:lnSpc>
              <a:spcBef>
                <a:spcPts val="0"/>
              </a:spcBef>
              <a:spcAft>
                <a:spcPts val="0"/>
              </a:spcAft>
              <a:buClr>
                <a:srgbClr val="003764"/>
              </a:buClr>
              <a:buSzPts val="1200"/>
              <a:buFont typeface="Arial"/>
              <a:buChar char="•"/>
            </a:pPr>
            <a:r>
              <a:rPr b="1" i="0" lang="en-US" sz="1200" u="none" cap="none" strike="noStrike">
                <a:solidFill>
                  <a:srgbClr val="003764"/>
                </a:solidFill>
                <a:latin typeface="Verdana"/>
                <a:ea typeface="Verdana"/>
                <a:cs typeface="Verdana"/>
                <a:sym typeface="Verdana"/>
              </a:rPr>
              <a:t>Oportunidades profesionales alternativas</a:t>
            </a:r>
            <a:endParaRPr b="0" i="0" sz="1200" u="none" cap="none" strike="noStrike">
              <a:solidFill>
                <a:srgbClr val="003764"/>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43"/>
          <p:cNvSpPr txBox="1"/>
          <p:nvPr>
            <p:ph type="title"/>
          </p:nvPr>
        </p:nvSpPr>
        <p:spPr>
          <a:xfrm>
            <a:off x="611975" y="291825"/>
            <a:ext cx="8137500" cy="990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3200">
                <a:latin typeface="Helvetica Neue"/>
                <a:ea typeface="Helvetica Neue"/>
                <a:cs typeface="Helvetica Neue"/>
                <a:sym typeface="Helvetica Neue"/>
              </a:rPr>
              <a:t>Herramientas y recursos en </a:t>
            </a:r>
            <a:r>
              <a:rPr i="1" lang="en-US" sz="3200">
                <a:latin typeface="Helvetica Neue"/>
                <a:ea typeface="Helvetica Neue"/>
                <a:cs typeface="Helvetica Neue"/>
                <a:sym typeface="Helvetica Neue"/>
              </a:rPr>
              <a:t>Pathways</a:t>
            </a:r>
            <a:br>
              <a:rPr lang="en-US">
                <a:latin typeface="Helvetica Neue"/>
                <a:ea typeface="Helvetica Neue"/>
                <a:cs typeface="Helvetica Neue"/>
                <a:sym typeface="Helvetica Neue"/>
              </a:rPr>
            </a:br>
            <a:endParaRPr>
              <a:latin typeface="Helvetica Neue"/>
              <a:ea typeface="Helvetica Neue"/>
              <a:cs typeface="Helvetica Neue"/>
              <a:sym typeface="Helvetica Neue"/>
            </a:endParaRPr>
          </a:p>
        </p:txBody>
      </p:sp>
      <p:sp>
        <p:nvSpPr>
          <p:cNvPr id="1427" name="Google Shape;1427;p43"/>
          <p:cNvSpPr txBox="1"/>
          <p:nvPr>
            <p:ph idx="1" type="body"/>
          </p:nvPr>
        </p:nvSpPr>
        <p:spPr>
          <a:xfrm>
            <a:off x="612775" y="1600200"/>
            <a:ext cx="8135938" cy="4781550"/>
          </a:xfrm>
          <a:prstGeom prst="rect">
            <a:avLst/>
          </a:prstGeom>
          <a:noFill/>
          <a:ln>
            <a:noFill/>
          </a:ln>
        </p:spPr>
        <p:txBody>
          <a:bodyPr anchorCtr="0" anchor="t" bIns="45700" lIns="91425" spcFirstLastPara="1" rIns="91425" wrap="square" tIns="45700">
            <a:noAutofit/>
          </a:bodyPr>
          <a:lstStyle/>
          <a:p>
            <a:pPr indent="-214313" lvl="0" marL="214313" rtl="0" algn="l">
              <a:spcBef>
                <a:spcPts val="0"/>
              </a:spcBef>
              <a:spcAft>
                <a:spcPts val="0"/>
              </a:spcAft>
              <a:buSzPts val="1440"/>
              <a:buFont typeface="Noto Sans Symbols"/>
              <a:buChar char="▪"/>
            </a:pPr>
            <a:r>
              <a:rPr lang="en-US" sz="2400">
                <a:latin typeface="Verdana"/>
                <a:ea typeface="Verdana"/>
                <a:cs typeface="Verdana"/>
                <a:sym typeface="Verdana"/>
              </a:rPr>
              <a:t>Esquemas claros de itinerarios educativos</a:t>
            </a:r>
            <a:endParaRPr/>
          </a:p>
          <a:p>
            <a:pPr indent="-214313" lvl="0" marL="214313" rtl="0" algn="l">
              <a:spcBef>
                <a:spcPts val="525"/>
              </a:spcBef>
              <a:spcAft>
                <a:spcPts val="0"/>
              </a:spcAft>
              <a:buSzPts val="1440"/>
              <a:buFont typeface="Noto Sans Symbols"/>
              <a:buChar char="▪"/>
            </a:pPr>
            <a:r>
              <a:rPr lang="en-US" sz="2400">
                <a:latin typeface="Verdana"/>
                <a:ea typeface="Verdana"/>
                <a:cs typeface="Verdana"/>
                <a:sym typeface="Verdana"/>
              </a:rPr>
              <a:t>Guías paso a paso para licencias / certificaciones</a:t>
            </a:r>
            <a:endParaRPr/>
          </a:p>
          <a:p>
            <a:pPr indent="-214313" lvl="0" marL="214313" rtl="0" algn="l">
              <a:spcBef>
                <a:spcPts val="525"/>
              </a:spcBef>
              <a:spcAft>
                <a:spcPts val="0"/>
              </a:spcAft>
              <a:buSzPts val="1440"/>
              <a:buFont typeface="Noto Sans Symbols"/>
              <a:buChar char="▪"/>
            </a:pPr>
            <a:r>
              <a:rPr lang="en-US" sz="2400"/>
              <a:t>H</a:t>
            </a:r>
            <a:r>
              <a:rPr lang="en-US" sz="2400"/>
              <a:t>ojas de p</a:t>
            </a:r>
            <a:r>
              <a:rPr lang="en-US" sz="2400">
                <a:latin typeface="Verdana"/>
                <a:ea typeface="Verdana"/>
                <a:cs typeface="Verdana"/>
                <a:sym typeface="Verdana"/>
              </a:rPr>
              <a:t>lanificación</a:t>
            </a:r>
            <a:endParaRPr/>
          </a:p>
          <a:p>
            <a:pPr indent="-214313" lvl="0" marL="214313" rtl="0" algn="l">
              <a:spcBef>
                <a:spcPts val="525"/>
              </a:spcBef>
              <a:spcAft>
                <a:spcPts val="0"/>
              </a:spcAft>
              <a:buSzPts val="1440"/>
              <a:buFont typeface="Noto Sans Symbols"/>
              <a:buChar char="▪"/>
            </a:pPr>
            <a:r>
              <a:rPr lang="en-US" sz="2400">
                <a:latin typeface="Verdana"/>
                <a:ea typeface="Verdana"/>
                <a:cs typeface="Verdana"/>
                <a:sym typeface="Verdana"/>
              </a:rPr>
              <a:t>Estudios de caso en cada industria</a:t>
            </a:r>
            <a:endParaRPr/>
          </a:p>
          <a:p>
            <a:pPr indent="-214313" lvl="0" marL="214313" rtl="0" algn="l">
              <a:spcBef>
                <a:spcPts val="525"/>
              </a:spcBef>
              <a:spcAft>
                <a:spcPts val="0"/>
              </a:spcAft>
              <a:buSzPts val="1440"/>
              <a:buFont typeface="Noto Sans Symbols"/>
              <a:buChar char="▪"/>
            </a:pPr>
            <a:r>
              <a:rPr lang="en-US" sz="2400">
                <a:latin typeface="Verdana"/>
                <a:ea typeface="Verdana"/>
                <a:cs typeface="Verdana"/>
                <a:sym typeface="Verdana"/>
              </a:rPr>
              <a:t>Consejos útiles</a:t>
            </a:r>
            <a:endParaRPr/>
          </a:p>
          <a:p>
            <a:pPr indent="-214313" lvl="0" marL="214313" rtl="0" algn="l">
              <a:spcBef>
                <a:spcPts val="525"/>
              </a:spcBef>
              <a:spcAft>
                <a:spcPts val="0"/>
              </a:spcAft>
              <a:buSzPts val="1440"/>
              <a:buFont typeface="Noto Sans Symbols"/>
              <a:buChar char="▪"/>
            </a:pPr>
            <a:r>
              <a:rPr lang="en-US" sz="2400">
                <a:latin typeface="Verdana"/>
                <a:ea typeface="Verdana"/>
                <a:cs typeface="Verdana"/>
                <a:sym typeface="Verdana"/>
              </a:rPr>
              <a:t>Enlaces a información específica del estado y sitios web específicos de la industria</a:t>
            </a:r>
            <a:endParaRPr>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b0fa184aca_1_0"/>
          <p:cNvSpPr txBox="1"/>
          <p:nvPr>
            <p:ph type="title"/>
          </p:nvPr>
        </p:nvSpPr>
        <p:spPr>
          <a:xfrm>
            <a:off x="611561" y="228600"/>
            <a:ext cx="8136900" cy="990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434" name="Google Shape;1434;gb0fa184aca_1_0"/>
          <p:cNvSpPr txBox="1"/>
          <p:nvPr>
            <p:ph idx="1" type="body"/>
          </p:nvPr>
        </p:nvSpPr>
        <p:spPr>
          <a:xfrm>
            <a:off x="612649" y="1600200"/>
            <a:ext cx="8135700" cy="4781100"/>
          </a:xfrm>
          <a:prstGeom prst="rect">
            <a:avLst/>
          </a:prstGeom>
        </p:spPr>
        <p:txBody>
          <a:bodyPr anchorCtr="0" anchor="t" bIns="45700" lIns="91425" spcFirstLastPara="1" rIns="91425" wrap="square" tIns="45700">
            <a:noAutofit/>
          </a:bodyPr>
          <a:lstStyle/>
          <a:p>
            <a:pPr indent="0" lvl="0" marL="0" rtl="0" algn="l">
              <a:spcBef>
                <a:spcPts val="525"/>
              </a:spcBef>
              <a:spcAft>
                <a:spcPts val="0"/>
              </a:spcAft>
              <a:buNone/>
            </a:pPr>
            <a:r>
              <a:t/>
            </a:r>
            <a:endParaRPr/>
          </a:p>
        </p:txBody>
      </p:sp>
      <p:pic>
        <p:nvPicPr>
          <p:cNvPr id="1435" name="Google Shape;1435;gb0fa184aca_1_0"/>
          <p:cNvPicPr preferRelativeResize="0"/>
          <p:nvPr/>
        </p:nvPicPr>
        <p:blipFill>
          <a:blip r:embed="rId3">
            <a:alphaModFix/>
          </a:blip>
          <a:stretch>
            <a:fillRect/>
          </a:stretch>
        </p:blipFill>
        <p:spPr>
          <a:xfrm>
            <a:off x="0" y="188723"/>
            <a:ext cx="9144000" cy="648057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46"/>
          <p:cNvSpPr/>
          <p:nvPr/>
        </p:nvSpPr>
        <p:spPr>
          <a:xfrm>
            <a:off x="2627313" y="1778000"/>
            <a:ext cx="5951537" cy="2459038"/>
          </a:xfrm>
          <a:prstGeom prst="rect">
            <a:avLst/>
          </a:prstGeom>
          <a:solidFill>
            <a:srgbClr val="D2D2D2">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1446" name="Google Shape;1446;p46"/>
          <p:cNvSpPr txBox="1"/>
          <p:nvPr/>
        </p:nvSpPr>
        <p:spPr>
          <a:xfrm>
            <a:off x="2930525" y="1852613"/>
            <a:ext cx="5440363" cy="1506537"/>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None/>
            </a:pPr>
            <a:r>
              <a:rPr b="1" lang="en-US" sz="1800">
                <a:solidFill>
                  <a:srgbClr val="1F9055"/>
                </a:solidFill>
                <a:latin typeface="Verdana"/>
                <a:ea typeface="Verdana"/>
                <a:cs typeface="Verdana"/>
                <a:sym typeface="Verdana"/>
              </a:rPr>
              <a:t>Suscríbete a nuestro boletín, </a:t>
            </a:r>
            <a:r>
              <a:rPr b="1" i="1" lang="en-US" sz="1800">
                <a:solidFill>
                  <a:srgbClr val="1F9055"/>
                </a:solidFill>
                <a:latin typeface="Verdana"/>
                <a:ea typeface="Verdana"/>
                <a:cs typeface="Verdana"/>
                <a:sym typeface="Verdana"/>
              </a:rPr>
              <a:t>The Bridge</a:t>
            </a:r>
            <a:r>
              <a:rPr b="1" lang="en-US" sz="1800">
                <a:solidFill>
                  <a:srgbClr val="1F9055"/>
                </a:solidFill>
                <a:latin typeface="Verdana"/>
                <a:ea typeface="Verdana"/>
                <a:cs typeface="Verdana"/>
                <a:sym typeface="Verdana"/>
              </a:rPr>
              <a:t> </a:t>
            </a:r>
            <a:endParaRPr/>
          </a:p>
          <a:p>
            <a:pPr indent="0" lvl="0" marL="0" marR="0" rtl="0" algn="l">
              <a:spcBef>
                <a:spcPts val="1200"/>
              </a:spcBef>
              <a:spcAft>
                <a:spcPts val="0"/>
              </a:spcAft>
              <a:buNone/>
            </a:pPr>
            <a:r>
              <a:rPr b="1" lang="en-US" sz="1600">
                <a:solidFill>
                  <a:srgbClr val="003764"/>
                </a:solidFill>
                <a:latin typeface="Arial"/>
                <a:ea typeface="Arial"/>
                <a:cs typeface="Arial"/>
                <a:sym typeface="Arial"/>
              </a:rPr>
              <a:t>wes.org/gtb/subscribe</a:t>
            </a:r>
            <a:endParaRPr/>
          </a:p>
          <a:p>
            <a:pPr indent="0" lvl="0" marL="0" marR="0" rtl="0" algn="l">
              <a:spcBef>
                <a:spcPts val="1200"/>
              </a:spcBef>
              <a:spcAft>
                <a:spcPts val="0"/>
              </a:spcAft>
              <a:buNone/>
            </a:pPr>
            <a:r>
              <a:rPr lang="en-US" sz="1200">
                <a:solidFill>
                  <a:srgbClr val="003764"/>
                </a:solidFill>
                <a:latin typeface="Verdana"/>
                <a:ea typeface="Verdana"/>
                <a:cs typeface="Verdana"/>
                <a:sym typeface="Verdana"/>
              </a:rPr>
              <a:t>Nuestro boletín proporciona a las organizaciones comunitarias y agencias públicas que ayudan a los inmigrantes calificados con herramientas, capacitación y otros recursos que los ayudan a mejorar sus servicios y lograr sus metas. Presentamos desarrollos relevantes de todo el campo, destacando programas, políticas y servicios innovadores.</a:t>
            </a:r>
            <a:endParaRPr b="1" sz="1600">
              <a:solidFill>
                <a:srgbClr val="003764"/>
              </a:solidFill>
              <a:latin typeface="Arial"/>
              <a:ea typeface="Arial"/>
              <a:cs typeface="Arial"/>
              <a:sym typeface="Arial"/>
            </a:endParaRPr>
          </a:p>
        </p:txBody>
      </p:sp>
      <p:pic>
        <p:nvPicPr>
          <p:cNvPr id="1447" name="Google Shape;1447;p46"/>
          <p:cNvPicPr preferRelativeResize="0"/>
          <p:nvPr/>
        </p:nvPicPr>
        <p:blipFill rotWithShape="1">
          <a:blip r:embed="rId3">
            <a:alphaModFix/>
          </a:blip>
          <a:srcRect b="0" l="0" r="0" t="0"/>
          <a:stretch/>
        </p:blipFill>
        <p:spPr>
          <a:xfrm>
            <a:off x="660400" y="1785938"/>
            <a:ext cx="2044700" cy="2451100"/>
          </a:xfrm>
          <a:prstGeom prst="rect">
            <a:avLst/>
          </a:prstGeom>
          <a:noFill/>
          <a:ln>
            <a:noFill/>
          </a:ln>
        </p:spPr>
      </p:pic>
      <p:sp>
        <p:nvSpPr>
          <p:cNvPr id="1448" name="Google Shape;1448;p46"/>
          <p:cNvSpPr/>
          <p:nvPr/>
        </p:nvSpPr>
        <p:spPr>
          <a:xfrm>
            <a:off x="669925" y="1779588"/>
            <a:ext cx="2030413" cy="2432050"/>
          </a:xfrm>
          <a:prstGeom prst="rect">
            <a:avLst/>
          </a:prstGeom>
          <a:solidFill>
            <a:schemeClr val="accent2">
              <a:alpha val="40000"/>
            </a:schemeClr>
          </a:solidFill>
          <a:ln>
            <a:noFill/>
          </a:ln>
          <a:effectLst>
            <a:outerShdw blurRad="50800" rotWithShape="0" algn="ctr" dir="5400000" dist="5080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pic>
        <p:nvPicPr>
          <p:cNvPr id="1449" name="Google Shape;1449;p46"/>
          <p:cNvPicPr preferRelativeResize="0"/>
          <p:nvPr/>
        </p:nvPicPr>
        <p:blipFill rotWithShape="1">
          <a:blip r:embed="rId4">
            <a:alphaModFix/>
          </a:blip>
          <a:srcRect b="0" l="0" r="0" t="0"/>
          <a:stretch/>
        </p:blipFill>
        <p:spPr>
          <a:xfrm>
            <a:off x="1081088" y="2390775"/>
            <a:ext cx="1208087" cy="1209675"/>
          </a:xfrm>
          <a:prstGeom prst="rect">
            <a:avLst/>
          </a:prstGeom>
          <a:noFill/>
          <a:ln>
            <a:noFill/>
          </a:ln>
        </p:spPr>
      </p:pic>
      <p:sp>
        <p:nvSpPr>
          <p:cNvPr id="1450" name="Google Shape;1450;p46"/>
          <p:cNvSpPr/>
          <p:nvPr/>
        </p:nvSpPr>
        <p:spPr>
          <a:xfrm>
            <a:off x="4373563" y="4606925"/>
            <a:ext cx="3838575" cy="744538"/>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Siguenos en Twitter: </a:t>
            </a:r>
            <a:r>
              <a:rPr b="0" i="0" lang="en-US" sz="1100" u="none" cap="none" strike="noStrike">
                <a:solidFill>
                  <a:srgbClr val="003764"/>
                </a:solidFill>
                <a:latin typeface="Verdana"/>
                <a:ea typeface="Verdana"/>
                <a:cs typeface="Verdana"/>
                <a:sym typeface="Verdana"/>
              </a:rPr>
              <a:t>@WESGlobalTalent</a:t>
            </a:r>
            <a:endParaRPr b="1" i="0" sz="1100" u="none" cap="none" strike="noStrike">
              <a:solidFill>
                <a:srgbClr val="003764"/>
              </a:solidFill>
              <a:latin typeface="Verdana"/>
              <a:ea typeface="Verdana"/>
              <a:cs typeface="Verdana"/>
              <a:sym typeface="Verdana"/>
            </a:endParaRPr>
          </a:p>
        </p:txBody>
      </p:sp>
      <p:sp>
        <p:nvSpPr>
          <p:cNvPr id="1451" name="Google Shape;1451;p46"/>
          <p:cNvSpPr txBox="1"/>
          <p:nvPr/>
        </p:nvSpPr>
        <p:spPr>
          <a:xfrm>
            <a:off x="611188" y="228600"/>
            <a:ext cx="8532812" cy="9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3764"/>
              </a:buClr>
              <a:buSzPts val="3200"/>
              <a:buFont typeface="Noto Sans Symbols"/>
              <a:buNone/>
            </a:pPr>
            <a:r>
              <a:rPr lang="en-US" sz="3200">
                <a:solidFill>
                  <a:srgbClr val="003764"/>
                </a:solidFill>
                <a:latin typeface="Helvetica Neue"/>
                <a:ea typeface="Helvetica Neue"/>
                <a:cs typeface="Helvetica Neue"/>
                <a:sym typeface="Helvetica Neue"/>
              </a:rPr>
              <a:t>Conéctate con nosotros</a:t>
            </a:r>
            <a:endParaRPr sz="3200">
              <a:solidFill>
                <a:srgbClr val="003764"/>
              </a:solidFill>
              <a:latin typeface="Helvetica Neue"/>
              <a:ea typeface="Helvetica Neue"/>
              <a:cs typeface="Helvetica Neue"/>
              <a:sym typeface="Helvetica Neue"/>
            </a:endParaRPr>
          </a:p>
        </p:txBody>
      </p:sp>
      <p:pic>
        <p:nvPicPr>
          <p:cNvPr descr="Image result for twitter icon" id="1452" name="Google Shape;1452;p46"/>
          <p:cNvPicPr preferRelativeResize="0"/>
          <p:nvPr/>
        </p:nvPicPr>
        <p:blipFill rotWithShape="1">
          <a:blip r:embed="rId5">
            <a:alphaModFix/>
          </a:blip>
          <a:srcRect b="0" l="0" r="0" t="0"/>
          <a:stretch/>
        </p:blipFill>
        <p:spPr>
          <a:xfrm>
            <a:off x="4424363" y="4795838"/>
            <a:ext cx="628650" cy="365125"/>
          </a:xfrm>
          <a:prstGeom prst="rect">
            <a:avLst/>
          </a:prstGeom>
          <a:noFill/>
          <a:ln>
            <a:noFill/>
          </a:ln>
        </p:spPr>
      </p:pic>
      <p:pic>
        <p:nvPicPr>
          <p:cNvPr id="1453" name="Google Shape;1453;p46"/>
          <p:cNvPicPr preferRelativeResize="0"/>
          <p:nvPr/>
        </p:nvPicPr>
        <p:blipFill rotWithShape="1">
          <a:blip r:embed="rId6">
            <a:alphaModFix/>
          </a:blip>
          <a:srcRect b="0" l="0" r="0" t="0"/>
          <a:stretch/>
        </p:blipFill>
        <p:spPr>
          <a:xfrm>
            <a:off x="1081088" y="4795838"/>
            <a:ext cx="365125" cy="365125"/>
          </a:xfrm>
          <a:prstGeom prst="rect">
            <a:avLst/>
          </a:prstGeom>
          <a:noFill/>
          <a:ln>
            <a:noFill/>
          </a:ln>
        </p:spPr>
      </p:pic>
      <p:sp>
        <p:nvSpPr>
          <p:cNvPr id="1454" name="Google Shape;1454;p46"/>
          <p:cNvSpPr/>
          <p:nvPr/>
        </p:nvSpPr>
        <p:spPr>
          <a:xfrm>
            <a:off x="846138" y="4606925"/>
            <a:ext cx="3292475" cy="744538"/>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Visita nuestro website: </a:t>
            </a:r>
            <a:r>
              <a:rPr b="0" i="0" lang="en-US" sz="1100" u="none" cap="none" strike="noStrike">
                <a:solidFill>
                  <a:srgbClr val="003764"/>
                </a:solidFill>
                <a:latin typeface="Verdana"/>
                <a:ea typeface="Verdana"/>
                <a:cs typeface="Verdana"/>
                <a:sym typeface="Verdana"/>
              </a:rPr>
              <a:t>wes.org/gtb</a:t>
            </a:r>
            <a:endParaRPr b="1" i="0" sz="1100" u="none" cap="none" strike="noStrike">
              <a:solidFill>
                <a:srgbClr val="003764"/>
              </a:solidFill>
              <a:latin typeface="Verdana"/>
              <a:ea typeface="Verdana"/>
              <a:cs typeface="Verdana"/>
              <a:sym typeface="Verdana"/>
            </a:endParaRPr>
          </a:p>
        </p:txBody>
      </p:sp>
      <p:sp>
        <p:nvSpPr>
          <p:cNvPr id="1455" name="Google Shape;1455;p46"/>
          <p:cNvSpPr/>
          <p:nvPr/>
        </p:nvSpPr>
        <p:spPr>
          <a:xfrm>
            <a:off x="2652713" y="5277643"/>
            <a:ext cx="3838574" cy="744537"/>
          </a:xfrm>
          <a:prstGeom prst="rect">
            <a:avLst/>
          </a:prstGeom>
          <a:noFill/>
          <a:ln>
            <a:noFill/>
          </a:ln>
        </p:spPr>
        <p:txBody>
          <a:bodyPr anchorCtr="0" anchor="ctr" bIns="45700" lIns="91425" spcFirstLastPara="1" rIns="91425" wrap="square" tIns="45700">
            <a:noAutofit/>
          </a:bodyPr>
          <a:lstStyle/>
          <a:p>
            <a:pPr indent="0" lvl="1" marL="594360" marR="0" rtl="0" algn="l">
              <a:spcBef>
                <a:spcPts val="0"/>
              </a:spcBef>
              <a:spcAft>
                <a:spcPts val="0"/>
              </a:spcAft>
              <a:buNone/>
            </a:pPr>
            <a:r>
              <a:rPr b="1" i="0" lang="en-US" sz="1100" u="none" cap="none" strike="noStrike">
                <a:solidFill>
                  <a:srgbClr val="003764"/>
                </a:solidFill>
                <a:latin typeface="Verdana"/>
                <a:ea typeface="Verdana"/>
                <a:cs typeface="Verdana"/>
                <a:sym typeface="Verdana"/>
              </a:rPr>
              <a:t>Necesitas mas información? </a:t>
            </a:r>
            <a:r>
              <a:rPr b="0" i="0" lang="en-US" sz="1100" u="none" cap="none" strike="noStrike">
                <a:solidFill>
                  <a:srgbClr val="003764"/>
                </a:solidFill>
                <a:latin typeface="Verdana"/>
                <a:ea typeface="Verdana"/>
                <a:cs typeface="Verdana"/>
                <a:sym typeface="Verdana"/>
              </a:rPr>
              <a:t>Email: </a:t>
            </a:r>
            <a:r>
              <a:rPr b="0" i="0" lang="en-US" sz="1100" u="sng" cap="none" strike="noStrike">
                <a:solidFill>
                  <a:srgbClr val="1F9055"/>
                </a:solidFill>
                <a:latin typeface="Verdana"/>
                <a:ea typeface="Verdana"/>
                <a:cs typeface="Verdana"/>
                <a:sym typeface="Verdana"/>
                <a:hlinkClick r:id="rId7">
                  <a:extLst>
                    <a:ext uri="{A12FA001-AC4F-418D-AE19-62706E023703}">
                      <ahyp:hlinkClr val="tx"/>
                    </a:ext>
                  </a:extLst>
                </a:hlinkClick>
              </a:rPr>
              <a:t>sgebreme@wes.org</a:t>
            </a:r>
            <a:r>
              <a:rPr b="0" i="0" lang="en-US" sz="1100" u="none" cap="none" strike="noStrike">
                <a:solidFill>
                  <a:srgbClr val="1F9055"/>
                </a:solidFill>
                <a:latin typeface="Verdana"/>
                <a:ea typeface="Verdana"/>
                <a:cs typeface="Verdana"/>
                <a:sym typeface="Verdana"/>
              </a:rPr>
              <a:t>  </a:t>
            </a:r>
            <a:endParaRPr b="1" i="0" sz="1100" u="none" cap="none" strike="noStrike">
              <a:solidFill>
                <a:srgbClr val="1F9055"/>
              </a:solidFill>
              <a:latin typeface="Verdana"/>
              <a:ea typeface="Verdana"/>
              <a:cs typeface="Verdana"/>
              <a:sym typeface="Verdana"/>
            </a:endParaRPr>
          </a:p>
        </p:txBody>
      </p:sp>
      <p:pic>
        <p:nvPicPr>
          <p:cNvPr id="1456" name="Google Shape;1456;p46"/>
          <p:cNvPicPr preferRelativeResize="0"/>
          <p:nvPr/>
        </p:nvPicPr>
        <p:blipFill rotWithShape="1">
          <a:blip r:embed="rId8">
            <a:alphaModFix/>
          </a:blip>
          <a:srcRect b="0" l="0" r="0" t="0"/>
          <a:stretch/>
        </p:blipFill>
        <p:spPr>
          <a:xfrm>
            <a:off x="2930525" y="5467348"/>
            <a:ext cx="365125" cy="365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pic>
        <p:nvPicPr>
          <p:cNvPr descr="A close up of a logo&#10;&#10;Description generated with high confidence" id="1462" name="Google Shape;1462;p47"/>
          <p:cNvPicPr preferRelativeResize="0"/>
          <p:nvPr/>
        </p:nvPicPr>
        <p:blipFill rotWithShape="1">
          <a:blip r:embed="rId3">
            <a:alphaModFix/>
          </a:blip>
          <a:srcRect b="0" l="0" r="0" t="0"/>
          <a:stretch/>
        </p:blipFill>
        <p:spPr>
          <a:xfrm>
            <a:off x="921494" y="1702800"/>
            <a:ext cx="7091061" cy="3771900"/>
          </a:xfrm>
          <a:prstGeom prst="rect">
            <a:avLst/>
          </a:prstGeom>
          <a:noFill/>
          <a:ln>
            <a:noFill/>
          </a:ln>
        </p:spPr>
      </p:pic>
      <p:sp>
        <p:nvSpPr>
          <p:cNvPr id="1463" name="Google Shape;1463;p47"/>
          <p:cNvSpPr txBox="1"/>
          <p:nvPr>
            <p:ph idx="4294967295" type="ctrTitle"/>
          </p:nvPr>
        </p:nvSpPr>
        <p:spPr>
          <a:xfrm>
            <a:off x="1838124" y="414631"/>
            <a:ext cx="5257800" cy="1311275"/>
          </a:xfrm>
          <a:prstGeom prst="rect">
            <a:avLst/>
          </a:prstGeom>
          <a:no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rPr b="1" i="0" lang="en-US" sz="2400" u="none" cap="none" strike="noStrike">
                <a:solidFill>
                  <a:srgbClr val="003764"/>
                </a:solidFill>
                <a:latin typeface="Helvetica Neue"/>
                <a:ea typeface="Helvetica Neue"/>
                <a:cs typeface="Helvetica Neue"/>
                <a:sym typeface="Helvetica Neue"/>
              </a:rPr>
              <a:t>¿Preguntas?</a:t>
            </a:r>
            <a:br>
              <a:rPr b="0" i="0" lang="en-US" sz="3600" u="none" cap="none" strike="noStrike">
                <a:solidFill>
                  <a:srgbClr val="003764"/>
                </a:solidFill>
                <a:latin typeface="Helvetica Neue"/>
                <a:ea typeface="Helvetica Neue"/>
                <a:cs typeface="Helvetica Neue"/>
                <a:sym typeface="Helvetica Neue"/>
              </a:rPr>
            </a:br>
            <a:endParaRPr b="0" i="0" sz="3200" u="none" cap="none" strike="noStrike">
              <a:solidFill>
                <a:schemeClr val="dk1"/>
              </a:solidFill>
              <a:latin typeface="Helvetica Neue"/>
              <a:ea typeface="Helvetica Neue"/>
              <a:cs typeface="Helvetica Neue"/>
              <a:sym typeface="Helvetica Neue"/>
            </a:endParaRPr>
          </a:p>
        </p:txBody>
      </p:sp>
      <p:sp>
        <p:nvSpPr>
          <p:cNvPr id="1464" name="Google Shape;1464;p47"/>
          <p:cNvSpPr txBox="1"/>
          <p:nvPr/>
        </p:nvSpPr>
        <p:spPr>
          <a:xfrm>
            <a:off x="4536398" y="4906468"/>
            <a:ext cx="2057400" cy="34624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5" name="Google Shape;1465;p47"/>
          <p:cNvSpPr txBox="1"/>
          <p:nvPr/>
        </p:nvSpPr>
        <p:spPr>
          <a:xfrm>
            <a:off x="1400663" y="1605283"/>
            <a:ext cx="6367576" cy="3737583"/>
          </a:xfrm>
          <a:prstGeom prst="rect">
            <a:avLst/>
          </a:prstGeom>
          <a:solidFill>
            <a:schemeClr val="lt2"/>
          </a:solidFill>
          <a:ln>
            <a:noFill/>
          </a:ln>
        </p:spPr>
        <p:txBody>
          <a:bodyPr anchorCtr="0" anchor="ctr" bIns="171450" lIns="171450" spcFirstLastPara="1" rIns="171450" wrap="square" tIns="171450">
            <a:noAutofit/>
          </a:bodyPr>
          <a:lstStyle/>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dk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dk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Krystal Reyes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Mayor's Office of Resilience and Equity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rPr b="0" i="0" lang="en-US" sz="1400" u="sng" cap="none" strike="noStrike">
                <a:solidFill>
                  <a:schemeClr val="accent1"/>
                </a:solidFill>
                <a:latin typeface="Calibri"/>
                <a:ea typeface="Calibri"/>
                <a:cs typeface="Calibri"/>
                <a:sym typeface="Calibri"/>
                <a:hlinkClick r:id="rId4">
                  <a:extLst>
                    <a:ext uri="{A12FA001-AC4F-418D-AE19-62706E023703}">
                      <ahyp:hlinkClr val="tx"/>
                    </a:ext>
                  </a:extLst>
                </a:hlinkClick>
              </a:rPr>
              <a:t>kreyes@cityoftulsa.org</a:t>
            </a:r>
            <a:r>
              <a:rPr b="0" i="0" lang="en-US" sz="1400" u="none" cap="none" strike="noStrike">
                <a:solidFill>
                  <a:schemeClr val="accent1"/>
                </a:solidFill>
                <a:latin typeface="Calibri"/>
                <a:ea typeface="Calibri"/>
                <a:cs typeface="Calibri"/>
                <a:sym typeface="Calibri"/>
              </a:rPr>
              <a:t> ​</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Leticia Calvillo ​</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Mayor's Office of Resilience and Equity </a:t>
            </a:r>
            <a:endParaRPr/>
          </a:p>
          <a:p>
            <a:pPr indent="0" lvl="0" marL="0" marR="0" rtl="0" algn="l">
              <a:lnSpc>
                <a:spcPct val="85000"/>
              </a:lnSpc>
              <a:spcBef>
                <a:spcPts val="0"/>
              </a:spcBef>
              <a:spcAft>
                <a:spcPts val="0"/>
              </a:spcAft>
              <a:buClr>
                <a:srgbClr val="FFFEFF"/>
              </a:buClr>
              <a:buSzPts val="4000"/>
              <a:buFont typeface="Calibri"/>
              <a:buNone/>
            </a:pPr>
            <a:r>
              <a:rPr b="0" i="0" lang="en-US" sz="1400" u="sng" cap="none" strike="noStrike">
                <a:solidFill>
                  <a:schemeClr val="accent1"/>
                </a:solidFill>
                <a:latin typeface="Calibri"/>
                <a:ea typeface="Calibri"/>
                <a:cs typeface="Calibri"/>
                <a:sym typeface="Calibri"/>
                <a:hlinkClick r:id="rId5">
                  <a:extLst>
                    <a:ext uri="{A12FA001-AC4F-418D-AE19-62706E023703}">
                      <ahyp:hlinkClr val="tx"/>
                    </a:ext>
                  </a:extLst>
                </a:hlinkClick>
              </a:rPr>
              <a:t>Lcalvillo@cityoftulsa.org</a:t>
            </a:r>
            <a:r>
              <a:rPr b="0" i="0" lang="en-US" sz="1400" u="none" cap="none" strike="noStrike">
                <a:solidFill>
                  <a:schemeClr val="accent1"/>
                </a:solidFill>
                <a:latin typeface="Calibri"/>
                <a:ea typeface="Calibri"/>
                <a:cs typeface="Calibri"/>
                <a:sym typeface="Calibri"/>
              </a:rPr>
              <a:t>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Austin Britt </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Mayor's Office of Economic Development </a:t>
            </a:r>
            <a:endParaRPr/>
          </a:p>
          <a:p>
            <a:pPr indent="0" lvl="0" marL="0" marR="0" rtl="0" algn="l">
              <a:lnSpc>
                <a:spcPct val="85000"/>
              </a:lnSpc>
              <a:spcBef>
                <a:spcPts val="0"/>
              </a:spcBef>
              <a:spcAft>
                <a:spcPts val="0"/>
              </a:spcAft>
              <a:buClr>
                <a:srgbClr val="FFFEFF"/>
              </a:buClr>
              <a:buSzPts val="4000"/>
              <a:buFont typeface="Calibri"/>
              <a:buNone/>
            </a:pPr>
            <a:r>
              <a:rPr b="0" i="0" lang="en-US" sz="1400" u="sng" cap="none" strike="noStrike">
                <a:solidFill>
                  <a:schemeClr val="accent1"/>
                </a:solidFill>
                <a:latin typeface="Calibri"/>
                <a:ea typeface="Calibri"/>
                <a:cs typeface="Calibri"/>
                <a:sym typeface="Calibri"/>
                <a:hlinkClick r:id="rId6">
                  <a:extLst>
                    <a:ext uri="{A12FA001-AC4F-418D-AE19-62706E023703}">
                      <ahyp:hlinkClr val="tx"/>
                    </a:ext>
                  </a:extLst>
                </a:hlinkClick>
              </a:rPr>
              <a:t>Abritt@cityoftulsa.org</a:t>
            </a:r>
            <a:r>
              <a:rPr b="0" i="0" lang="en-US" sz="1400" u="none" cap="none" strike="noStrike">
                <a:solidFill>
                  <a:schemeClr val="accent1"/>
                </a:solidFill>
                <a:latin typeface="Calibri"/>
                <a:ea typeface="Calibri"/>
                <a:cs typeface="Calibri"/>
                <a:sym typeface="Calibri"/>
              </a:rPr>
              <a:t> </a:t>
            </a:r>
            <a:endParaRPr/>
          </a:p>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accen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Kuma Roberts </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Tulsa Regional Chamber </a:t>
            </a:r>
            <a:endParaRPr/>
          </a:p>
          <a:p>
            <a:pPr indent="0" lvl="0" marL="0" marR="0" rtl="0" algn="l">
              <a:lnSpc>
                <a:spcPct val="85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kumaroberts@tulsachamber.com </a:t>
            </a:r>
            <a:endParaRPr/>
          </a:p>
          <a:p>
            <a:pPr indent="0" lvl="0" marL="0" marR="0" rtl="0" algn="l">
              <a:lnSpc>
                <a:spcPct val="85000"/>
              </a:lnSpc>
              <a:spcBef>
                <a:spcPts val="0"/>
              </a:spcBef>
              <a:spcAft>
                <a:spcPts val="0"/>
              </a:spcAft>
              <a:buClr>
                <a:srgbClr val="FFFEFF"/>
              </a:buClr>
              <a:buSzPts val="4000"/>
              <a:buFont typeface="Calibri"/>
              <a:buNone/>
            </a:pPr>
            <a:r>
              <a:t/>
            </a:r>
            <a:endParaRPr b="0" i="0" sz="14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Rachel Hutchings </a:t>
            </a:r>
            <a:endParaRPr/>
          </a:p>
          <a:p>
            <a:pPr indent="0" lvl="0" marL="0" marR="0" rtl="0" algn="l">
              <a:lnSpc>
                <a:spcPct val="100000"/>
              </a:lnSpc>
              <a:spcBef>
                <a:spcPts val="0"/>
              </a:spcBef>
              <a:spcAft>
                <a:spcPts val="0"/>
              </a:spcAft>
              <a:buClr>
                <a:srgbClr val="FFFEFF"/>
              </a:buClr>
              <a:buSzPts val="4000"/>
              <a:buFont typeface="Calibri"/>
              <a:buNone/>
            </a:pPr>
            <a:r>
              <a:rPr b="0" i="0" lang="en-US" sz="1400" u="none" cap="none" strike="noStrike">
                <a:solidFill>
                  <a:schemeClr val="accent1"/>
                </a:solidFill>
                <a:latin typeface="Calibri"/>
                <a:ea typeface="Calibri"/>
                <a:cs typeface="Calibri"/>
                <a:sym typeface="Calibri"/>
              </a:rPr>
              <a:t>Workforce Tulsa </a:t>
            </a:r>
            <a:endParaRPr/>
          </a:p>
          <a:p>
            <a:pPr indent="0" lvl="0" marL="0" marR="0" rtl="0" algn="l">
              <a:lnSpc>
                <a:spcPct val="100000"/>
              </a:lnSpc>
              <a:spcBef>
                <a:spcPts val="0"/>
              </a:spcBef>
              <a:spcAft>
                <a:spcPts val="0"/>
              </a:spcAft>
              <a:buClr>
                <a:srgbClr val="FFFEFF"/>
              </a:buClr>
              <a:buSzPts val="4000"/>
              <a:buFont typeface="Calibri"/>
              <a:buNone/>
            </a:pPr>
            <a:r>
              <a:rPr b="0" i="0" lang="en-US" sz="1400" u="sng" cap="none" strike="noStrike">
                <a:solidFill>
                  <a:schemeClr val="accent1"/>
                </a:solidFill>
                <a:latin typeface="Calibri"/>
                <a:ea typeface="Calibri"/>
                <a:cs typeface="Calibri"/>
                <a:sym typeface="Calibri"/>
                <a:hlinkClick r:id="rId7">
                  <a:extLst>
                    <a:ext uri="{A12FA001-AC4F-418D-AE19-62706E023703}">
                      <ahyp:hlinkClr val="tx"/>
                    </a:ext>
                  </a:extLst>
                </a:hlinkClick>
              </a:rPr>
              <a:t>rhutchings@workforcetulsa.com</a:t>
            </a:r>
            <a:r>
              <a:rPr b="0" i="0" lang="en-US" sz="1400" u="none" cap="none" strike="noStrike">
                <a:solidFill>
                  <a:schemeClr val="accent1"/>
                </a:solidFill>
                <a:latin typeface="Calibri"/>
                <a:ea typeface="Calibri"/>
                <a:cs typeface="Calibri"/>
                <a:sym typeface="Calibri"/>
              </a:rPr>
              <a:t> </a:t>
            </a:r>
            <a:endParaRPr/>
          </a:p>
          <a:p>
            <a:pPr indent="0" lvl="0" marL="0" marR="0" rtl="0" algn="l">
              <a:lnSpc>
                <a:spcPct val="100000"/>
              </a:lnSpc>
              <a:spcBef>
                <a:spcPts val="0"/>
              </a:spcBef>
              <a:spcAft>
                <a:spcPts val="0"/>
              </a:spcAft>
              <a:buClr>
                <a:srgbClr val="FFFEFF"/>
              </a:buClr>
              <a:buSzPts val="4000"/>
              <a:buFont typeface="Calibri"/>
              <a:buNone/>
            </a:pPr>
            <a:r>
              <a:t/>
            </a:r>
            <a:endParaRPr b="0" i="0" sz="12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FFFEFF"/>
              </a:buClr>
              <a:buSzPts val="4000"/>
              <a:buFont typeface="Calibri"/>
              <a:buNone/>
            </a:pPr>
            <a:r>
              <a:t/>
            </a:r>
            <a:endParaRPr b="0" i="0" sz="1200" u="none" cap="none" strike="noStrike">
              <a:solidFill>
                <a:schemeClr val="lt1"/>
              </a:solidFill>
              <a:latin typeface="Calibri"/>
              <a:ea typeface="Calibri"/>
              <a:cs typeface="Calibri"/>
              <a:sym typeface="Calibri"/>
            </a:endParaRPr>
          </a:p>
          <a:p>
            <a:pPr indent="0" lvl="0" marL="0" marR="0" rtl="0" algn="l">
              <a:lnSpc>
                <a:spcPct val="85000"/>
              </a:lnSpc>
              <a:spcBef>
                <a:spcPts val="0"/>
              </a:spcBef>
              <a:spcAft>
                <a:spcPts val="0"/>
              </a:spcAft>
              <a:buClr>
                <a:srgbClr val="FFFEFF"/>
              </a:buClr>
              <a:buSzPts val="4000"/>
              <a:buFont typeface="Calibri"/>
              <a:buNone/>
            </a:pPr>
            <a:r>
              <a:t/>
            </a:r>
            <a:endParaRPr b="0" i="0" sz="1125" u="none" cap="none" strike="noStrike">
              <a:solidFill>
                <a:schemeClr val="dk1"/>
              </a:solidFill>
              <a:latin typeface="Calibri"/>
              <a:ea typeface="Calibri"/>
              <a:cs typeface="Calibri"/>
              <a:sym typeface="Calibri"/>
            </a:endParaRPr>
          </a:p>
        </p:txBody>
      </p:sp>
      <p:sp>
        <p:nvSpPr>
          <p:cNvPr id="1466" name="Google Shape;1466;p47"/>
          <p:cNvSpPr txBox="1"/>
          <p:nvPr/>
        </p:nvSpPr>
        <p:spPr>
          <a:xfrm>
            <a:off x="4977820" y="1725906"/>
            <a:ext cx="2622479" cy="320857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accent1"/>
              </a:solidFill>
              <a:latin typeface="Arial"/>
              <a:ea typeface="Arial"/>
              <a:cs typeface="Arial"/>
              <a:sym typeface="Arial"/>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Daniel Chaboya </a:t>
            </a:r>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Tulsa Community College</a:t>
            </a:r>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daniel.chaboya@tulsacc.edu </a:t>
            </a:r>
            <a:endParaRPr/>
          </a:p>
          <a:p>
            <a:pPr indent="0" lvl="0" marL="0" marR="0" rtl="0" algn="l">
              <a:spcBef>
                <a:spcPts val="0"/>
              </a:spcBef>
              <a:spcAft>
                <a:spcPts val="0"/>
              </a:spcAft>
              <a:buNone/>
            </a:pPr>
            <a:r>
              <a:t/>
            </a:r>
            <a:endParaRPr sz="1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Diane Eason Contreras </a:t>
            </a:r>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YWCA Tulsa </a:t>
            </a:r>
            <a:endParaRPr/>
          </a:p>
          <a:p>
            <a:pPr indent="0" lvl="0" marL="0" marR="0" rtl="0" algn="l">
              <a:spcBef>
                <a:spcPts val="0"/>
              </a:spcBef>
              <a:spcAft>
                <a:spcPts val="0"/>
              </a:spcAft>
              <a:buNone/>
            </a:pPr>
            <a:r>
              <a:rPr lang="en-US" sz="1400" u="sng">
                <a:solidFill>
                  <a:schemeClr val="accent1"/>
                </a:solidFill>
                <a:latin typeface="Calibri"/>
                <a:ea typeface="Calibri"/>
                <a:cs typeface="Calibri"/>
                <a:sym typeface="Calibri"/>
                <a:hlinkClick r:id="rId8">
                  <a:extLst>
                    <a:ext uri="{A12FA001-AC4F-418D-AE19-62706E023703}">
                      <ahyp:hlinkClr val="tx"/>
                    </a:ext>
                  </a:extLst>
                </a:hlinkClick>
              </a:rPr>
              <a:t>deason@ywcatulsa.org</a:t>
            </a:r>
            <a:r>
              <a:rPr lang="en-US" sz="1400">
                <a:solidFill>
                  <a:schemeClr val="accent1"/>
                </a:solidFill>
                <a:latin typeface="Calibri"/>
                <a:ea typeface="Calibri"/>
                <a:cs typeface="Calibri"/>
                <a:sym typeface="Calibri"/>
              </a:rPr>
              <a:t> </a:t>
            </a:r>
            <a:endParaRPr/>
          </a:p>
          <a:p>
            <a:pPr indent="0" lvl="0" marL="0" marR="0" rtl="0" algn="l">
              <a:spcBef>
                <a:spcPts val="0"/>
              </a:spcBef>
              <a:spcAft>
                <a:spcPts val="0"/>
              </a:spcAft>
              <a:buNone/>
            </a:pPr>
            <a:r>
              <a:t/>
            </a:r>
            <a:endParaRPr sz="14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Eva Stenzel </a:t>
            </a:r>
            <a:endParaRPr/>
          </a:p>
          <a:p>
            <a:pPr indent="0" lvl="0" marL="0" marR="0" rtl="0" algn="l">
              <a:spcBef>
                <a:spcPts val="0"/>
              </a:spcBef>
              <a:spcAft>
                <a:spcPts val="0"/>
              </a:spcAft>
              <a:buNone/>
            </a:pPr>
            <a:r>
              <a:rPr lang="en-US" sz="1400">
                <a:solidFill>
                  <a:schemeClr val="accent1"/>
                </a:solidFill>
                <a:latin typeface="Calibri"/>
                <a:ea typeface="Calibri"/>
                <a:cs typeface="Calibri"/>
                <a:sym typeface="Calibri"/>
              </a:rPr>
              <a:t>YWCA Tulsa </a:t>
            </a:r>
            <a:endParaRPr/>
          </a:p>
          <a:p>
            <a:pPr indent="0" lvl="0" marL="0" marR="0" rtl="0" algn="l">
              <a:spcBef>
                <a:spcPts val="0"/>
              </a:spcBef>
              <a:spcAft>
                <a:spcPts val="0"/>
              </a:spcAft>
              <a:buNone/>
            </a:pPr>
            <a:r>
              <a:rPr lang="en-US" sz="1400" u="sng">
                <a:solidFill>
                  <a:schemeClr val="accent1"/>
                </a:solidFill>
                <a:latin typeface="Calibri"/>
                <a:ea typeface="Calibri"/>
                <a:cs typeface="Calibri"/>
                <a:sym typeface="Calibri"/>
                <a:hlinkClick r:id="rId9">
                  <a:extLst>
                    <a:ext uri="{A12FA001-AC4F-418D-AE19-62706E023703}">
                      <ahyp:hlinkClr val="tx"/>
                    </a:ext>
                  </a:extLst>
                </a:hlinkClick>
              </a:rPr>
              <a:t>estentzel@ywcatulsa.org</a:t>
            </a:r>
            <a:endParaRPr sz="1400">
              <a:solidFill>
                <a:schemeClr val="accen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5"/>
          <p:cNvSpPr txBox="1"/>
          <p:nvPr>
            <p:ph type="title"/>
          </p:nvPr>
        </p:nvSpPr>
        <p:spPr>
          <a:xfrm>
            <a:off x="611560" y="228600"/>
            <a:ext cx="8136904" cy="990600"/>
          </a:xfrm>
          <a:prstGeom prst="rect">
            <a:avLst/>
          </a:prstGeom>
          <a:noFill/>
          <a:ln>
            <a:noFill/>
          </a:ln>
        </p:spPr>
        <p:txBody>
          <a:bodyPr anchorCtr="0" anchor="ctr" bIns="171450" lIns="171450" spcFirstLastPara="1" rIns="171450" wrap="square" tIns="171450">
            <a:noAutofit/>
          </a:bodyPr>
          <a:lstStyle/>
          <a:p>
            <a:pPr indent="0" lvl="0" marL="0" rtl="0" algn="ctr">
              <a:lnSpc>
                <a:spcPct val="85000"/>
              </a:lnSpc>
              <a:spcBef>
                <a:spcPts val="0"/>
              </a:spcBef>
              <a:spcAft>
                <a:spcPts val="0"/>
              </a:spcAft>
              <a:buNone/>
            </a:pPr>
            <a:br>
              <a:rPr lang="en-US" sz="2800">
                <a:solidFill>
                  <a:schemeClr val="dk1"/>
                </a:solidFill>
              </a:rPr>
            </a:br>
            <a:br>
              <a:rPr lang="en-US" sz="2800">
                <a:solidFill>
                  <a:schemeClr val="dk1"/>
                </a:solidFill>
              </a:rPr>
            </a:br>
            <a:r>
              <a:rPr lang="en-US" sz="2800"/>
              <a:t>Misión, visión y valores fundamentales de la ciudad de Tulsa</a:t>
            </a:r>
            <a:br>
              <a:rPr lang="en-US"/>
            </a:br>
            <a:endParaRPr/>
          </a:p>
        </p:txBody>
      </p:sp>
      <p:sp>
        <p:nvSpPr>
          <p:cNvPr id="1080" name="Google Shape;1080;p5"/>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p>
            <a:pPr indent="0" lvl="0" marL="77153" rtl="0" algn="l">
              <a:spcBef>
                <a:spcPts val="0"/>
              </a:spcBef>
              <a:spcAft>
                <a:spcPts val="0"/>
              </a:spcAft>
              <a:buSzPts val="2320"/>
              <a:buNone/>
            </a:pPr>
            <a:r>
              <a:t/>
            </a:r>
            <a:endParaRPr/>
          </a:p>
        </p:txBody>
      </p:sp>
      <p:pic>
        <p:nvPicPr>
          <p:cNvPr descr="A close up of a logo&#10;&#10;Description generated with high confidence" id="1081" name="Google Shape;1081;p5"/>
          <p:cNvPicPr preferRelativeResize="0"/>
          <p:nvPr/>
        </p:nvPicPr>
        <p:blipFill rotWithShape="1">
          <a:blip r:embed="rId3">
            <a:alphaModFix/>
          </a:blip>
          <a:srcRect b="0" l="0" r="0" t="0"/>
          <a:stretch/>
        </p:blipFill>
        <p:spPr>
          <a:xfrm>
            <a:off x="593137" y="2141473"/>
            <a:ext cx="3465905" cy="3001023"/>
          </a:xfrm>
          <a:prstGeom prst="rect">
            <a:avLst/>
          </a:prstGeom>
          <a:noFill/>
          <a:ln>
            <a:noFill/>
          </a:ln>
        </p:spPr>
      </p:pic>
      <p:pic>
        <p:nvPicPr>
          <p:cNvPr descr="Mission, Vision and Values" id="1082" name="Google Shape;1082;p5"/>
          <p:cNvPicPr preferRelativeResize="0"/>
          <p:nvPr/>
        </p:nvPicPr>
        <p:blipFill rotWithShape="1">
          <a:blip r:embed="rId4">
            <a:alphaModFix/>
          </a:blip>
          <a:srcRect b="39913" l="0" r="0" t="0"/>
          <a:stretch/>
        </p:blipFill>
        <p:spPr>
          <a:xfrm>
            <a:off x="4010786" y="1412776"/>
            <a:ext cx="4786425" cy="4445194"/>
          </a:xfrm>
          <a:prstGeom prst="rect">
            <a:avLst/>
          </a:prstGeom>
          <a:noFill/>
          <a:ln>
            <a:noFill/>
          </a:ln>
        </p:spPr>
      </p:pic>
      <p:pic>
        <p:nvPicPr>
          <p:cNvPr id="1083" name="Google Shape;1083;p5"/>
          <p:cNvPicPr preferRelativeResize="0"/>
          <p:nvPr/>
        </p:nvPicPr>
        <p:blipFill rotWithShape="1">
          <a:blip r:embed="rId5">
            <a:alphaModFix/>
          </a:blip>
          <a:srcRect b="0" l="0" r="0" t="0"/>
          <a:stretch/>
        </p:blipFill>
        <p:spPr>
          <a:xfrm>
            <a:off x="251520" y="172161"/>
            <a:ext cx="1038436" cy="3784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6"/>
          <p:cNvSpPr txBox="1"/>
          <p:nvPr>
            <p:ph type="title"/>
          </p:nvPr>
        </p:nvSpPr>
        <p:spPr>
          <a:xfrm>
            <a:off x="712697" y="152586"/>
            <a:ext cx="7675727"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Una visión para Tulsa</a:t>
            </a:r>
            <a:endParaRPr/>
          </a:p>
        </p:txBody>
      </p:sp>
      <p:sp>
        <p:nvSpPr>
          <p:cNvPr id="1089" name="Google Shape;1089;p6"/>
          <p:cNvSpPr txBox="1"/>
          <p:nvPr>
            <p:ph idx="1" type="body"/>
          </p:nvPr>
        </p:nvSpPr>
        <p:spPr>
          <a:xfrm>
            <a:off x="612648" y="1600200"/>
            <a:ext cx="8135816" cy="4781128"/>
          </a:xfrm>
          <a:prstGeom prst="rect">
            <a:avLst/>
          </a:prstGeom>
          <a:noFill/>
          <a:ln>
            <a:noFill/>
          </a:ln>
        </p:spPr>
        <p:txBody>
          <a:bodyPr anchorCtr="0" anchor="t" bIns="45700" lIns="91425" spcFirstLastPara="1" rIns="91425" wrap="square" tIns="45700">
            <a:noAutofit/>
          </a:bodyPr>
          <a:lstStyle/>
          <a:p>
            <a:pPr indent="-255588" lvl="0" marL="287338" rtl="0" algn="l">
              <a:spcBef>
                <a:spcPts val="0"/>
              </a:spcBef>
              <a:spcAft>
                <a:spcPts val="0"/>
              </a:spcAft>
              <a:buSzPts val="1820"/>
              <a:buFont typeface="Noto Sans Symbols"/>
              <a:buChar char="▪"/>
            </a:pPr>
            <a:r>
              <a:rPr lang="en-US" sz="2400"/>
              <a:t>Un futuro inclusivo que honra a todos los habitantes de Tulsa</a:t>
            </a:r>
            <a:endParaRPr sz="2400"/>
          </a:p>
          <a:p>
            <a:pPr indent="-255588" lvl="0" marL="287338" rtl="0" algn="l">
              <a:spcBef>
                <a:spcPts val="700"/>
              </a:spcBef>
              <a:spcAft>
                <a:spcPts val="0"/>
              </a:spcAft>
              <a:buSzPts val="1820"/>
              <a:buFont typeface="Noto Sans Symbols"/>
              <a:buChar char="▪"/>
            </a:pPr>
            <a:r>
              <a:rPr lang="en-US" sz="2400"/>
              <a:t>Tulseños equipados para superar barreras y prosperar</a:t>
            </a:r>
            <a:endParaRPr sz="2400"/>
          </a:p>
          <a:p>
            <a:pPr indent="-255588" lvl="0" marL="287338" rtl="0" algn="l">
              <a:spcBef>
                <a:spcPts val="700"/>
              </a:spcBef>
              <a:spcAft>
                <a:spcPts val="0"/>
              </a:spcAft>
              <a:buSzPts val="1820"/>
              <a:buFont typeface="Noto Sans Symbols"/>
              <a:buChar char="▪"/>
            </a:pPr>
            <a:r>
              <a:rPr lang="en-US" sz="2400"/>
              <a:t>Oportunidades económicas para todos los habitantes de Tulsa</a:t>
            </a:r>
            <a:endParaRPr sz="2400"/>
          </a:p>
          <a:p>
            <a:pPr indent="-255588" lvl="0" marL="287338" rtl="0" algn="l">
              <a:spcBef>
                <a:spcPts val="700"/>
              </a:spcBef>
              <a:spcAft>
                <a:spcPts val="0"/>
              </a:spcAft>
              <a:buSzPts val="1820"/>
              <a:buFont typeface="Noto Sans Symbols"/>
              <a:buChar char="▪"/>
            </a:pPr>
            <a:r>
              <a:rPr lang="en-US" sz="2400"/>
              <a:t>Transformación de los sistemas municipales y regionales para mejorar los resultados para todos los habitantes de Tulsa</a:t>
            </a:r>
            <a:endParaRPr sz="2400"/>
          </a:p>
        </p:txBody>
      </p:sp>
      <p:pic>
        <p:nvPicPr>
          <p:cNvPr id="1090" name="Google Shape;1090;p6"/>
          <p:cNvPicPr preferRelativeResize="0"/>
          <p:nvPr/>
        </p:nvPicPr>
        <p:blipFill rotWithShape="1">
          <a:blip r:embed="rId3">
            <a:alphaModFix/>
          </a:blip>
          <a:srcRect b="0" l="0" r="0" t="0"/>
          <a:stretch/>
        </p:blipFill>
        <p:spPr>
          <a:xfrm>
            <a:off x="251520" y="172161"/>
            <a:ext cx="1038436" cy="3784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7"/>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Tulsa Resistente</a:t>
            </a:r>
            <a:endParaRPr/>
          </a:p>
        </p:txBody>
      </p:sp>
      <p:sp>
        <p:nvSpPr>
          <p:cNvPr id="1096" name="Google Shape;1096;p7"/>
          <p:cNvSpPr txBox="1"/>
          <p:nvPr>
            <p:ph idx="2" type="body"/>
          </p:nvPr>
        </p:nvSpPr>
        <p:spPr>
          <a:xfrm>
            <a:off x="4716016" y="1589566"/>
            <a:ext cx="4015085" cy="4791761"/>
          </a:xfrm>
          <a:prstGeom prst="rect">
            <a:avLst/>
          </a:prstGeom>
          <a:noFill/>
          <a:ln>
            <a:noFill/>
          </a:ln>
        </p:spPr>
        <p:txBody>
          <a:bodyPr anchorCtr="0" anchor="t" bIns="45700" lIns="91425" spcFirstLastPara="1" rIns="91425" wrap="square" tIns="45700">
            <a:noAutofit/>
          </a:bodyPr>
          <a:lstStyle/>
          <a:p>
            <a:pPr indent="-81280" lvl="0" marL="0" rtl="0" algn="l">
              <a:spcBef>
                <a:spcPts val="0"/>
              </a:spcBef>
              <a:spcAft>
                <a:spcPts val="0"/>
              </a:spcAft>
              <a:buClr>
                <a:schemeClr val="dk1"/>
              </a:buClr>
              <a:buSzPts val="1280"/>
              <a:buFont typeface="Arial"/>
              <a:buChar char="•"/>
            </a:pPr>
            <a:r>
              <a:rPr lang="en-US" sz="1600">
                <a:latin typeface="Verdana"/>
                <a:ea typeface="Verdana"/>
                <a:cs typeface="Verdana"/>
                <a:sym typeface="Verdana"/>
              </a:rPr>
              <a:t>La estrategia de resiliencia de Tulsa sirve como un mapa para abordar los desafíos más importantes de Tulsa y busca desarrollar la capacidad entre los residentes, los sistemas de la ciudad y los socios comunitarios para construir una ciudad más resiliente.</a:t>
            </a:r>
            <a:endParaRPr/>
          </a:p>
          <a:p>
            <a:pPr indent="-81280" lvl="0" marL="0" rtl="0" algn="l">
              <a:spcBef>
                <a:spcPts val="700"/>
              </a:spcBef>
              <a:spcAft>
                <a:spcPts val="0"/>
              </a:spcAft>
              <a:buClr>
                <a:schemeClr val="dk1"/>
              </a:buClr>
              <a:buSzPts val="1280"/>
              <a:buFont typeface="Arial"/>
              <a:buChar char="•"/>
            </a:pPr>
            <a:r>
              <a:rPr lang="en-US" sz="1600">
                <a:latin typeface="Verdana"/>
                <a:ea typeface="Verdana"/>
                <a:cs typeface="Verdana"/>
                <a:sym typeface="Verdana"/>
              </a:rPr>
              <a:t>Participación y aportaciones sólidas de la comunidad</a:t>
            </a:r>
            <a:endParaRPr/>
          </a:p>
          <a:p>
            <a:pPr indent="-81280" lvl="0" marL="0" rtl="0" algn="l">
              <a:spcBef>
                <a:spcPts val="700"/>
              </a:spcBef>
              <a:spcAft>
                <a:spcPts val="0"/>
              </a:spcAft>
              <a:buClr>
                <a:schemeClr val="dk1"/>
              </a:buClr>
              <a:buSzPts val="1280"/>
              <a:buFont typeface="Arial"/>
              <a:buChar char="•"/>
            </a:pPr>
            <a:r>
              <a:rPr lang="en-US" sz="1600">
                <a:latin typeface="Verdana"/>
                <a:ea typeface="Verdana"/>
                <a:cs typeface="Verdana"/>
                <a:sym typeface="Verdana"/>
              </a:rPr>
              <a:t>Lanzado en el verano de 2018</a:t>
            </a:r>
            <a:endParaRPr/>
          </a:p>
          <a:p>
            <a:pPr indent="-81280" lvl="0" marL="0" rtl="0" algn="l">
              <a:spcBef>
                <a:spcPts val="700"/>
              </a:spcBef>
              <a:spcAft>
                <a:spcPts val="0"/>
              </a:spcAft>
              <a:buClr>
                <a:schemeClr val="dk1"/>
              </a:buClr>
              <a:buSzPts val="1280"/>
              <a:buFont typeface="Arial"/>
              <a:buChar char="•"/>
            </a:pPr>
            <a:r>
              <a:rPr lang="en-US" sz="1600">
                <a:latin typeface="Verdana"/>
                <a:ea typeface="Verdana"/>
                <a:cs typeface="Verdana"/>
                <a:sym typeface="Verdana"/>
              </a:rPr>
              <a:t>Contiene 41 lineamientos, programas, cambios de práctica y eventos</a:t>
            </a:r>
            <a:endParaRPr sz="1600">
              <a:latin typeface="Verdana"/>
              <a:ea typeface="Verdana"/>
              <a:cs typeface="Verdana"/>
              <a:sym typeface="Verdana"/>
            </a:endParaRPr>
          </a:p>
          <a:p>
            <a:pPr indent="-81280" lvl="0" marL="0" rtl="0" algn="l">
              <a:spcBef>
                <a:spcPts val="700"/>
              </a:spcBef>
              <a:spcAft>
                <a:spcPts val="0"/>
              </a:spcAft>
              <a:buClr>
                <a:schemeClr val="dk1"/>
              </a:buClr>
              <a:buSzPts val="1280"/>
              <a:buFont typeface="Arial"/>
              <a:buChar char="•"/>
            </a:pPr>
            <a:r>
              <a:rPr lang="en-US" sz="1600" u="sng">
                <a:solidFill>
                  <a:schemeClr val="hlink"/>
                </a:solidFill>
                <a:latin typeface="Verdana"/>
                <a:ea typeface="Verdana"/>
                <a:cs typeface="Verdana"/>
                <a:sym typeface="Verdana"/>
                <a:hlinkClick r:id="rId3"/>
              </a:rPr>
              <a:t>www.cityoftulsa.org/resilienttulsa</a:t>
            </a:r>
            <a:r>
              <a:rPr lang="en-US" sz="1600">
                <a:latin typeface="Verdana"/>
                <a:ea typeface="Verdana"/>
                <a:cs typeface="Verdana"/>
                <a:sym typeface="Verdana"/>
              </a:rPr>
              <a:t> </a:t>
            </a:r>
            <a:endParaRPr/>
          </a:p>
          <a:p>
            <a:pPr indent="0" lvl="0" marL="0" rtl="0" algn="l">
              <a:spcBef>
                <a:spcPts val="700"/>
              </a:spcBef>
              <a:spcAft>
                <a:spcPts val="0"/>
              </a:spcAft>
              <a:buSzPts val="2080"/>
              <a:buFont typeface="Noto Sans Symbols"/>
              <a:buNone/>
            </a:pPr>
            <a:r>
              <a:t/>
            </a:r>
            <a:endParaRPr/>
          </a:p>
        </p:txBody>
      </p:sp>
      <p:pic>
        <p:nvPicPr>
          <p:cNvPr descr="A close up of text on a black background&#10;&#10;Description generated with high confidence" id="1097" name="Google Shape;1097;p7"/>
          <p:cNvPicPr preferRelativeResize="0"/>
          <p:nvPr>
            <p:ph idx="1" type="body"/>
          </p:nvPr>
        </p:nvPicPr>
        <p:blipFill rotWithShape="1">
          <a:blip r:embed="rId4">
            <a:alphaModFix/>
          </a:blip>
          <a:srcRect b="0" l="0" r="0" t="0"/>
          <a:stretch/>
        </p:blipFill>
        <p:spPr>
          <a:xfrm>
            <a:off x="704102" y="1589088"/>
            <a:ext cx="3697196" cy="4792662"/>
          </a:xfrm>
          <a:prstGeom prst="rect">
            <a:avLst/>
          </a:prstGeom>
          <a:noFill/>
          <a:ln>
            <a:noFill/>
          </a:ln>
        </p:spPr>
      </p:pic>
      <p:pic>
        <p:nvPicPr>
          <p:cNvPr id="1098" name="Google Shape;1098;p7"/>
          <p:cNvPicPr preferRelativeResize="0"/>
          <p:nvPr/>
        </p:nvPicPr>
        <p:blipFill rotWithShape="1">
          <a:blip r:embed="rId5">
            <a:alphaModFix/>
          </a:blip>
          <a:srcRect b="0" l="0" r="0" t="0"/>
          <a:stretch/>
        </p:blipFill>
        <p:spPr>
          <a:xfrm>
            <a:off x="251520" y="172161"/>
            <a:ext cx="1038436" cy="3784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pic>
        <p:nvPicPr>
          <p:cNvPr descr="A close up of a logo&#10;&#10;Description generated with high confidence" id="1103" name="Google Shape;1103;p8"/>
          <p:cNvPicPr preferRelativeResize="0"/>
          <p:nvPr/>
        </p:nvPicPr>
        <p:blipFill rotWithShape="1">
          <a:blip r:embed="rId3">
            <a:alphaModFix/>
          </a:blip>
          <a:srcRect b="0" l="0" r="0" t="0"/>
          <a:stretch/>
        </p:blipFill>
        <p:spPr>
          <a:xfrm>
            <a:off x="327929" y="2611227"/>
            <a:ext cx="3464231" cy="2879068"/>
          </a:xfrm>
          <a:prstGeom prst="rect">
            <a:avLst/>
          </a:prstGeom>
          <a:noFill/>
          <a:ln>
            <a:noFill/>
          </a:ln>
        </p:spPr>
      </p:pic>
      <p:sp>
        <p:nvSpPr>
          <p:cNvPr id="1104" name="Google Shape;1104;p8"/>
          <p:cNvSpPr txBox="1"/>
          <p:nvPr>
            <p:ph idx="1" type="body"/>
          </p:nvPr>
        </p:nvSpPr>
        <p:spPr>
          <a:xfrm>
            <a:off x="3694760" y="2324093"/>
            <a:ext cx="4711405" cy="3936467"/>
          </a:xfrm>
          <a:prstGeom prst="rect">
            <a:avLst/>
          </a:prstGeom>
          <a:noFill/>
          <a:ln>
            <a:noFill/>
          </a:ln>
        </p:spPr>
        <p:txBody>
          <a:bodyPr anchorCtr="0" anchor="t" bIns="45700" lIns="91425" spcFirstLastPara="1" rIns="91425" wrap="square" tIns="45700">
            <a:noAutofit/>
          </a:bodyPr>
          <a:lstStyle/>
          <a:p>
            <a:pPr indent="0" lvl="0" marL="77153" rtl="0" algn="l">
              <a:spcBef>
                <a:spcPts val="0"/>
              </a:spcBef>
              <a:spcAft>
                <a:spcPts val="0"/>
              </a:spcAft>
              <a:buSzPts val="2320"/>
              <a:buNone/>
            </a:pPr>
            <a:r>
              <a:t/>
            </a:r>
            <a:endParaRPr/>
          </a:p>
          <a:p>
            <a:pPr indent="-140018" lvl="0" marL="287338" rtl="0" algn="l">
              <a:spcBef>
                <a:spcPts val="700"/>
              </a:spcBef>
              <a:spcAft>
                <a:spcPts val="0"/>
              </a:spcAft>
              <a:buSzPts val="2320"/>
              <a:buFont typeface="Noto Sans Symbols"/>
              <a:buNone/>
            </a:pPr>
            <a:r>
              <a:t/>
            </a:r>
            <a:endParaRPr/>
          </a:p>
        </p:txBody>
      </p:sp>
      <p:sp>
        <p:nvSpPr>
          <p:cNvPr id="1105" name="Google Shape;1105;p8"/>
          <p:cNvSpPr txBox="1"/>
          <p:nvPr/>
        </p:nvSpPr>
        <p:spPr>
          <a:xfrm>
            <a:off x="6728" y="3397197"/>
            <a:ext cx="9139078" cy="2931572"/>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t/>
            </a:r>
            <a:endParaRPr b="0" i="0" sz="2100" u="none" cap="none" strike="noStrike">
              <a:solidFill>
                <a:srgbClr val="002060"/>
              </a:solidFill>
              <a:latin typeface="Arial"/>
              <a:ea typeface="Arial"/>
              <a:cs typeface="Arial"/>
              <a:sym typeface="Arial"/>
            </a:endParaRPr>
          </a:p>
          <a:p>
            <a:pPr indent="0" lvl="0" marL="0" marR="0" rtl="0" algn="ctr">
              <a:spcBef>
                <a:spcPts val="0"/>
              </a:spcBef>
              <a:spcAft>
                <a:spcPts val="0"/>
              </a:spcAft>
              <a:buNone/>
            </a:pPr>
            <a:r>
              <a:rPr b="1" i="0" lang="en-US" sz="2100" u="none" cap="none" strike="noStrike">
                <a:solidFill>
                  <a:srgbClr val="002060"/>
                </a:solidFill>
                <a:latin typeface="Arial"/>
                <a:ea typeface="Arial"/>
                <a:cs typeface="Arial"/>
                <a:sym typeface="Arial"/>
              </a:rPr>
              <a:t>El Plan de Bienvenida de Nuevos Tulseños es un mapa integral </a:t>
            </a:r>
            <a:r>
              <a:rPr b="0" i="0" lang="en-US" sz="2100" u="none" cap="none" strike="noStrike">
                <a:solidFill>
                  <a:srgbClr val="002060"/>
                </a:solidFill>
                <a:latin typeface="Arial"/>
                <a:ea typeface="Arial"/>
                <a:cs typeface="Arial"/>
                <a:sym typeface="Arial"/>
              </a:rPr>
              <a:t>para </a:t>
            </a:r>
            <a:r>
              <a:rPr b="1" i="0" lang="en-US" sz="2100" u="none" cap="none" strike="noStrike">
                <a:solidFill>
                  <a:srgbClr val="002060"/>
                </a:solidFill>
                <a:latin typeface="Arial"/>
                <a:ea typeface="Arial"/>
                <a:cs typeface="Arial"/>
                <a:sym typeface="Arial"/>
              </a:rPr>
              <a:t>construir una Tulsa más cohesiva y equitativa </a:t>
            </a:r>
            <a:r>
              <a:rPr b="0" i="0" lang="en-US" sz="2100" u="none" cap="none" strike="noStrike">
                <a:solidFill>
                  <a:srgbClr val="002060"/>
                </a:solidFill>
                <a:latin typeface="Arial"/>
                <a:ea typeface="Arial"/>
                <a:cs typeface="Arial"/>
                <a:sym typeface="Arial"/>
              </a:rPr>
              <a:t>y fomentar las conexiones entre todos los inmigrantes y los residentes a largo plazo.</a:t>
            </a:r>
            <a:endParaRPr/>
          </a:p>
          <a:p>
            <a:pPr indent="0" lvl="0" marL="0" marR="0" rtl="0" algn="ctr">
              <a:spcBef>
                <a:spcPts val="0"/>
              </a:spcBef>
              <a:spcAft>
                <a:spcPts val="0"/>
              </a:spcAft>
              <a:buNone/>
            </a:pPr>
            <a:r>
              <a:t/>
            </a:r>
            <a:endParaRPr b="0" i="0" sz="2100" u="none" cap="none" strike="noStrike">
              <a:solidFill>
                <a:srgbClr val="002060"/>
              </a:solidFill>
              <a:latin typeface="Arial"/>
              <a:ea typeface="Arial"/>
              <a:cs typeface="Arial"/>
              <a:sym typeface="Arial"/>
            </a:endParaRPr>
          </a:p>
          <a:p>
            <a:pPr indent="0" lvl="0" marL="0" marR="0" rtl="0" algn="ctr">
              <a:spcBef>
                <a:spcPts val="0"/>
              </a:spcBef>
              <a:spcAft>
                <a:spcPts val="0"/>
              </a:spcAft>
              <a:buNone/>
            </a:pPr>
            <a:r>
              <a:rPr b="0" i="0" lang="en-US" sz="2100" u="none" cap="none" strike="noStrike">
                <a:solidFill>
                  <a:srgbClr val="002060"/>
                </a:solidFill>
                <a:latin typeface="Arial"/>
                <a:ea typeface="Arial"/>
                <a:cs typeface="Arial"/>
                <a:sym typeface="Arial"/>
              </a:rPr>
              <a:t>En última instancia, el Plan de Bienvenida es </a:t>
            </a:r>
            <a:r>
              <a:rPr b="1" i="0" lang="en-US" sz="2100" u="none" cap="none" strike="noStrike">
                <a:solidFill>
                  <a:srgbClr val="002060"/>
                </a:solidFill>
                <a:latin typeface="Arial"/>
                <a:ea typeface="Arial"/>
                <a:cs typeface="Arial"/>
                <a:sym typeface="Arial"/>
              </a:rPr>
              <a:t>un compromiso con la inclusión social </a:t>
            </a:r>
            <a:r>
              <a:rPr b="0" i="0" lang="en-US" sz="2100" u="none" cap="none" strike="noStrike">
                <a:solidFill>
                  <a:srgbClr val="002060"/>
                </a:solidFill>
                <a:latin typeface="Arial"/>
                <a:ea typeface="Arial"/>
                <a:cs typeface="Arial"/>
                <a:sym typeface="Arial"/>
              </a:rPr>
              <a:t>de todos los inmigrantes y la promoción de la</a:t>
            </a:r>
            <a:r>
              <a:rPr b="1" i="0" lang="en-US" sz="2100" u="none" cap="none" strike="noStrike">
                <a:solidFill>
                  <a:srgbClr val="002060"/>
                </a:solidFill>
                <a:latin typeface="Arial"/>
                <a:ea typeface="Arial"/>
                <a:cs typeface="Arial"/>
                <a:sym typeface="Arial"/>
              </a:rPr>
              <a:t> prosperidad compartida para todos los habitantes de Tulsa.</a:t>
            </a:r>
            <a:endParaRPr b="1" i="0" sz="2100" u="none" cap="none" strike="noStrike">
              <a:solidFill>
                <a:srgbClr val="002060"/>
              </a:solidFill>
              <a:latin typeface="Arial"/>
              <a:ea typeface="Arial"/>
              <a:cs typeface="Arial"/>
              <a:sym typeface="Arial"/>
            </a:endParaRPr>
          </a:p>
          <a:p>
            <a:pPr indent="0" lvl="0" marL="0" marR="0" rtl="0" algn="l">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id="1106" name="Google Shape;1106;p8"/>
          <p:cNvPicPr preferRelativeResize="0"/>
          <p:nvPr/>
        </p:nvPicPr>
        <p:blipFill rotWithShape="1">
          <a:blip r:embed="rId4">
            <a:alphaModFix/>
          </a:blip>
          <a:srcRect b="0" l="0" r="0" t="0"/>
          <a:stretch/>
        </p:blipFill>
        <p:spPr>
          <a:xfrm>
            <a:off x="2202851" y="1263756"/>
            <a:ext cx="4956140" cy="2165245"/>
          </a:xfrm>
          <a:prstGeom prst="rect">
            <a:avLst/>
          </a:prstGeom>
          <a:noFill/>
          <a:ln>
            <a:noFill/>
          </a:ln>
        </p:spPr>
      </p:pic>
      <p:sp>
        <p:nvSpPr>
          <p:cNvPr id="1107" name="Google Shape;1107;p8"/>
          <p:cNvSpPr txBox="1"/>
          <p:nvPr/>
        </p:nvSpPr>
        <p:spPr>
          <a:xfrm>
            <a:off x="2072629" y="486838"/>
            <a:ext cx="52356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200" u="none" cap="none" strike="noStrike">
                <a:solidFill>
                  <a:schemeClr val="dk1"/>
                </a:solidFill>
                <a:latin typeface="Arial"/>
                <a:ea typeface="Arial"/>
                <a:cs typeface="Arial"/>
                <a:sym typeface="Arial"/>
              </a:rPr>
              <a:t>Iniciativa Nuevos Tulseños</a:t>
            </a:r>
            <a:endParaRPr sz="3200">
              <a:solidFill>
                <a:srgbClr val="003764"/>
              </a:solidFill>
              <a:latin typeface="Helvetica Neue"/>
              <a:ea typeface="Helvetica Neue"/>
              <a:cs typeface="Helvetica Neue"/>
              <a:sym typeface="Helvetica Neue"/>
            </a:endParaRPr>
          </a:p>
        </p:txBody>
      </p:sp>
      <p:pic>
        <p:nvPicPr>
          <p:cNvPr id="1108" name="Google Shape;1108;p8"/>
          <p:cNvPicPr preferRelativeResize="0"/>
          <p:nvPr/>
        </p:nvPicPr>
        <p:blipFill rotWithShape="1">
          <a:blip r:embed="rId5">
            <a:alphaModFix/>
          </a:blip>
          <a:srcRect b="0" l="0" r="0" t="0"/>
          <a:stretch/>
        </p:blipFill>
        <p:spPr>
          <a:xfrm>
            <a:off x="251520" y="172161"/>
            <a:ext cx="1038436" cy="3784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9"/>
          <p:cNvSpPr txBox="1"/>
          <p:nvPr>
            <p:ph type="title"/>
          </p:nvPr>
        </p:nvSpPr>
        <p:spPr>
          <a:xfrm>
            <a:off x="611560" y="228600"/>
            <a:ext cx="8136904" cy="99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Plan de bienvenida a los </a:t>
            </a:r>
            <a:r>
              <a:rPr lang="en-US"/>
              <a:t>tulseños</a:t>
            </a:r>
            <a:r>
              <a:rPr lang="en-US"/>
              <a:t> nuevos </a:t>
            </a:r>
            <a:endParaRPr/>
          </a:p>
        </p:txBody>
      </p:sp>
      <p:pic>
        <p:nvPicPr>
          <p:cNvPr id="1114" name="Google Shape;1114;p9"/>
          <p:cNvPicPr preferRelativeResize="0"/>
          <p:nvPr>
            <p:ph idx="1" type="body"/>
          </p:nvPr>
        </p:nvPicPr>
        <p:blipFill rotWithShape="1">
          <a:blip r:embed="rId3">
            <a:alphaModFix/>
          </a:blip>
          <a:srcRect b="1451" l="2314" r="0" t="0"/>
          <a:stretch/>
        </p:blipFill>
        <p:spPr>
          <a:xfrm>
            <a:off x="460552" y="1551050"/>
            <a:ext cx="3600300" cy="3005100"/>
          </a:xfrm>
          <a:prstGeom prst="rect">
            <a:avLst/>
          </a:prstGeom>
          <a:noFill/>
          <a:ln>
            <a:noFill/>
          </a:ln>
        </p:spPr>
      </p:pic>
      <p:pic>
        <p:nvPicPr>
          <p:cNvPr id="1115" name="Google Shape;1115;p9"/>
          <p:cNvPicPr preferRelativeResize="0"/>
          <p:nvPr/>
        </p:nvPicPr>
        <p:blipFill rotWithShape="1">
          <a:blip r:embed="rId4">
            <a:alphaModFix/>
          </a:blip>
          <a:srcRect b="0" l="0" r="0" t="0"/>
          <a:stretch/>
        </p:blipFill>
        <p:spPr>
          <a:xfrm>
            <a:off x="251520" y="172161"/>
            <a:ext cx="1038436" cy="378413"/>
          </a:xfrm>
          <a:prstGeom prst="rect">
            <a:avLst/>
          </a:prstGeom>
          <a:noFill/>
          <a:ln>
            <a:noFill/>
          </a:ln>
        </p:spPr>
      </p:pic>
      <p:sp>
        <p:nvSpPr>
          <p:cNvPr id="1116" name="Google Shape;1116;p9"/>
          <p:cNvSpPr txBox="1"/>
          <p:nvPr/>
        </p:nvSpPr>
        <p:spPr>
          <a:xfrm>
            <a:off x="4266352" y="1330366"/>
            <a:ext cx="4176600" cy="4524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Participación Cívica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Aumentar el acceso a los servicios municipales, oportunidades de liderazgo, registro para el voto y la naturalización</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Desarrollo Económico</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Reconocer y celebrar a los inmigrantes emprendedores, incrementando el acceso a las educación financiera y el apoyo de la fuerza de trabajo</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Salud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Colaborar con los socios comunitarios para asegurar que los inmigrantes reciban cuidados y servicios de salud física y mental de alta calidad y culturalmente apropiados. </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Seguridad </a:t>
            </a:r>
            <a:r>
              <a:rPr b="1" lang="en-US" sz="1200">
                <a:solidFill>
                  <a:schemeClr val="dk1"/>
                </a:solidFill>
              </a:rPr>
              <a:t>Pública</a:t>
            </a:r>
            <a:endParaRPr/>
          </a:p>
          <a:p>
            <a:pPr indent="0" lvl="0" marL="0" marR="0" rtl="0" algn="l">
              <a:spcBef>
                <a:spcPts val="0"/>
              </a:spcBef>
              <a:spcAft>
                <a:spcPts val="0"/>
              </a:spcAft>
              <a:buNone/>
            </a:pPr>
            <a:r>
              <a:rPr lang="en-US" sz="1200">
                <a:solidFill>
                  <a:schemeClr val="dk1"/>
                </a:solidFill>
              </a:rPr>
              <a:t>I</a:t>
            </a:r>
            <a:r>
              <a:rPr lang="en-US" sz="1200">
                <a:solidFill>
                  <a:schemeClr val="dk1"/>
                </a:solidFill>
                <a:latin typeface="Arial"/>
                <a:ea typeface="Arial"/>
                <a:cs typeface="Arial"/>
                <a:sym typeface="Arial"/>
              </a:rPr>
              <a:t>mplementar lineamientos que promuevan la justicia, la seguridad y la confianza entre los inmigrantes y  las agencias de aplicación de la ley y las agencias de seguridad </a:t>
            </a:r>
            <a:r>
              <a:rPr lang="en-US" sz="1200">
                <a:solidFill>
                  <a:schemeClr val="dk1"/>
                </a:solidFill>
              </a:rPr>
              <a:t>pública</a:t>
            </a:r>
            <a:r>
              <a:rPr lang="en-US" sz="1200">
                <a:solidFill>
                  <a:schemeClr val="dk1"/>
                </a:solidFill>
                <a:latin typeface="Arial"/>
                <a:ea typeface="Arial"/>
                <a:cs typeface="Arial"/>
                <a:sym typeface="Arial"/>
              </a:rPr>
              <a: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054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KRE_PPT_Template_Greek">
  <a:themeElement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KRE_PPT_Template_Greek">
  <a:themeElement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KRE_PPT_Template_Greek">
  <a:themeElement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KRE_PPT_Template_Greek">
  <a:themeElement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KRE_PPT_Template_Greek">
  <a:themeElement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0.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1.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2.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3.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4.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5.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6.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7.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8.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19.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0.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1.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2.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3.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4.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5.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6.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7.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8.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29.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0.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1.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2.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3.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4.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35.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4.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5.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6.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7.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8.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ppt/theme/themeOverride9.xml><?xml version="1.0" encoding="utf-8"?>
<a:themeOverride xmlns:a="http://schemas.openxmlformats.org/drawingml/2006/main" xmlns:r="http://schemas.openxmlformats.org/officeDocument/2006/relationships">
  <a:clrScheme name="Custom 8">
    <a:dk1>
      <a:srgbClr val="000000"/>
    </a:dk1>
    <a:lt1>
      <a:srgbClr val="FFFFFF"/>
    </a:lt1>
    <a:dk2>
      <a:srgbClr val="666666"/>
    </a:dk2>
    <a:lt2>
      <a:srgbClr val="D2D2D2"/>
    </a:lt2>
    <a:accent1>
      <a:srgbClr val="1F9055"/>
    </a:accent1>
    <a:accent2>
      <a:srgbClr val="003764"/>
    </a:accent2>
    <a:accent3>
      <a:srgbClr val="DAD8D6"/>
    </a:accent3>
    <a:accent4>
      <a:srgbClr val="999999"/>
    </a:accent4>
    <a:accent5>
      <a:srgbClr val="333333"/>
    </a:accent5>
    <a:accent6>
      <a:srgbClr val="78BC99"/>
    </a:accent6>
    <a:hlink>
      <a:srgbClr val="0000FF"/>
    </a:hlink>
    <a:folHlink>
      <a:srgbClr val="0080F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2016-01-21T15:53:01Z</dcterms:created>
  <dc:creator>Anthony S. Castro</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0x0101008D57AF689B0FD542AC93C15F6D7EFA7A</vt:lpwstr>
  </property>
</Properties>
</file>