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948" r:id="rId5"/>
    <p:sldMasterId id="2147483959" r:id="rId6"/>
    <p:sldMasterId id="2147483986" r:id="rId7"/>
    <p:sldMasterId id="2147484002" r:id="rId8"/>
    <p:sldMasterId id="2147484027" r:id="rId9"/>
  </p:sldMasterIdLst>
  <p:notesMasterIdLst>
    <p:notesMasterId r:id="rId216"/>
  </p:notesMasterIdLst>
  <p:handoutMasterIdLst>
    <p:handoutMasterId r:id="rId217"/>
  </p:handoutMasterIdLst>
  <p:sldIdLst>
    <p:sldId id="265" r:id="rId10"/>
    <p:sldId id="285" r:id="rId11"/>
    <p:sldId id="284" r:id="rId12"/>
    <p:sldId id="292" r:id="rId13"/>
    <p:sldId id="288" r:id="rId14"/>
    <p:sldId id="289" r:id="rId15"/>
    <p:sldId id="290" r:id="rId16"/>
    <p:sldId id="291" r:id="rId17"/>
    <p:sldId id="293" r:id="rId18"/>
    <p:sldId id="294" r:id="rId19"/>
    <p:sldId id="296" r:id="rId20"/>
    <p:sldId id="2534" r:id="rId21"/>
    <p:sldId id="2535" r:id="rId22"/>
    <p:sldId id="2536" r:id="rId23"/>
    <p:sldId id="2537" r:id="rId24"/>
    <p:sldId id="260" r:id="rId25"/>
    <p:sldId id="2538" r:id="rId26"/>
    <p:sldId id="2539" r:id="rId27"/>
    <p:sldId id="2540" r:id="rId28"/>
    <p:sldId id="2541" r:id="rId29"/>
    <p:sldId id="2542" r:id="rId30"/>
    <p:sldId id="2543" r:id="rId31"/>
    <p:sldId id="2544" r:id="rId32"/>
    <p:sldId id="2545" r:id="rId33"/>
    <p:sldId id="2546" r:id="rId34"/>
    <p:sldId id="2547" r:id="rId35"/>
    <p:sldId id="2569" r:id="rId36"/>
    <p:sldId id="2570" r:id="rId37"/>
    <p:sldId id="2571" r:id="rId38"/>
    <p:sldId id="2572" r:id="rId39"/>
    <p:sldId id="2573" r:id="rId40"/>
    <p:sldId id="2574" r:id="rId41"/>
    <p:sldId id="2575" r:id="rId42"/>
    <p:sldId id="2576" r:id="rId43"/>
    <p:sldId id="2577" r:id="rId44"/>
    <p:sldId id="2578" r:id="rId45"/>
    <p:sldId id="2579" r:id="rId46"/>
    <p:sldId id="2580" r:id="rId47"/>
    <p:sldId id="2581" r:id="rId48"/>
    <p:sldId id="2582" r:id="rId49"/>
    <p:sldId id="2583" r:id="rId50"/>
    <p:sldId id="2497" r:id="rId51"/>
    <p:sldId id="2498" r:id="rId52"/>
    <p:sldId id="2499" r:id="rId53"/>
    <p:sldId id="2500" r:id="rId54"/>
    <p:sldId id="458" r:id="rId55"/>
    <p:sldId id="470" r:id="rId56"/>
    <p:sldId id="2501" r:id="rId57"/>
    <p:sldId id="2502" r:id="rId58"/>
    <p:sldId id="2503" r:id="rId59"/>
    <p:sldId id="461" r:id="rId60"/>
    <p:sldId id="2466" r:id="rId61"/>
    <p:sldId id="2584" r:id="rId62"/>
    <p:sldId id="266" r:id="rId63"/>
    <p:sldId id="2595" r:id="rId64"/>
    <p:sldId id="2585" r:id="rId65"/>
    <p:sldId id="269" r:id="rId66"/>
    <p:sldId id="325" r:id="rId67"/>
    <p:sldId id="312" r:id="rId68"/>
    <p:sldId id="302" r:id="rId69"/>
    <p:sldId id="319" r:id="rId70"/>
    <p:sldId id="320" r:id="rId71"/>
    <p:sldId id="326" r:id="rId72"/>
    <p:sldId id="321" r:id="rId73"/>
    <p:sldId id="276" r:id="rId74"/>
    <p:sldId id="277" r:id="rId75"/>
    <p:sldId id="280" r:id="rId76"/>
    <p:sldId id="281" r:id="rId77"/>
    <p:sldId id="2586" r:id="rId78"/>
    <p:sldId id="275" r:id="rId79"/>
    <p:sldId id="282" r:id="rId80"/>
    <p:sldId id="308" r:id="rId81"/>
    <p:sldId id="283" r:id="rId82"/>
    <p:sldId id="301" r:id="rId83"/>
    <p:sldId id="2587" r:id="rId84"/>
    <p:sldId id="2588" r:id="rId85"/>
    <p:sldId id="286" r:id="rId86"/>
    <p:sldId id="323" r:id="rId87"/>
    <p:sldId id="287" r:id="rId88"/>
    <p:sldId id="329" r:id="rId89"/>
    <p:sldId id="330" r:id="rId90"/>
    <p:sldId id="332" r:id="rId91"/>
    <p:sldId id="333" r:id="rId92"/>
    <p:sldId id="331" r:id="rId93"/>
    <p:sldId id="336" r:id="rId94"/>
    <p:sldId id="337" r:id="rId95"/>
    <p:sldId id="338" r:id="rId96"/>
    <p:sldId id="339" r:id="rId97"/>
    <p:sldId id="340" r:id="rId98"/>
    <p:sldId id="341" r:id="rId99"/>
    <p:sldId id="343" r:id="rId100"/>
    <p:sldId id="344" r:id="rId101"/>
    <p:sldId id="345" r:id="rId102"/>
    <p:sldId id="342" r:id="rId103"/>
    <p:sldId id="346" r:id="rId104"/>
    <p:sldId id="347" r:id="rId105"/>
    <p:sldId id="348" r:id="rId106"/>
    <p:sldId id="349" r:id="rId107"/>
    <p:sldId id="350" r:id="rId108"/>
    <p:sldId id="352" r:id="rId109"/>
    <p:sldId id="351" r:id="rId110"/>
    <p:sldId id="353" r:id="rId111"/>
    <p:sldId id="354" r:id="rId112"/>
    <p:sldId id="356" r:id="rId113"/>
    <p:sldId id="358" r:id="rId114"/>
    <p:sldId id="2441" r:id="rId115"/>
    <p:sldId id="2442" r:id="rId116"/>
    <p:sldId id="2443" r:id="rId117"/>
    <p:sldId id="262" r:id="rId118"/>
    <p:sldId id="261" r:id="rId119"/>
    <p:sldId id="2445" r:id="rId120"/>
    <p:sldId id="2589" r:id="rId121"/>
    <p:sldId id="2590" r:id="rId122"/>
    <p:sldId id="2591" r:id="rId123"/>
    <p:sldId id="2592" r:id="rId124"/>
    <p:sldId id="2593" r:id="rId125"/>
    <p:sldId id="2594" r:id="rId126"/>
    <p:sldId id="2453" r:id="rId127"/>
    <p:sldId id="2447" r:id="rId128"/>
    <p:sldId id="2448" r:id="rId129"/>
    <p:sldId id="2449" r:id="rId130"/>
    <p:sldId id="2450" r:id="rId131"/>
    <p:sldId id="2451" r:id="rId132"/>
    <p:sldId id="2452" r:id="rId133"/>
    <p:sldId id="273" r:id="rId134"/>
    <p:sldId id="370" r:id="rId135"/>
    <p:sldId id="440" r:id="rId136"/>
    <p:sldId id="2504" r:id="rId137"/>
    <p:sldId id="2505" r:id="rId138"/>
    <p:sldId id="2506" r:id="rId139"/>
    <p:sldId id="393" r:id="rId140"/>
    <p:sldId id="2507" r:id="rId141"/>
    <p:sldId id="2508" r:id="rId142"/>
    <p:sldId id="432" r:id="rId143"/>
    <p:sldId id="433" r:id="rId144"/>
    <p:sldId id="436" r:id="rId145"/>
    <p:sldId id="430" r:id="rId146"/>
    <p:sldId id="2509" r:id="rId147"/>
    <p:sldId id="2510" r:id="rId148"/>
    <p:sldId id="2511" r:id="rId149"/>
    <p:sldId id="2512" r:id="rId150"/>
    <p:sldId id="2513" r:id="rId151"/>
    <p:sldId id="2514" r:id="rId152"/>
    <p:sldId id="2515" r:id="rId153"/>
    <p:sldId id="415" r:id="rId154"/>
    <p:sldId id="2516" r:id="rId155"/>
    <p:sldId id="2517" r:id="rId156"/>
    <p:sldId id="420" r:id="rId157"/>
    <p:sldId id="2518" r:id="rId158"/>
    <p:sldId id="2519" r:id="rId159"/>
    <p:sldId id="2520" r:id="rId160"/>
    <p:sldId id="2521" r:id="rId161"/>
    <p:sldId id="2522" r:id="rId162"/>
    <p:sldId id="2523" r:id="rId163"/>
    <p:sldId id="438" r:id="rId164"/>
    <p:sldId id="374" r:id="rId165"/>
    <p:sldId id="372" r:id="rId166"/>
    <p:sldId id="376" r:id="rId167"/>
    <p:sldId id="389" r:id="rId168"/>
    <p:sldId id="384" r:id="rId169"/>
    <p:sldId id="263" r:id="rId170"/>
    <p:sldId id="259" r:id="rId171"/>
    <p:sldId id="490" r:id="rId172"/>
    <p:sldId id="668" r:id="rId173"/>
    <p:sldId id="671" r:id="rId174"/>
    <p:sldId id="672" r:id="rId175"/>
    <p:sldId id="673" r:id="rId176"/>
    <p:sldId id="674" r:id="rId177"/>
    <p:sldId id="675" r:id="rId178"/>
    <p:sldId id="677" r:id="rId179"/>
    <p:sldId id="678" r:id="rId180"/>
    <p:sldId id="679" r:id="rId181"/>
    <p:sldId id="681" r:id="rId182"/>
    <p:sldId id="664" r:id="rId183"/>
    <p:sldId id="390" r:id="rId184"/>
    <p:sldId id="395" r:id="rId185"/>
    <p:sldId id="411" r:id="rId186"/>
    <p:sldId id="408" r:id="rId187"/>
    <p:sldId id="410" r:id="rId188"/>
    <p:sldId id="413" r:id="rId189"/>
    <p:sldId id="414" r:id="rId190"/>
    <p:sldId id="416" r:id="rId191"/>
    <p:sldId id="417" r:id="rId192"/>
    <p:sldId id="418" r:id="rId193"/>
    <p:sldId id="419" r:id="rId194"/>
    <p:sldId id="421" r:id="rId195"/>
    <p:sldId id="425" r:id="rId196"/>
    <p:sldId id="422" r:id="rId197"/>
    <p:sldId id="423" r:id="rId198"/>
    <p:sldId id="424" r:id="rId199"/>
    <p:sldId id="426" r:id="rId200"/>
    <p:sldId id="427" r:id="rId201"/>
    <p:sldId id="428" r:id="rId202"/>
    <p:sldId id="464" r:id="rId203"/>
    <p:sldId id="465" r:id="rId204"/>
    <p:sldId id="466" r:id="rId205"/>
    <p:sldId id="467" r:id="rId206"/>
    <p:sldId id="468" r:id="rId207"/>
    <p:sldId id="469" r:id="rId208"/>
    <p:sldId id="431" r:id="rId209"/>
    <p:sldId id="2439" r:id="rId210"/>
    <p:sldId id="2440" r:id="rId211"/>
    <p:sldId id="2434" r:id="rId212"/>
    <p:sldId id="258" r:id="rId213"/>
    <p:sldId id="2432" r:id="rId214"/>
    <p:sldId id="455" r:id="rId215"/>
  </p:sldIdLst>
  <p:sldSz cx="12192000" cy="6858000"/>
  <p:notesSz cx="6985000" cy="92837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609585" algn="l" rtl="0" fontAlgn="base">
      <a:spcBef>
        <a:spcPct val="0"/>
      </a:spcBef>
      <a:spcAft>
        <a:spcPct val="0"/>
      </a:spcAft>
      <a:defRPr kern="1200">
        <a:solidFill>
          <a:schemeClr val="tx1"/>
        </a:solidFill>
        <a:latin typeface="Arial" panose="020B0604020202020204" pitchFamily="34" charset="0"/>
        <a:ea typeface="+mn-ea"/>
        <a:cs typeface="+mn-cs"/>
      </a:defRPr>
    </a:lvl2pPr>
    <a:lvl3pPr marL="1219170" algn="l" rtl="0" fontAlgn="base">
      <a:spcBef>
        <a:spcPct val="0"/>
      </a:spcBef>
      <a:spcAft>
        <a:spcPct val="0"/>
      </a:spcAft>
      <a:defRPr kern="1200">
        <a:solidFill>
          <a:schemeClr val="tx1"/>
        </a:solidFill>
        <a:latin typeface="Arial" panose="020B0604020202020204" pitchFamily="34" charset="0"/>
        <a:ea typeface="+mn-ea"/>
        <a:cs typeface="+mn-cs"/>
      </a:defRPr>
    </a:lvl3pPr>
    <a:lvl4pPr marL="1828754" algn="l" rtl="0" fontAlgn="base">
      <a:spcBef>
        <a:spcPct val="0"/>
      </a:spcBef>
      <a:spcAft>
        <a:spcPct val="0"/>
      </a:spcAft>
      <a:defRPr kern="1200">
        <a:solidFill>
          <a:schemeClr val="tx1"/>
        </a:solidFill>
        <a:latin typeface="Arial" panose="020B0604020202020204" pitchFamily="34" charset="0"/>
        <a:ea typeface="+mn-ea"/>
        <a:cs typeface="+mn-cs"/>
      </a:defRPr>
    </a:lvl4pPr>
    <a:lvl5pPr marL="2438339" algn="l" rtl="0" fontAlgn="base">
      <a:spcBef>
        <a:spcPct val="0"/>
      </a:spcBef>
      <a:spcAft>
        <a:spcPct val="0"/>
      </a:spcAft>
      <a:defRPr kern="1200">
        <a:solidFill>
          <a:schemeClr val="tx1"/>
        </a:solidFill>
        <a:latin typeface="Arial" panose="020B0604020202020204" pitchFamily="34" charset="0"/>
        <a:ea typeface="+mn-ea"/>
        <a:cs typeface="+mn-cs"/>
      </a:defRPr>
    </a:lvl5pPr>
    <a:lvl6pPr marL="3047924" algn="l" defTabSz="1219170" rtl="0" eaLnBrk="1" latinLnBrk="0" hangingPunct="1">
      <a:defRPr kern="1200">
        <a:solidFill>
          <a:schemeClr val="tx1"/>
        </a:solidFill>
        <a:latin typeface="Arial" panose="020B0604020202020204" pitchFamily="34" charset="0"/>
        <a:ea typeface="+mn-ea"/>
        <a:cs typeface="+mn-cs"/>
      </a:defRPr>
    </a:lvl6pPr>
    <a:lvl7pPr marL="3657509" algn="l" defTabSz="1219170" rtl="0" eaLnBrk="1" latinLnBrk="0" hangingPunct="1">
      <a:defRPr kern="1200">
        <a:solidFill>
          <a:schemeClr val="tx1"/>
        </a:solidFill>
        <a:latin typeface="Arial" panose="020B0604020202020204" pitchFamily="34" charset="0"/>
        <a:ea typeface="+mn-ea"/>
        <a:cs typeface="+mn-cs"/>
      </a:defRPr>
    </a:lvl7pPr>
    <a:lvl8pPr marL="4267093" algn="l" defTabSz="1219170" rtl="0" eaLnBrk="1" latinLnBrk="0" hangingPunct="1">
      <a:defRPr kern="1200">
        <a:solidFill>
          <a:schemeClr val="tx1"/>
        </a:solidFill>
        <a:latin typeface="Arial" panose="020B0604020202020204" pitchFamily="34" charset="0"/>
        <a:ea typeface="+mn-ea"/>
        <a:cs typeface="+mn-cs"/>
      </a:defRPr>
    </a:lvl8pPr>
    <a:lvl9pPr marL="4876678" algn="l" defTabSz="121917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2828"/>
    <a:srgbClr val="08C454"/>
    <a:srgbClr val="4E9DE4"/>
    <a:srgbClr val="1D73C1"/>
    <a:srgbClr val="1A5DA6"/>
    <a:srgbClr val="030345"/>
    <a:srgbClr val="65D3D9"/>
    <a:srgbClr val="56D2C3"/>
    <a:srgbClr val="0BCFAA"/>
    <a:srgbClr val="34B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91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slide" Target="slides/slide150.xml"/><Relationship Id="rId170" Type="http://schemas.openxmlformats.org/officeDocument/2006/relationships/slide" Target="slides/slide161.xml"/><Relationship Id="rId191" Type="http://schemas.openxmlformats.org/officeDocument/2006/relationships/slide" Target="slides/slide182.xml"/><Relationship Id="rId205" Type="http://schemas.openxmlformats.org/officeDocument/2006/relationships/slide" Target="slides/slide196.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2.xml"/><Relationship Id="rId95" Type="http://schemas.openxmlformats.org/officeDocument/2006/relationships/slide" Target="slides/slide86.xml"/><Relationship Id="rId160" Type="http://schemas.openxmlformats.org/officeDocument/2006/relationships/slide" Target="slides/slide151.xml"/><Relationship Id="rId181" Type="http://schemas.openxmlformats.org/officeDocument/2006/relationships/slide" Target="slides/slide172.xml"/><Relationship Id="rId216" Type="http://schemas.openxmlformats.org/officeDocument/2006/relationships/notesMaster" Target="notesMasters/notesMaster1.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5" Type="http://schemas.openxmlformats.org/officeDocument/2006/relationships/slide" Target="slides/slide76.xml"/><Relationship Id="rId150" Type="http://schemas.openxmlformats.org/officeDocument/2006/relationships/slide" Target="slides/slide141.xml"/><Relationship Id="rId171" Type="http://schemas.openxmlformats.org/officeDocument/2006/relationships/slide" Target="slides/slide162.xml"/><Relationship Id="rId192" Type="http://schemas.openxmlformats.org/officeDocument/2006/relationships/slide" Target="slides/slide183.xml"/><Relationship Id="rId206" Type="http://schemas.openxmlformats.org/officeDocument/2006/relationships/slide" Target="slides/slide197.xml"/><Relationship Id="rId12" Type="http://schemas.openxmlformats.org/officeDocument/2006/relationships/slide" Target="slides/slide3.xml"/><Relationship Id="rId33" Type="http://schemas.openxmlformats.org/officeDocument/2006/relationships/slide" Target="slides/slide24.xml"/><Relationship Id="rId108" Type="http://schemas.openxmlformats.org/officeDocument/2006/relationships/slide" Target="slides/slide99.xml"/><Relationship Id="rId129" Type="http://schemas.openxmlformats.org/officeDocument/2006/relationships/slide" Target="slides/slide120.xml"/><Relationship Id="rId54" Type="http://schemas.openxmlformats.org/officeDocument/2006/relationships/slide" Target="slides/slide45.xml"/><Relationship Id="rId75" Type="http://schemas.openxmlformats.org/officeDocument/2006/relationships/slide" Target="slides/slide66.xml"/><Relationship Id="rId96" Type="http://schemas.openxmlformats.org/officeDocument/2006/relationships/slide" Target="slides/slide87.xml"/><Relationship Id="rId140" Type="http://schemas.openxmlformats.org/officeDocument/2006/relationships/slide" Target="slides/slide131.xml"/><Relationship Id="rId161" Type="http://schemas.openxmlformats.org/officeDocument/2006/relationships/slide" Target="slides/slide152.xml"/><Relationship Id="rId182" Type="http://schemas.openxmlformats.org/officeDocument/2006/relationships/slide" Target="slides/slide173.xml"/><Relationship Id="rId217" Type="http://schemas.openxmlformats.org/officeDocument/2006/relationships/handoutMaster" Target="handoutMasters/handoutMaster1.xml"/><Relationship Id="rId6" Type="http://schemas.openxmlformats.org/officeDocument/2006/relationships/slideMaster" Target="slideMasters/slideMaster3.xml"/><Relationship Id="rId23" Type="http://schemas.openxmlformats.org/officeDocument/2006/relationships/slide" Target="slides/slide14.xml"/><Relationship Id="rId119" Type="http://schemas.openxmlformats.org/officeDocument/2006/relationships/slide" Target="slides/slide110.xml"/><Relationship Id="rId44" Type="http://schemas.openxmlformats.org/officeDocument/2006/relationships/slide" Target="slides/slide35.xml"/><Relationship Id="rId65" Type="http://schemas.openxmlformats.org/officeDocument/2006/relationships/slide" Target="slides/slide56.xml"/><Relationship Id="rId86" Type="http://schemas.openxmlformats.org/officeDocument/2006/relationships/slide" Target="slides/slide77.xml"/><Relationship Id="rId130" Type="http://schemas.openxmlformats.org/officeDocument/2006/relationships/slide" Target="slides/slide121.xml"/><Relationship Id="rId151" Type="http://schemas.openxmlformats.org/officeDocument/2006/relationships/slide" Target="slides/slide142.xml"/><Relationship Id="rId172" Type="http://schemas.openxmlformats.org/officeDocument/2006/relationships/slide" Target="slides/slide163.xml"/><Relationship Id="rId193" Type="http://schemas.openxmlformats.org/officeDocument/2006/relationships/slide" Target="slides/slide184.xml"/><Relationship Id="rId207" Type="http://schemas.openxmlformats.org/officeDocument/2006/relationships/slide" Target="slides/slide198.xml"/><Relationship Id="rId13" Type="http://schemas.openxmlformats.org/officeDocument/2006/relationships/slide" Target="slides/slide4.xml"/><Relationship Id="rId109" Type="http://schemas.openxmlformats.org/officeDocument/2006/relationships/slide" Target="slides/slide100.xml"/><Relationship Id="rId34" Type="http://schemas.openxmlformats.org/officeDocument/2006/relationships/slide" Target="slides/slide25.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20" Type="http://schemas.openxmlformats.org/officeDocument/2006/relationships/slide" Target="slides/slide111.xml"/><Relationship Id="rId141" Type="http://schemas.openxmlformats.org/officeDocument/2006/relationships/slide" Target="slides/slide132.xml"/><Relationship Id="rId7" Type="http://schemas.openxmlformats.org/officeDocument/2006/relationships/slideMaster" Target="slideMasters/slideMaster4.xml"/><Relationship Id="rId162" Type="http://schemas.openxmlformats.org/officeDocument/2006/relationships/slide" Target="slides/slide153.xml"/><Relationship Id="rId183" Type="http://schemas.openxmlformats.org/officeDocument/2006/relationships/slide" Target="slides/slide174.xml"/><Relationship Id="rId218" Type="http://schemas.openxmlformats.org/officeDocument/2006/relationships/presProps" Target="presProps.xml"/><Relationship Id="rId24" Type="http://schemas.openxmlformats.org/officeDocument/2006/relationships/slide" Target="slides/slide15.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31" Type="http://schemas.openxmlformats.org/officeDocument/2006/relationships/slide" Target="slides/slide122.xml"/><Relationship Id="rId152" Type="http://schemas.openxmlformats.org/officeDocument/2006/relationships/slide" Target="slides/slide143.xml"/><Relationship Id="rId173" Type="http://schemas.openxmlformats.org/officeDocument/2006/relationships/slide" Target="slides/slide164.xml"/><Relationship Id="rId194" Type="http://schemas.openxmlformats.org/officeDocument/2006/relationships/slide" Target="slides/slide185.xml"/><Relationship Id="rId208" Type="http://schemas.openxmlformats.org/officeDocument/2006/relationships/slide" Target="slides/slide199.xml"/><Relationship Id="rId14" Type="http://schemas.openxmlformats.org/officeDocument/2006/relationships/slide" Target="slides/slide5.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184" Type="http://schemas.openxmlformats.org/officeDocument/2006/relationships/slide" Target="slides/slide175.xml"/><Relationship Id="rId189" Type="http://schemas.openxmlformats.org/officeDocument/2006/relationships/slide" Target="slides/slide180.xml"/><Relationship Id="rId219" Type="http://schemas.openxmlformats.org/officeDocument/2006/relationships/viewProps" Target="viewProps.xml"/><Relationship Id="rId3" Type="http://schemas.openxmlformats.org/officeDocument/2006/relationships/customXml" Target="../customXml/item3.xml"/><Relationship Id="rId214" Type="http://schemas.openxmlformats.org/officeDocument/2006/relationships/slide" Target="slides/slide205.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slide" Target="slides/slide165.xml"/><Relationship Id="rId179" Type="http://schemas.openxmlformats.org/officeDocument/2006/relationships/slide" Target="slides/slide170.xml"/><Relationship Id="rId195" Type="http://schemas.openxmlformats.org/officeDocument/2006/relationships/slide" Target="slides/slide186.xml"/><Relationship Id="rId209" Type="http://schemas.openxmlformats.org/officeDocument/2006/relationships/slide" Target="slides/slide200.xml"/><Relationship Id="rId190" Type="http://schemas.openxmlformats.org/officeDocument/2006/relationships/slide" Target="slides/slide181.xml"/><Relationship Id="rId204" Type="http://schemas.openxmlformats.org/officeDocument/2006/relationships/slide" Target="slides/slide195.xml"/><Relationship Id="rId220" Type="http://schemas.openxmlformats.org/officeDocument/2006/relationships/theme" Target="theme/theme1.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164" Type="http://schemas.openxmlformats.org/officeDocument/2006/relationships/slide" Target="slides/slide155.xml"/><Relationship Id="rId169" Type="http://schemas.openxmlformats.org/officeDocument/2006/relationships/slide" Target="slides/slide160.xml"/><Relationship Id="rId185" Type="http://schemas.openxmlformats.org/officeDocument/2006/relationships/slide" Target="slides/slide176.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71.xml"/><Relationship Id="rId210" Type="http://schemas.openxmlformats.org/officeDocument/2006/relationships/slide" Target="slides/slide201.xml"/><Relationship Id="rId215" Type="http://schemas.openxmlformats.org/officeDocument/2006/relationships/slide" Target="slides/slide206.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75" Type="http://schemas.openxmlformats.org/officeDocument/2006/relationships/slide" Target="slides/slide166.xml"/><Relationship Id="rId196" Type="http://schemas.openxmlformats.org/officeDocument/2006/relationships/slide" Target="slides/slide187.xml"/><Relationship Id="rId200" Type="http://schemas.openxmlformats.org/officeDocument/2006/relationships/slide" Target="slides/slide191.xml"/><Relationship Id="rId16" Type="http://schemas.openxmlformats.org/officeDocument/2006/relationships/slide" Target="slides/slide7.xml"/><Relationship Id="rId221" Type="http://schemas.openxmlformats.org/officeDocument/2006/relationships/tableStyles" Target="tableStyles.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165" Type="http://schemas.openxmlformats.org/officeDocument/2006/relationships/slide" Target="slides/slide156.xml"/><Relationship Id="rId186" Type="http://schemas.openxmlformats.org/officeDocument/2006/relationships/slide" Target="slides/slide177.xml"/><Relationship Id="rId211" Type="http://schemas.openxmlformats.org/officeDocument/2006/relationships/slide" Target="slides/slide202.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80" Type="http://schemas.openxmlformats.org/officeDocument/2006/relationships/slide" Target="slides/slide71.xml"/><Relationship Id="rId155" Type="http://schemas.openxmlformats.org/officeDocument/2006/relationships/slide" Target="slides/slide146.xml"/><Relationship Id="rId176" Type="http://schemas.openxmlformats.org/officeDocument/2006/relationships/slide" Target="slides/slide167.xml"/><Relationship Id="rId197" Type="http://schemas.openxmlformats.org/officeDocument/2006/relationships/slide" Target="slides/slide188.xml"/><Relationship Id="rId201" Type="http://schemas.openxmlformats.org/officeDocument/2006/relationships/slide" Target="slides/slide192.xml"/><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 Id="rId70" Type="http://schemas.openxmlformats.org/officeDocument/2006/relationships/slide" Target="slides/slide61.xml"/><Relationship Id="rId91" Type="http://schemas.openxmlformats.org/officeDocument/2006/relationships/slide" Target="slides/slide82.xml"/><Relationship Id="rId145" Type="http://schemas.openxmlformats.org/officeDocument/2006/relationships/slide" Target="slides/slide136.xml"/><Relationship Id="rId166" Type="http://schemas.openxmlformats.org/officeDocument/2006/relationships/slide" Target="slides/slide157.xml"/><Relationship Id="rId187" Type="http://schemas.openxmlformats.org/officeDocument/2006/relationships/slide" Target="slides/slide178.xml"/><Relationship Id="rId1" Type="http://schemas.openxmlformats.org/officeDocument/2006/relationships/customXml" Target="../customXml/item1.xml"/><Relationship Id="rId212" Type="http://schemas.openxmlformats.org/officeDocument/2006/relationships/slide" Target="slides/slide203.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60" Type="http://schemas.openxmlformats.org/officeDocument/2006/relationships/slide" Target="slides/slide51.xml"/><Relationship Id="rId81" Type="http://schemas.openxmlformats.org/officeDocument/2006/relationships/slide" Target="slides/slide72.xml"/><Relationship Id="rId135" Type="http://schemas.openxmlformats.org/officeDocument/2006/relationships/slide" Target="slides/slide126.xml"/><Relationship Id="rId156" Type="http://schemas.openxmlformats.org/officeDocument/2006/relationships/slide" Target="slides/slide147.xml"/><Relationship Id="rId177" Type="http://schemas.openxmlformats.org/officeDocument/2006/relationships/slide" Target="slides/slide168.xml"/><Relationship Id="rId198" Type="http://schemas.openxmlformats.org/officeDocument/2006/relationships/slide" Target="slides/slide189.xml"/><Relationship Id="rId202" Type="http://schemas.openxmlformats.org/officeDocument/2006/relationships/slide" Target="slides/slide193.xml"/><Relationship Id="rId18" Type="http://schemas.openxmlformats.org/officeDocument/2006/relationships/slide" Target="slides/slide9.xml"/><Relationship Id="rId39" Type="http://schemas.openxmlformats.org/officeDocument/2006/relationships/slide" Target="slides/slide30.xml"/><Relationship Id="rId50" Type="http://schemas.openxmlformats.org/officeDocument/2006/relationships/slide" Target="slides/slide41.xml"/><Relationship Id="rId104" Type="http://schemas.openxmlformats.org/officeDocument/2006/relationships/slide" Target="slides/slide95.xml"/><Relationship Id="rId125" Type="http://schemas.openxmlformats.org/officeDocument/2006/relationships/slide" Target="slides/slide116.xml"/><Relationship Id="rId146" Type="http://schemas.openxmlformats.org/officeDocument/2006/relationships/slide" Target="slides/slide137.xml"/><Relationship Id="rId167" Type="http://schemas.openxmlformats.org/officeDocument/2006/relationships/slide" Target="slides/slide158.xml"/><Relationship Id="rId188" Type="http://schemas.openxmlformats.org/officeDocument/2006/relationships/slide" Target="slides/slide179.xml"/><Relationship Id="rId71" Type="http://schemas.openxmlformats.org/officeDocument/2006/relationships/slide" Target="slides/slide62.xml"/><Relationship Id="rId92" Type="http://schemas.openxmlformats.org/officeDocument/2006/relationships/slide" Target="slides/slide83.xml"/><Relationship Id="rId213" Type="http://schemas.openxmlformats.org/officeDocument/2006/relationships/slide" Target="slides/slide204.xml"/><Relationship Id="rId2" Type="http://schemas.openxmlformats.org/officeDocument/2006/relationships/customXml" Target="../customXml/item2.xml"/><Relationship Id="rId29" Type="http://schemas.openxmlformats.org/officeDocument/2006/relationships/slide" Target="slides/slide20.xml"/><Relationship Id="rId40" Type="http://schemas.openxmlformats.org/officeDocument/2006/relationships/slide" Target="slides/slide31.xml"/><Relationship Id="rId115" Type="http://schemas.openxmlformats.org/officeDocument/2006/relationships/slide" Target="slides/slide106.xml"/><Relationship Id="rId136" Type="http://schemas.openxmlformats.org/officeDocument/2006/relationships/slide" Target="slides/slide127.xml"/><Relationship Id="rId157" Type="http://schemas.openxmlformats.org/officeDocument/2006/relationships/slide" Target="slides/slide148.xml"/><Relationship Id="rId178" Type="http://schemas.openxmlformats.org/officeDocument/2006/relationships/slide" Target="slides/slide169.xml"/><Relationship Id="rId61" Type="http://schemas.openxmlformats.org/officeDocument/2006/relationships/slide" Target="slides/slide52.xml"/><Relationship Id="rId82" Type="http://schemas.openxmlformats.org/officeDocument/2006/relationships/slide" Target="slides/slide73.xml"/><Relationship Id="rId199" Type="http://schemas.openxmlformats.org/officeDocument/2006/relationships/slide" Target="slides/slide190.xml"/><Relationship Id="rId203" Type="http://schemas.openxmlformats.org/officeDocument/2006/relationships/slide" Target="slides/slide194.xml"/><Relationship Id="rId19" Type="http://schemas.openxmlformats.org/officeDocument/2006/relationships/slide" Target="slides/slide10.xml"/><Relationship Id="rId30" Type="http://schemas.openxmlformats.org/officeDocument/2006/relationships/slide" Target="slides/slide2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EDCCC2-DBD8-467E-9330-90EA5EF3291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080B9CF-B102-441A-B244-784DBDFF7C29}">
      <dgm:prSet phldrT="[Text]"/>
      <dgm:spPr/>
      <dgm:t>
        <a:bodyPr/>
        <a:lstStyle/>
        <a:p>
          <a:r>
            <a:rPr lang="en-US"/>
            <a:t>Leadership</a:t>
          </a:r>
        </a:p>
      </dgm:t>
    </dgm:pt>
    <dgm:pt modelId="{F4953C82-6A0B-47D1-BCCF-8BB5C4D5F2BF}" type="parTrans" cxnId="{FD7AA80E-1FDA-4BFA-97C2-AD129D32AEB2}">
      <dgm:prSet/>
      <dgm:spPr/>
      <dgm:t>
        <a:bodyPr/>
        <a:lstStyle/>
        <a:p>
          <a:endParaRPr lang="en-US"/>
        </a:p>
      </dgm:t>
    </dgm:pt>
    <dgm:pt modelId="{3B34E882-4129-44EE-B2E9-49F3CB94EC36}" type="sibTrans" cxnId="{FD7AA80E-1FDA-4BFA-97C2-AD129D32AEB2}">
      <dgm:prSet/>
      <dgm:spPr/>
      <dgm:t>
        <a:bodyPr/>
        <a:lstStyle/>
        <a:p>
          <a:endParaRPr lang="en-US"/>
        </a:p>
      </dgm:t>
    </dgm:pt>
    <dgm:pt modelId="{E0CDD6BE-1677-4681-A84D-103850042328}">
      <dgm:prSet phldrT="[Text]"/>
      <dgm:spPr/>
      <dgm:t>
        <a:bodyPr/>
        <a:lstStyle/>
        <a:p>
          <a:r>
            <a:rPr lang="en-US"/>
            <a:t>Strategy</a:t>
          </a:r>
        </a:p>
      </dgm:t>
    </dgm:pt>
    <dgm:pt modelId="{51EC59DA-7DE7-4579-920E-24F08BF7A921}" type="parTrans" cxnId="{BBEF6AF0-86A3-4831-BD94-C25F70E71260}">
      <dgm:prSet/>
      <dgm:spPr/>
      <dgm:t>
        <a:bodyPr/>
        <a:lstStyle/>
        <a:p>
          <a:endParaRPr lang="en-US"/>
        </a:p>
      </dgm:t>
    </dgm:pt>
    <dgm:pt modelId="{21B5EDD9-39DC-4B9B-809D-F8C3348783C0}" type="sibTrans" cxnId="{BBEF6AF0-86A3-4831-BD94-C25F70E71260}">
      <dgm:prSet/>
      <dgm:spPr/>
      <dgm:t>
        <a:bodyPr/>
        <a:lstStyle/>
        <a:p>
          <a:endParaRPr lang="en-US"/>
        </a:p>
      </dgm:t>
    </dgm:pt>
    <dgm:pt modelId="{69ECC284-F872-4C87-9AFC-20C715506B17}">
      <dgm:prSet phldrT="[Text]"/>
      <dgm:spPr/>
      <dgm:t>
        <a:bodyPr/>
        <a:lstStyle/>
        <a:p>
          <a:r>
            <a:rPr lang="en-US"/>
            <a:t>Customers</a:t>
          </a:r>
        </a:p>
      </dgm:t>
    </dgm:pt>
    <dgm:pt modelId="{364CEEBE-FC8D-4878-B9EB-F90C6C5AC909}" type="parTrans" cxnId="{174E1642-CD4B-418D-BCCA-B88F2230CFE8}">
      <dgm:prSet/>
      <dgm:spPr/>
      <dgm:t>
        <a:bodyPr/>
        <a:lstStyle/>
        <a:p>
          <a:endParaRPr lang="en-US"/>
        </a:p>
      </dgm:t>
    </dgm:pt>
    <dgm:pt modelId="{DC08E970-A8BE-46DC-9C3F-BCB1368477FC}" type="sibTrans" cxnId="{174E1642-CD4B-418D-BCCA-B88F2230CFE8}">
      <dgm:prSet/>
      <dgm:spPr/>
      <dgm:t>
        <a:bodyPr/>
        <a:lstStyle/>
        <a:p>
          <a:endParaRPr lang="en-US"/>
        </a:p>
      </dgm:t>
    </dgm:pt>
    <dgm:pt modelId="{21FE9F55-2331-4BA1-9036-50AEFE12CBB0}">
      <dgm:prSet phldrT="[Text]"/>
      <dgm:spPr/>
      <dgm:t>
        <a:bodyPr/>
        <a:lstStyle/>
        <a:p>
          <a:r>
            <a:rPr lang="en-US"/>
            <a:t>Measurement &amp; Knowledge Management</a:t>
          </a:r>
        </a:p>
      </dgm:t>
    </dgm:pt>
    <dgm:pt modelId="{6126D3E0-8F68-470C-BEB3-6E92900A07DB}" type="parTrans" cxnId="{7EDCC68D-32AB-4D9C-9262-F694FAF6AA05}">
      <dgm:prSet/>
      <dgm:spPr/>
      <dgm:t>
        <a:bodyPr/>
        <a:lstStyle/>
        <a:p>
          <a:endParaRPr lang="en-US"/>
        </a:p>
      </dgm:t>
    </dgm:pt>
    <dgm:pt modelId="{4D3BD63F-D3E9-4E47-8111-1CBC97A038A0}" type="sibTrans" cxnId="{7EDCC68D-32AB-4D9C-9262-F694FAF6AA05}">
      <dgm:prSet/>
      <dgm:spPr/>
      <dgm:t>
        <a:bodyPr/>
        <a:lstStyle/>
        <a:p>
          <a:endParaRPr lang="en-US"/>
        </a:p>
      </dgm:t>
    </dgm:pt>
    <dgm:pt modelId="{50944298-3BCE-4B8E-B879-99F9672DB9F9}">
      <dgm:prSet phldrT="[Text]"/>
      <dgm:spPr/>
      <dgm:t>
        <a:bodyPr/>
        <a:lstStyle/>
        <a:p>
          <a:r>
            <a:rPr lang="en-US"/>
            <a:t>Workforce</a:t>
          </a:r>
        </a:p>
      </dgm:t>
    </dgm:pt>
    <dgm:pt modelId="{CB2381CD-762D-4921-9290-E6BCCADDA081}" type="parTrans" cxnId="{23049F5E-DD02-4D45-AC38-467DD4417192}">
      <dgm:prSet/>
      <dgm:spPr/>
      <dgm:t>
        <a:bodyPr/>
        <a:lstStyle/>
        <a:p>
          <a:endParaRPr lang="en-US"/>
        </a:p>
      </dgm:t>
    </dgm:pt>
    <dgm:pt modelId="{D3C03004-CED6-448F-AECB-247AA3CCA68E}" type="sibTrans" cxnId="{23049F5E-DD02-4D45-AC38-467DD4417192}">
      <dgm:prSet/>
      <dgm:spPr/>
      <dgm:t>
        <a:bodyPr/>
        <a:lstStyle/>
        <a:p>
          <a:endParaRPr lang="en-US"/>
        </a:p>
      </dgm:t>
    </dgm:pt>
    <dgm:pt modelId="{601F823F-C6DE-42E1-8BAD-9F08606AEAD1}">
      <dgm:prSet phldrT="[Text]"/>
      <dgm:spPr/>
      <dgm:t>
        <a:bodyPr/>
        <a:lstStyle/>
        <a:p>
          <a:r>
            <a:rPr lang="en-US"/>
            <a:t>Operations</a:t>
          </a:r>
        </a:p>
      </dgm:t>
    </dgm:pt>
    <dgm:pt modelId="{2FEDF367-D8A9-4C96-85B8-797FEBEAC272}" type="parTrans" cxnId="{165927E4-ED5E-4080-8E53-5AB377782001}">
      <dgm:prSet/>
      <dgm:spPr/>
    </dgm:pt>
    <dgm:pt modelId="{F6759BE2-03CA-4F63-A635-553696BAC92E}" type="sibTrans" cxnId="{165927E4-ED5E-4080-8E53-5AB377782001}">
      <dgm:prSet/>
      <dgm:spPr/>
    </dgm:pt>
    <dgm:pt modelId="{A9DBCEAB-9331-4B53-A125-858D675B209E}">
      <dgm:prSet phldrT="[Text]"/>
      <dgm:spPr/>
      <dgm:t>
        <a:bodyPr/>
        <a:lstStyle/>
        <a:p>
          <a:r>
            <a:rPr lang="en-US"/>
            <a:t>Results</a:t>
          </a:r>
        </a:p>
      </dgm:t>
    </dgm:pt>
    <dgm:pt modelId="{3051E32D-6AF0-45FA-9FF2-E24A5ACC7CAE}" type="parTrans" cxnId="{A9EC9958-FE2C-4784-A8E0-5CDD0D40E593}">
      <dgm:prSet/>
      <dgm:spPr/>
    </dgm:pt>
    <dgm:pt modelId="{6A180FFF-1246-4656-BBFF-B1DE34FD4F82}" type="sibTrans" cxnId="{A9EC9958-FE2C-4784-A8E0-5CDD0D40E593}">
      <dgm:prSet/>
      <dgm:spPr/>
    </dgm:pt>
    <dgm:pt modelId="{4ECBC708-B3C0-491C-ABF1-8B8B2603C6DD}" type="pres">
      <dgm:prSet presAssocID="{A6EDCCC2-DBD8-467E-9330-90EA5EF3291C}" presName="diagram" presStyleCnt="0">
        <dgm:presLayoutVars>
          <dgm:dir/>
          <dgm:resizeHandles val="exact"/>
        </dgm:presLayoutVars>
      </dgm:prSet>
      <dgm:spPr/>
    </dgm:pt>
    <dgm:pt modelId="{63D98ADA-4BA8-48FB-AD01-90B0BB88B671}" type="pres">
      <dgm:prSet presAssocID="{F080B9CF-B102-441A-B244-784DBDFF7C29}" presName="node" presStyleLbl="node1" presStyleIdx="0" presStyleCnt="7">
        <dgm:presLayoutVars>
          <dgm:bulletEnabled val="1"/>
        </dgm:presLayoutVars>
      </dgm:prSet>
      <dgm:spPr/>
    </dgm:pt>
    <dgm:pt modelId="{35D393F5-7074-4E7F-99F3-7D93B4A52304}" type="pres">
      <dgm:prSet presAssocID="{3B34E882-4129-44EE-B2E9-49F3CB94EC36}" presName="sibTrans" presStyleCnt="0"/>
      <dgm:spPr/>
    </dgm:pt>
    <dgm:pt modelId="{BBF21323-3F67-479B-8C8A-446566081E65}" type="pres">
      <dgm:prSet presAssocID="{E0CDD6BE-1677-4681-A84D-103850042328}" presName="node" presStyleLbl="node1" presStyleIdx="1" presStyleCnt="7">
        <dgm:presLayoutVars>
          <dgm:bulletEnabled val="1"/>
        </dgm:presLayoutVars>
      </dgm:prSet>
      <dgm:spPr/>
    </dgm:pt>
    <dgm:pt modelId="{BB8F2A48-91C3-4B8F-8965-33A6A704D3CF}" type="pres">
      <dgm:prSet presAssocID="{21B5EDD9-39DC-4B9B-809D-F8C3348783C0}" presName="sibTrans" presStyleCnt="0"/>
      <dgm:spPr/>
    </dgm:pt>
    <dgm:pt modelId="{45F78D02-D9B4-4F52-B0BC-1CD541851902}" type="pres">
      <dgm:prSet presAssocID="{69ECC284-F872-4C87-9AFC-20C715506B17}" presName="node" presStyleLbl="node1" presStyleIdx="2" presStyleCnt="7">
        <dgm:presLayoutVars>
          <dgm:bulletEnabled val="1"/>
        </dgm:presLayoutVars>
      </dgm:prSet>
      <dgm:spPr/>
    </dgm:pt>
    <dgm:pt modelId="{631B00BA-60D6-4E0A-92B0-4F0B53B41C48}" type="pres">
      <dgm:prSet presAssocID="{DC08E970-A8BE-46DC-9C3F-BCB1368477FC}" presName="sibTrans" presStyleCnt="0"/>
      <dgm:spPr/>
    </dgm:pt>
    <dgm:pt modelId="{834417A2-0E76-4704-8C00-589C65C0CB96}" type="pres">
      <dgm:prSet presAssocID="{21FE9F55-2331-4BA1-9036-50AEFE12CBB0}" presName="node" presStyleLbl="node1" presStyleIdx="3" presStyleCnt="7">
        <dgm:presLayoutVars>
          <dgm:bulletEnabled val="1"/>
        </dgm:presLayoutVars>
      </dgm:prSet>
      <dgm:spPr/>
    </dgm:pt>
    <dgm:pt modelId="{A81A4A9F-AC66-4C2A-A298-35B94D7E006F}" type="pres">
      <dgm:prSet presAssocID="{4D3BD63F-D3E9-4E47-8111-1CBC97A038A0}" presName="sibTrans" presStyleCnt="0"/>
      <dgm:spPr/>
    </dgm:pt>
    <dgm:pt modelId="{FE5BCE23-513E-4B73-98CF-D9DD95E67FB8}" type="pres">
      <dgm:prSet presAssocID="{50944298-3BCE-4B8E-B879-99F9672DB9F9}" presName="node" presStyleLbl="node1" presStyleIdx="4" presStyleCnt="7">
        <dgm:presLayoutVars>
          <dgm:bulletEnabled val="1"/>
        </dgm:presLayoutVars>
      </dgm:prSet>
      <dgm:spPr/>
    </dgm:pt>
    <dgm:pt modelId="{9F4CE4BD-07B9-49B0-B115-D7261A2B1074}" type="pres">
      <dgm:prSet presAssocID="{D3C03004-CED6-448F-AECB-247AA3CCA68E}" presName="sibTrans" presStyleCnt="0"/>
      <dgm:spPr/>
    </dgm:pt>
    <dgm:pt modelId="{34FE3CDD-7AB1-4FEF-8887-F1198476F39F}" type="pres">
      <dgm:prSet presAssocID="{601F823F-C6DE-42E1-8BAD-9F08606AEAD1}" presName="node" presStyleLbl="node1" presStyleIdx="5" presStyleCnt="7">
        <dgm:presLayoutVars>
          <dgm:bulletEnabled val="1"/>
        </dgm:presLayoutVars>
      </dgm:prSet>
      <dgm:spPr/>
    </dgm:pt>
    <dgm:pt modelId="{E0AE59EC-3D23-471A-BA6B-A72DEDAD4605}" type="pres">
      <dgm:prSet presAssocID="{F6759BE2-03CA-4F63-A635-553696BAC92E}" presName="sibTrans" presStyleCnt="0"/>
      <dgm:spPr/>
    </dgm:pt>
    <dgm:pt modelId="{3FAA9DFB-90E2-4114-B576-A9EE33B613D2}" type="pres">
      <dgm:prSet presAssocID="{A9DBCEAB-9331-4B53-A125-858D675B209E}" presName="node" presStyleLbl="node1" presStyleIdx="6" presStyleCnt="7">
        <dgm:presLayoutVars>
          <dgm:bulletEnabled val="1"/>
        </dgm:presLayoutVars>
      </dgm:prSet>
      <dgm:spPr/>
    </dgm:pt>
  </dgm:ptLst>
  <dgm:cxnLst>
    <dgm:cxn modelId="{48E4F002-B110-4DBF-A24F-280CA00DF3AE}" type="presOf" srcId="{601F823F-C6DE-42E1-8BAD-9F08606AEAD1}" destId="{34FE3CDD-7AB1-4FEF-8887-F1198476F39F}" srcOrd="0" destOrd="0" presId="urn:microsoft.com/office/officeart/2005/8/layout/default"/>
    <dgm:cxn modelId="{FD7AA80E-1FDA-4BFA-97C2-AD129D32AEB2}" srcId="{A6EDCCC2-DBD8-467E-9330-90EA5EF3291C}" destId="{F080B9CF-B102-441A-B244-784DBDFF7C29}" srcOrd="0" destOrd="0" parTransId="{F4953C82-6A0B-47D1-BCCF-8BB5C4D5F2BF}" sibTransId="{3B34E882-4129-44EE-B2E9-49F3CB94EC36}"/>
    <dgm:cxn modelId="{B1F35336-FC30-4C3F-B21C-EC880EA8D2CA}" type="presOf" srcId="{21FE9F55-2331-4BA1-9036-50AEFE12CBB0}" destId="{834417A2-0E76-4704-8C00-589C65C0CB96}" srcOrd="0" destOrd="0" presId="urn:microsoft.com/office/officeart/2005/8/layout/default"/>
    <dgm:cxn modelId="{23049F5E-DD02-4D45-AC38-467DD4417192}" srcId="{A6EDCCC2-DBD8-467E-9330-90EA5EF3291C}" destId="{50944298-3BCE-4B8E-B879-99F9672DB9F9}" srcOrd="4" destOrd="0" parTransId="{CB2381CD-762D-4921-9290-E6BCCADDA081}" sibTransId="{D3C03004-CED6-448F-AECB-247AA3CCA68E}"/>
    <dgm:cxn modelId="{174E1642-CD4B-418D-BCCA-B88F2230CFE8}" srcId="{A6EDCCC2-DBD8-467E-9330-90EA5EF3291C}" destId="{69ECC284-F872-4C87-9AFC-20C715506B17}" srcOrd="2" destOrd="0" parTransId="{364CEEBE-FC8D-4878-B9EB-F90C6C5AC909}" sibTransId="{DC08E970-A8BE-46DC-9C3F-BCB1368477FC}"/>
    <dgm:cxn modelId="{2AEE8164-06D6-4334-9266-5480830C4377}" type="presOf" srcId="{A9DBCEAB-9331-4B53-A125-858D675B209E}" destId="{3FAA9DFB-90E2-4114-B576-A9EE33B613D2}" srcOrd="0" destOrd="0" presId="urn:microsoft.com/office/officeart/2005/8/layout/default"/>
    <dgm:cxn modelId="{90B70E58-4423-4A5E-935C-449955269B36}" type="presOf" srcId="{69ECC284-F872-4C87-9AFC-20C715506B17}" destId="{45F78D02-D9B4-4F52-B0BC-1CD541851902}" srcOrd="0" destOrd="0" presId="urn:microsoft.com/office/officeart/2005/8/layout/default"/>
    <dgm:cxn modelId="{A9EC9958-FE2C-4784-A8E0-5CDD0D40E593}" srcId="{A6EDCCC2-DBD8-467E-9330-90EA5EF3291C}" destId="{A9DBCEAB-9331-4B53-A125-858D675B209E}" srcOrd="6" destOrd="0" parTransId="{3051E32D-6AF0-45FA-9FF2-E24A5ACC7CAE}" sibTransId="{6A180FFF-1246-4656-BBFF-B1DE34FD4F82}"/>
    <dgm:cxn modelId="{B69C3C85-9B90-4C0F-816E-37F9729537C6}" type="presOf" srcId="{E0CDD6BE-1677-4681-A84D-103850042328}" destId="{BBF21323-3F67-479B-8C8A-446566081E65}" srcOrd="0" destOrd="0" presId="urn:microsoft.com/office/officeart/2005/8/layout/default"/>
    <dgm:cxn modelId="{0FDD4689-EBE3-4589-B401-7696A3FFCEC2}" type="presOf" srcId="{F080B9CF-B102-441A-B244-784DBDFF7C29}" destId="{63D98ADA-4BA8-48FB-AD01-90B0BB88B671}" srcOrd="0" destOrd="0" presId="urn:microsoft.com/office/officeart/2005/8/layout/default"/>
    <dgm:cxn modelId="{7EDCC68D-32AB-4D9C-9262-F694FAF6AA05}" srcId="{A6EDCCC2-DBD8-467E-9330-90EA5EF3291C}" destId="{21FE9F55-2331-4BA1-9036-50AEFE12CBB0}" srcOrd="3" destOrd="0" parTransId="{6126D3E0-8F68-470C-BEB3-6E92900A07DB}" sibTransId="{4D3BD63F-D3E9-4E47-8111-1CBC97A038A0}"/>
    <dgm:cxn modelId="{ACB226E4-0E61-4FF1-BB37-39CA8D149291}" type="presOf" srcId="{50944298-3BCE-4B8E-B879-99F9672DB9F9}" destId="{FE5BCE23-513E-4B73-98CF-D9DD95E67FB8}" srcOrd="0" destOrd="0" presId="urn:microsoft.com/office/officeart/2005/8/layout/default"/>
    <dgm:cxn modelId="{165927E4-ED5E-4080-8E53-5AB377782001}" srcId="{A6EDCCC2-DBD8-467E-9330-90EA5EF3291C}" destId="{601F823F-C6DE-42E1-8BAD-9F08606AEAD1}" srcOrd="5" destOrd="0" parTransId="{2FEDF367-D8A9-4C96-85B8-797FEBEAC272}" sibTransId="{F6759BE2-03CA-4F63-A635-553696BAC92E}"/>
    <dgm:cxn modelId="{BBEF6AF0-86A3-4831-BD94-C25F70E71260}" srcId="{A6EDCCC2-DBD8-467E-9330-90EA5EF3291C}" destId="{E0CDD6BE-1677-4681-A84D-103850042328}" srcOrd="1" destOrd="0" parTransId="{51EC59DA-7DE7-4579-920E-24F08BF7A921}" sibTransId="{21B5EDD9-39DC-4B9B-809D-F8C3348783C0}"/>
    <dgm:cxn modelId="{74B3D4F1-0894-49A0-B044-CE282540D5D9}" type="presOf" srcId="{A6EDCCC2-DBD8-467E-9330-90EA5EF3291C}" destId="{4ECBC708-B3C0-491C-ABF1-8B8B2603C6DD}" srcOrd="0" destOrd="0" presId="urn:microsoft.com/office/officeart/2005/8/layout/default"/>
    <dgm:cxn modelId="{804B29D0-8B29-4CF4-A534-D105099026DF}" type="presParOf" srcId="{4ECBC708-B3C0-491C-ABF1-8B8B2603C6DD}" destId="{63D98ADA-4BA8-48FB-AD01-90B0BB88B671}" srcOrd="0" destOrd="0" presId="urn:microsoft.com/office/officeart/2005/8/layout/default"/>
    <dgm:cxn modelId="{9ED59054-F7B2-473B-A8D2-053B95EA750F}" type="presParOf" srcId="{4ECBC708-B3C0-491C-ABF1-8B8B2603C6DD}" destId="{35D393F5-7074-4E7F-99F3-7D93B4A52304}" srcOrd="1" destOrd="0" presId="urn:microsoft.com/office/officeart/2005/8/layout/default"/>
    <dgm:cxn modelId="{B8F374E9-2E95-4E1D-93CE-2690DE4F5899}" type="presParOf" srcId="{4ECBC708-B3C0-491C-ABF1-8B8B2603C6DD}" destId="{BBF21323-3F67-479B-8C8A-446566081E65}" srcOrd="2" destOrd="0" presId="urn:microsoft.com/office/officeart/2005/8/layout/default"/>
    <dgm:cxn modelId="{CD40A513-69C4-4F1F-9C68-E01945DC7911}" type="presParOf" srcId="{4ECBC708-B3C0-491C-ABF1-8B8B2603C6DD}" destId="{BB8F2A48-91C3-4B8F-8965-33A6A704D3CF}" srcOrd="3" destOrd="0" presId="urn:microsoft.com/office/officeart/2005/8/layout/default"/>
    <dgm:cxn modelId="{0D14AD7E-F497-4361-91FC-0D35383E2834}" type="presParOf" srcId="{4ECBC708-B3C0-491C-ABF1-8B8B2603C6DD}" destId="{45F78D02-D9B4-4F52-B0BC-1CD541851902}" srcOrd="4" destOrd="0" presId="urn:microsoft.com/office/officeart/2005/8/layout/default"/>
    <dgm:cxn modelId="{4D471C24-F89E-4B14-B538-A342320A4D34}" type="presParOf" srcId="{4ECBC708-B3C0-491C-ABF1-8B8B2603C6DD}" destId="{631B00BA-60D6-4E0A-92B0-4F0B53B41C48}" srcOrd="5" destOrd="0" presId="urn:microsoft.com/office/officeart/2005/8/layout/default"/>
    <dgm:cxn modelId="{B0EF08E0-9E9F-48E1-82CF-9B3E90D62910}" type="presParOf" srcId="{4ECBC708-B3C0-491C-ABF1-8B8B2603C6DD}" destId="{834417A2-0E76-4704-8C00-589C65C0CB96}" srcOrd="6" destOrd="0" presId="urn:microsoft.com/office/officeart/2005/8/layout/default"/>
    <dgm:cxn modelId="{921E0FE9-7166-4EF5-B901-5509B88E4131}" type="presParOf" srcId="{4ECBC708-B3C0-491C-ABF1-8B8B2603C6DD}" destId="{A81A4A9F-AC66-4C2A-A298-35B94D7E006F}" srcOrd="7" destOrd="0" presId="urn:microsoft.com/office/officeart/2005/8/layout/default"/>
    <dgm:cxn modelId="{67C5EF28-B820-4592-8F12-55A8AA1E240C}" type="presParOf" srcId="{4ECBC708-B3C0-491C-ABF1-8B8B2603C6DD}" destId="{FE5BCE23-513E-4B73-98CF-D9DD95E67FB8}" srcOrd="8" destOrd="0" presId="urn:microsoft.com/office/officeart/2005/8/layout/default"/>
    <dgm:cxn modelId="{6E696D8C-2A3B-437D-B426-F71AEF2AB0C8}" type="presParOf" srcId="{4ECBC708-B3C0-491C-ABF1-8B8B2603C6DD}" destId="{9F4CE4BD-07B9-49B0-B115-D7261A2B1074}" srcOrd="9" destOrd="0" presId="urn:microsoft.com/office/officeart/2005/8/layout/default"/>
    <dgm:cxn modelId="{790B6857-6C42-460D-9370-2D61567B859B}" type="presParOf" srcId="{4ECBC708-B3C0-491C-ABF1-8B8B2603C6DD}" destId="{34FE3CDD-7AB1-4FEF-8887-F1198476F39F}" srcOrd="10" destOrd="0" presId="urn:microsoft.com/office/officeart/2005/8/layout/default"/>
    <dgm:cxn modelId="{85A74162-21DC-4CC3-83C9-5DDCC88F1DDF}" type="presParOf" srcId="{4ECBC708-B3C0-491C-ABF1-8B8B2603C6DD}" destId="{E0AE59EC-3D23-471A-BA6B-A72DEDAD4605}" srcOrd="11" destOrd="0" presId="urn:microsoft.com/office/officeart/2005/8/layout/default"/>
    <dgm:cxn modelId="{F911E717-2139-4F33-8737-EB5343DE5FE7}" type="presParOf" srcId="{4ECBC708-B3C0-491C-ABF1-8B8B2603C6DD}" destId="{3FAA9DFB-90E2-4114-B576-A9EE33B613D2}"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14FF00-5B45-4B4F-A370-B100DC938FB6}"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1ADE5CCF-5DB6-4C04-901E-992FE9F438B6}">
      <dgm:prSet phldrT="[Text]" custT="1"/>
      <dgm:spPr/>
      <dgm:t>
        <a:bodyPr/>
        <a:lstStyle/>
        <a:p>
          <a:r>
            <a:rPr lang="en-US" sz="1400" dirty="0"/>
            <a:t>Age of 65</a:t>
          </a:r>
        </a:p>
      </dgm:t>
    </dgm:pt>
    <dgm:pt modelId="{4C395B4B-B0E5-42A0-A7A9-B65CD2375278}" type="parTrans" cxnId="{0DEB9301-C03B-4838-B14E-EC0D295AD487}">
      <dgm:prSet/>
      <dgm:spPr/>
      <dgm:t>
        <a:bodyPr/>
        <a:lstStyle/>
        <a:p>
          <a:endParaRPr lang="en-US"/>
        </a:p>
      </dgm:t>
    </dgm:pt>
    <dgm:pt modelId="{4123999B-D35B-4A5F-9BA9-D32A41FCC6AA}" type="sibTrans" cxnId="{0DEB9301-C03B-4838-B14E-EC0D295AD487}">
      <dgm:prSet/>
      <dgm:spPr/>
      <dgm:t>
        <a:bodyPr/>
        <a:lstStyle/>
        <a:p>
          <a:endParaRPr lang="en-US"/>
        </a:p>
      </dgm:t>
    </dgm:pt>
    <dgm:pt modelId="{F92245FC-A2B7-437C-B194-39B7649CEF95}">
      <dgm:prSet phldrT="[Text]" custT="1"/>
      <dgm:spPr/>
      <dgm:t>
        <a:bodyPr/>
        <a:lstStyle/>
        <a:p>
          <a:endParaRPr lang="en-US" sz="1400" dirty="0"/>
        </a:p>
        <a:p>
          <a:r>
            <a:rPr lang="en-US" sz="1400" dirty="0"/>
            <a:t>Full retirement amount</a:t>
          </a:r>
        </a:p>
      </dgm:t>
    </dgm:pt>
    <dgm:pt modelId="{B951AAB7-03AA-4B20-BFF0-DFB26ECB0679}" type="parTrans" cxnId="{EC31EAF8-99F3-489B-9940-BB043F8F8E3D}">
      <dgm:prSet/>
      <dgm:spPr/>
      <dgm:t>
        <a:bodyPr/>
        <a:lstStyle/>
        <a:p>
          <a:endParaRPr lang="en-US"/>
        </a:p>
      </dgm:t>
    </dgm:pt>
    <dgm:pt modelId="{FAD7083D-F7B6-42B3-AB28-E19B8B96159F}" type="sibTrans" cxnId="{EC31EAF8-99F3-489B-9940-BB043F8F8E3D}">
      <dgm:prSet/>
      <dgm:spPr/>
      <dgm:t>
        <a:bodyPr/>
        <a:lstStyle/>
        <a:p>
          <a:endParaRPr lang="en-US"/>
        </a:p>
      </dgm:t>
    </dgm:pt>
    <dgm:pt modelId="{A572014F-5DF2-4B84-B813-5FED5F1F02CF}">
      <dgm:prSet phldrT="[Text]" custT="1"/>
      <dgm:spPr/>
      <dgm:t>
        <a:bodyPr/>
        <a:lstStyle/>
        <a:p>
          <a:r>
            <a:rPr lang="en-US" sz="1100" dirty="0"/>
            <a:t>Early Retirement</a:t>
          </a:r>
        </a:p>
      </dgm:t>
    </dgm:pt>
    <dgm:pt modelId="{46ABC8AC-673E-49B5-83B9-D1FE9F6D61E3}" type="parTrans" cxnId="{FF305463-F236-46FC-88C4-2B5322B92DEE}">
      <dgm:prSet/>
      <dgm:spPr/>
      <dgm:t>
        <a:bodyPr/>
        <a:lstStyle/>
        <a:p>
          <a:endParaRPr lang="en-US"/>
        </a:p>
      </dgm:t>
    </dgm:pt>
    <dgm:pt modelId="{F9D68253-9E97-47FA-8C81-384C7D3AD9BB}" type="sibTrans" cxnId="{FF305463-F236-46FC-88C4-2B5322B92DEE}">
      <dgm:prSet/>
      <dgm:spPr/>
      <dgm:t>
        <a:bodyPr/>
        <a:lstStyle/>
        <a:p>
          <a:endParaRPr lang="en-US"/>
        </a:p>
      </dgm:t>
    </dgm:pt>
    <dgm:pt modelId="{D46D7143-B503-4560-ABDD-332D0030A0D5}">
      <dgm:prSet phldrT="[Text]" custT="1"/>
      <dgm:spPr/>
      <dgm:t>
        <a:bodyPr/>
        <a:lstStyle/>
        <a:p>
          <a:r>
            <a:rPr lang="en-US" sz="1400" dirty="0"/>
            <a:t>Minimum age of 60 to 65 with a reduction of 6% per year</a:t>
          </a:r>
        </a:p>
      </dgm:t>
    </dgm:pt>
    <dgm:pt modelId="{2622A392-6678-433D-9DB8-D81EABE3D0A4}" type="parTrans" cxnId="{9FB1025E-0E15-4967-9143-3CE9B0E4044D}">
      <dgm:prSet/>
      <dgm:spPr/>
      <dgm:t>
        <a:bodyPr/>
        <a:lstStyle/>
        <a:p>
          <a:endParaRPr lang="en-US"/>
        </a:p>
      </dgm:t>
    </dgm:pt>
    <dgm:pt modelId="{3185D6DC-8C8C-4EF5-8A97-A5B3FD9605AD}" type="sibTrans" cxnId="{9FB1025E-0E15-4967-9143-3CE9B0E4044D}">
      <dgm:prSet/>
      <dgm:spPr/>
      <dgm:t>
        <a:bodyPr/>
        <a:lstStyle/>
        <a:p>
          <a:endParaRPr lang="en-US"/>
        </a:p>
      </dgm:t>
    </dgm:pt>
    <dgm:pt modelId="{FF164E3D-786D-4EC4-BA06-C19C361FFF00}">
      <dgm:prSet phldrT="[Text]" custT="1"/>
      <dgm:spPr/>
      <dgm:t>
        <a:bodyPr/>
        <a:lstStyle/>
        <a:p>
          <a:r>
            <a:rPr lang="en-US" sz="1400" dirty="0"/>
            <a:t>Rule of 90</a:t>
          </a:r>
        </a:p>
      </dgm:t>
    </dgm:pt>
    <dgm:pt modelId="{BE92377D-805D-4654-9B95-9323616AA7E5}" type="parTrans" cxnId="{D9CE1466-F3FA-4238-BA85-4F70E08DF58E}">
      <dgm:prSet/>
      <dgm:spPr/>
      <dgm:t>
        <a:bodyPr/>
        <a:lstStyle/>
        <a:p>
          <a:endParaRPr lang="en-US"/>
        </a:p>
      </dgm:t>
    </dgm:pt>
    <dgm:pt modelId="{BB85C912-EA75-431A-84E7-FD347AA8AF7B}" type="sibTrans" cxnId="{D9CE1466-F3FA-4238-BA85-4F70E08DF58E}">
      <dgm:prSet/>
      <dgm:spPr/>
      <dgm:t>
        <a:bodyPr/>
        <a:lstStyle/>
        <a:p>
          <a:endParaRPr lang="en-US"/>
        </a:p>
      </dgm:t>
    </dgm:pt>
    <dgm:pt modelId="{0108D780-8F1F-4E83-B77A-8E62FED5B811}">
      <dgm:prSet phldrT="[Text]" custT="1"/>
      <dgm:spPr/>
      <dgm:t>
        <a:bodyPr/>
        <a:lstStyle/>
        <a:p>
          <a:r>
            <a:rPr lang="en-US" sz="1400" dirty="0"/>
            <a:t>Age plus years  of service = 90</a:t>
          </a:r>
        </a:p>
      </dgm:t>
    </dgm:pt>
    <dgm:pt modelId="{1FE4A5B1-6130-404B-8637-88035BA6C1AC}" type="parTrans" cxnId="{097252F2-DD38-4F90-90C7-40A42BCF07DB}">
      <dgm:prSet/>
      <dgm:spPr/>
      <dgm:t>
        <a:bodyPr/>
        <a:lstStyle/>
        <a:p>
          <a:endParaRPr lang="en-US"/>
        </a:p>
      </dgm:t>
    </dgm:pt>
    <dgm:pt modelId="{40B004A7-7D8D-4188-BB66-A1166A239309}" type="sibTrans" cxnId="{097252F2-DD38-4F90-90C7-40A42BCF07DB}">
      <dgm:prSet/>
      <dgm:spPr/>
      <dgm:t>
        <a:bodyPr/>
        <a:lstStyle/>
        <a:p>
          <a:endParaRPr lang="en-US"/>
        </a:p>
      </dgm:t>
    </dgm:pt>
    <dgm:pt modelId="{536C3F34-E90F-4069-A46D-FAD9FA1E8311}">
      <dgm:prSet phldrT="[Text]" custT="1"/>
      <dgm:spPr/>
      <dgm:t>
        <a:bodyPr/>
        <a:lstStyle/>
        <a:p>
          <a:r>
            <a:rPr lang="en-US" sz="1400" dirty="0"/>
            <a:t>Full retirement amount</a:t>
          </a:r>
        </a:p>
      </dgm:t>
    </dgm:pt>
    <dgm:pt modelId="{8EC1ED37-1DA7-4D0A-927F-D52A422EE670}" type="parTrans" cxnId="{F50173BD-FBAE-4381-85D1-71BC76EEB3D0}">
      <dgm:prSet/>
      <dgm:spPr/>
    </dgm:pt>
    <dgm:pt modelId="{731E8084-3BA0-4BB6-B7DB-4AF94D9190BC}" type="sibTrans" cxnId="{F50173BD-FBAE-4381-85D1-71BC76EEB3D0}">
      <dgm:prSet/>
      <dgm:spPr/>
    </dgm:pt>
    <dgm:pt modelId="{A34DD844-3828-4AE4-9085-2E669B70DF7A}" type="pres">
      <dgm:prSet presAssocID="{7E14FF00-5B45-4B4F-A370-B100DC938FB6}" presName="Name0" presStyleCnt="0">
        <dgm:presLayoutVars>
          <dgm:chMax/>
          <dgm:chPref/>
          <dgm:dir/>
          <dgm:animLvl val="lvl"/>
        </dgm:presLayoutVars>
      </dgm:prSet>
      <dgm:spPr/>
    </dgm:pt>
    <dgm:pt modelId="{28D3EEA4-5B72-43ED-A7EB-D0E6D7EC6119}" type="pres">
      <dgm:prSet presAssocID="{1ADE5CCF-5DB6-4C04-901E-992FE9F438B6}" presName="composite" presStyleCnt="0"/>
      <dgm:spPr/>
    </dgm:pt>
    <dgm:pt modelId="{A30D71D3-79B3-45F0-A790-B0D3E31B26D0}" type="pres">
      <dgm:prSet presAssocID="{1ADE5CCF-5DB6-4C04-901E-992FE9F438B6}" presName="Parent1" presStyleLbl="node1" presStyleIdx="0" presStyleCnt="6">
        <dgm:presLayoutVars>
          <dgm:chMax val="1"/>
          <dgm:chPref val="1"/>
          <dgm:bulletEnabled val="1"/>
        </dgm:presLayoutVars>
      </dgm:prSet>
      <dgm:spPr/>
    </dgm:pt>
    <dgm:pt modelId="{E37F5004-E533-475E-9E3E-8833D21944AE}" type="pres">
      <dgm:prSet presAssocID="{1ADE5CCF-5DB6-4C04-901E-992FE9F438B6}" presName="Childtext1" presStyleLbl="revTx" presStyleIdx="0" presStyleCnt="3">
        <dgm:presLayoutVars>
          <dgm:chMax val="0"/>
          <dgm:chPref val="0"/>
          <dgm:bulletEnabled val="1"/>
        </dgm:presLayoutVars>
      </dgm:prSet>
      <dgm:spPr/>
    </dgm:pt>
    <dgm:pt modelId="{12579957-C7A0-4D97-A516-9435618F38ED}" type="pres">
      <dgm:prSet presAssocID="{1ADE5CCF-5DB6-4C04-901E-992FE9F438B6}" presName="BalanceSpacing" presStyleCnt="0"/>
      <dgm:spPr/>
    </dgm:pt>
    <dgm:pt modelId="{EC1A384F-AC71-4F69-B0D2-404BEE348C7C}" type="pres">
      <dgm:prSet presAssocID="{1ADE5CCF-5DB6-4C04-901E-992FE9F438B6}" presName="BalanceSpacing1" presStyleCnt="0"/>
      <dgm:spPr/>
    </dgm:pt>
    <dgm:pt modelId="{8493256A-696A-435E-81FB-12075E1B5A31}" type="pres">
      <dgm:prSet presAssocID="{4123999B-D35B-4A5F-9BA9-D32A41FCC6AA}" presName="Accent1Text" presStyleLbl="node1" presStyleIdx="1" presStyleCnt="6"/>
      <dgm:spPr/>
    </dgm:pt>
    <dgm:pt modelId="{CE6081F7-76E1-4230-95F1-DFA97309B1EF}" type="pres">
      <dgm:prSet presAssocID="{4123999B-D35B-4A5F-9BA9-D32A41FCC6AA}" presName="spaceBetweenRectangles" presStyleCnt="0"/>
      <dgm:spPr/>
    </dgm:pt>
    <dgm:pt modelId="{29B9EC21-78C6-427A-8199-F3A92246462C}" type="pres">
      <dgm:prSet presAssocID="{A572014F-5DF2-4B84-B813-5FED5F1F02CF}" presName="composite" presStyleCnt="0"/>
      <dgm:spPr/>
    </dgm:pt>
    <dgm:pt modelId="{F481E87A-8CAD-4232-B3DA-14AA919BD32B}" type="pres">
      <dgm:prSet presAssocID="{A572014F-5DF2-4B84-B813-5FED5F1F02CF}" presName="Parent1" presStyleLbl="node1" presStyleIdx="2" presStyleCnt="6" custScaleX="109908">
        <dgm:presLayoutVars>
          <dgm:chMax val="1"/>
          <dgm:chPref val="1"/>
          <dgm:bulletEnabled val="1"/>
        </dgm:presLayoutVars>
      </dgm:prSet>
      <dgm:spPr/>
    </dgm:pt>
    <dgm:pt modelId="{61ACFFAF-1B42-4853-9E16-1033D30F779E}" type="pres">
      <dgm:prSet presAssocID="{A572014F-5DF2-4B84-B813-5FED5F1F02CF}" presName="Childtext1" presStyleLbl="revTx" presStyleIdx="1" presStyleCnt="3">
        <dgm:presLayoutVars>
          <dgm:chMax val="0"/>
          <dgm:chPref val="0"/>
          <dgm:bulletEnabled val="1"/>
        </dgm:presLayoutVars>
      </dgm:prSet>
      <dgm:spPr/>
    </dgm:pt>
    <dgm:pt modelId="{B2BC4E95-6926-4065-BACE-79AB18B1ECC8}" type="pres">
      <dgm:prSet presAssocID="{A572014F-5DF2-4B84-B813-5FED5F1F02CF}" presName="BalanceSpacing" presStyleCnt="0"/>
      <dgm:spPr/>
    </dgm:pt>
    <dgm:pt modelId="{23247587-D4F2-4E55-8688-3EFA9AE311C4}" type="pres">
      <dgm:prSet presAssocID="{A572014F-5DF2-4B84-B813-5FED5F1F02CF}" presName="BalanceSpacing1" presStyleCnt="0"/>
      <dgm:spPr/>
    </dgm:pt>
    <dgm:pt modelId="{D502FFFA-CE2B-4FB1-B00A-768A03F5B731}" type="pres">
      <dgm:prSet presAssocID="{F9D68253-9E97-47FA-8C81-384C7D3AD9BB}" presName="Accent1Text" presStyleLbl="node1" presStyleIdx="3" presStyleCnt="6" custScaleX="105895"/>
      <dgm:spPr/>
    </dgm:pt>
    <dgm:pt modelId="{3A635C7E-D33B-4E12-B4F6-B0D124157D66}" type="pres">
      <dgm:prSet presAssocID="{F9D68253-9E97-47FA-8C81-384C7D3AD9BB}" presName="spaceBetweenRectangles" presStyleCnt="0"/>
      <dgm:spPr/>
    </dgm:pt>
    <dgm:pt modelId="{A464EBB6-22B3-4ACB-BDF1-34CBA1D27D07}" type="pres">
      <dgm:prSet presAssocID="{FF164E3D-786D-4EC4-BA06-C19C361FFF00}" presName="composite" presStyleCnt="0"/>
      <dgm:spPr/>
    </dgm:pt>
    <dgm:pt modelId="{33911776-60AF-4459-BE0D-C1E34AAADD80}" type="pres">
      <dgm:prSet presAssocID="{FF164E3D-786D-4EC4-BA06-C19C361FFF00}" presName="Parent1" presStyleLbl="node1" presStyleIdx="4" presStyleCnt="6">
        <dgm:presLayoutVars>
          <dgm:chMax val="1"/>
          <dgm:chPref val="1"/>
          <dgm:bulletEnabled val="1"/>
        </dgm:presLayoutVars>
      </dgm:prSet>
      <dgm:spPr/>
    </dgm:pt>
    <dgm:pt modelId="{A8BCDCB6-8777-4859-A255-8FBFE53EF4FC}" type="pres">
      <dgm:prSet presAssocID="{FF164E3D-786D-4EC4-BA06-C19C361FFF00}" presName="Childtext1" presStyleLbl="revTx" presStyleIdx="2" presStyleCnt="3">
        <dgm:presLayoutVars>
          <dgm:chMax val="0"/>
          <dgm:chPref val="0"/>
          <dgm:bulletEnabled val="1"/>
        </dgm:presLayoutVars>
      </dgm:prSet>
      <dgm:spPr/>
    </dgm:pt>
    <dgm:pt modelId="{54DA889B-B478-4E2E-87AF-18064116D267}" type="pres">
      <dgm:prSet presAssocID="{FF164E3D-786D-4EC4-BA06-C19C361FFF00}" presName="BalanceSpacing" presStyleCnt="0"/>
      <dgm:spPr/>
    </dgm:pt>
    <dgm:pt modelId="{AE6066B0-823C-4DC4-ADFE-54725AD54075}" type="pres">
      <dgm:prSet presAssocID="{FF164E3D-786D-4EC4-BA06-C19C361FFF00}" presName="BalanceSpacing1" presStyleCnt="0"/>
      <dgm:spPr/>
    </dgm:pt>
    <dgm:pt modelId="{1CF9AC07-8171-4B34-BBBE-73B4C87FF48E}" type="pres">
      <dgm:prSet presAssocID="{BB85C912-EA75-431A-84E7-FD347AA8AF7B}" presName="Accent1Text" presStyleLbl="node1" presStyleIdx="5" presStyleCnt="6"/>
      <dgm:spPr/>
    </dgm:pt>
  </dgm:ptLst>
  <dgm:cxnLst>
    <dgm:cxn modelId="{0DEB9301-C03B-4838-B14E-EC0D295AD487}" srcId="{7E14FF00-5B45-4B4F-A370-B100DC938FB6}" destId="{1ADE5CCF-5DB6-4C04-901E-992FE9F438B6}" srcOrd="0" destOrd="0" parTransId="{4C395B4B-B0E5-42A0-A7A9-B65CD2375278}" sibTransId="{4123999B-D35B-4A5F-9BA9-D32A41FCC6AA}"/>
    <dgm:cxn modelId="{B7ED1809-A7FD-4180-9A64-1C8DB1F085D5}" type="presOf" srcId="{BB85C912-EA75-431A-84E7-FD347AA8AF7B}" destId="{1CF9AC07-8171-4B34-BBBE-73B4C87FF48E}" srcOrd="0" destOrd="0" presId="urn:microsoft.com/office/officeart/2008/layout/AlternatingHexagons"/>
    <dgm:cxn modelId="{DC3C491C-25F7-441B-873F-5C5F2ACB201F}" type="presOf" srcId="{FF164E3D-786D-4EC4-BA06-C19C361FFF00}" destId="{33911776-60AF-4459-BE0D-C1E34AAADD80}" srcOrd="0" destOrd="0" presId="urn:microsoft.com/office/officeart/2008/layout/AlternatingHexagons"/>
    <dgm:cxn modelId="{9FB1025E-0E15-4967-9143-3CE9B0E4044D}" srcId="{A572014F-5DF2-4B84-B813-5FED5F1F02CF}" destId="{D46D7143-B503-4560-ABDD-332D0030A0D5}" srcOrd="0" destOrd="0" parTransId="{2622A392-6678-433D-9DB8-D81EABE3D0A4}" sibTransId="{3185D6DC-8C8C-4EF5-8A97-A5B3FD9605AD}"/>
    <dgm:cxn modelId="{FF305463-F236-46FC-88C4-2B5322B92DEE}" srcId="{7E14FF00-5B45-4B4F-A370-B100DC938FB6}" destId="{A572014F-5DF2-4B84-B813-5FED5F1F02CF}" srcOrd="1" destOrd="0" parTransId="{46ABC8AC-673E-49B5-83B9-D1FE9F6D61E3}" sibTransId="{F9D68253-9E97-47FA-8C81-384C7D3AD9BB}"/>
    <dgm:cxn modelId="{D9CE1466-F3FA-4238-BA85-4F70E08DF58E}" srcId="{7E14FF00-5B45-4B4F-A370-B100DC938FB6}" destId="{FF164E3D-786D-4EC4-BA06-C19C361FFF00}" srcOrd="2" destOrd="0" parTransId="{BE92377D-805D-4654-9B95-9323616AA7E5}" sibTransId="{BB85C912-EA75-431A-84E7-FD347AA8AF7B}"/>
    <dgm:cxn modelId="{EDFCFF48-4284-46F6-BA81-ED051C80ED12}" type="presOf" srcId="{F92245FC-A2B7-437C-B194-39B7649CEF95}" destId="{E37F5004-E533-475E-9E3E-8833D21944AE}" srcOrd="0" destOrd="0" presId="urn:microsoft.com/office/officeart/2008/layout/AlternatingHexagons"/>
    <dgm:cxn modelId="{AF686E69-8825-4249-A9E0-F72C119F8C01}" type="presOf" srcId="{A572014F-5DF2-4B84-B813-5FED5F1F02CF}" destId="{F481E87A-8CAD-4232-B3DA-14AA919BD32B}" srcOrd="0" destOrd="0" presId="urn:microsoft.com/office/officeart/2008/layout/AlternatingHexagons"/>
    <dgm:cxn modelId="{8E346973-9424-47E4-8679-855AFE311A7A}" type="presOf" srcId="{536C3F34-E90F-4069-A46D-FAD9FA1E8311}" destId="{A8BCDCB6-8777-4859-A255-8FBFE53EF4FC}" srcOrd="0" destOrd="1" presId="urn:microsoft.com/office/officeart/2008/layout/AlternatingHexagons"/>
    <dgm:cxn modelId="{15CF588E-D978-49EE-B91B-B78374C295D7}" type="presOf" srcId="{7E14FF00-5B45-4B4F-A370-B100DC938FB6}" destId="{A34DD844-3828-4AE4-9085-2E669B70DF7A}" srcOrd="0" destOrd="0" presId="urn:microsoft.com/office/officeart/2008/layout/AlternatingHexagons"/>
    <dgm:cxn modelId="{392DA98E-8768-4962-AA34-B3B57697BAB3}" type="presOf" srcId="{4123999B-D35B-4A5F-9BA9-D32A41FCC6AA}" destId="{8493256A-696A-435E-81FB-12075E1B5A31}" srcOrd="0" destOrd="0" presId="urn:microsoft.com/office/officeart/2008/layout/AlternatingHexagons"/>
    <dgm:cxn modelId="{57827E9A-7611-43FC-8C07-B53E81CEF167}" type="presOf" srcId="{0108D780-8F1F-4E83-B77A-8E62FED5B811}" destId="{A8BCDCB6-8777-4859-A255-8FBFE53EF4FC}" srcOrd="0" destOrd="0" presId="urn:microsoft.com/office/officeart/2008/layout/AlternatingHexagons"/>
    <dgm:cxn modelId="{F50173BD-FBAE-4381-85D1-71BC76EEB3D0}" srcId="{FF164E3D-786D-4EC4-BA06-C19C361FFF00}" destId="{536C3F34-E90F-4069-A46D-FAD9FA1E8311}" srcOrd="1" destOrd="0" parTransId="{8EC1ED37-1DA7-4D0A-927F-D52A422EE670}" sibTransId="{731E8084-3BA0-4BB6-B7DB-4AF94D9190BC}"/>
    <dgm:cxn modelId="{19E4FBBE-B0E5-4F3C-BC26-36B16CC3B257}" type="presOf" srcId="{D46D7143-B503-4560-ABDD-332D0030A0D5}" destId="{61ACFFAF-1B42-4853-9E16-1033D30F779E}" srcOrd="0" destOrd="0" presId="urn:microsoft.com/office/officeart/2008/layout/AlternatingHexagons"/>
    <dgm:cxn modelId="{BE52ABC5-0EE9-404F-A1D5-A88B45E14AE5}" type="presOf" srcId="{F9D68253-9E97-47FA-8C81-384C7D3AD9BB}" destId="{D502FFFA-CE2B-4FB1-B00A-768A03F5B731}" srcOrd="0" destOrd="0" presId="urn:microsoft.com/office/officeart/2008/layout/AlternatingHexagons"/>
    <dgm:cxn modelId="{0C3EFEE4-4F6F-48B8-ADF9-0447B6A6E314}" type="presOf" srcId="{1ADE5CCF-5DB6-4C04-901E-992FE9F438B6}" destId="{A30D71D3-79B3-45F0-A790-B0D3E31B26D0}" srcOrd="0" destOrd="0" presId="urn:microsoft.com/office/officeart/2008/layout/AlternatingHexagons"/>
    <dgm:cxn modelId="{097252F2-DD38-4F90-90C7-40A42BCF07DB}" srcId="{FF164E3D-786D-4EC4-BA06-C19C361FFF00}" destId="{0108D780-8F1F-4E83-B77A-8E62FED5B811}" srcOrd="0" destOrd="0" parTransId="{1FE4A5B1-6130-404B-8637-88035BA6C1AC}" sibTransId="{40B004A7-7D8D-4188-BB66-A1166A239309}"/>
    <dgm:cxn modelId="{EC31EAF8-99F3-489B-9940-BB043F8F8E3D}" srcId="{1ADE5CCF-5DB6-4C04-901E-992FE9F438B6}" destId="{F92245FC-A2B7-437C-B194-39B7649CEF95}" srcOrd="0" destOrd="0" parTransId="{B951AAB7-03AA-4B20-BFF0-DFB26ECB0679}" sibTransId="{FAD7083D-F7B6-42B3-AB28-E19B8B96159F}"/>
    <dgm:cxn modelId="{8F9C7124-CF3E-4AE9-B023-6345BEF3A9A6}" type="presParOf" srcId="{A34DD844-3828-4AE4-9085-2E669B70DF7A}" destId="{28D3EEA4-5B72-43ED-A7EB-D0E6D7EC6119}" srcOrd="0" destOrd="0" presId="urn:microsoft.com/office/officeart/2008/layout/AlternatingHexagons"/>
    <dgm:cxn modelId="{9E69BC2D-FDCE-46A9-99C1-3FE0D9F8E06E}" type="presParOf" srcId="{28D3EEA4-5B72-43ED-A7EB-D0E6D7EC6119}" destId="{A30D71D3-79B3-45F0-A790-B0D3E31B26D0}" srcOrd="0" destOrd="0" presId="urn:microsoft.com/office/officeart/2008/layout/AlternatingHexagons"/>
    <dgm:cxn modelId="{05C8FF43-5E19-43D6-90F5-52ECC316B07D}" type="presParOf" srcId="{28D3EEA4-5B72-43ED-A7EB-D0E6D7EC6119}" destId="{E37F5004-E533-475E-9E3E-8833D21944AE}" srcOrd="1" destOrd="0" presId="urn:microsoft.com/office/officeart/2008/layout/AlternatingHexagons"/>
    <dgm:cxn modelId="{4F7F48C6-DA01-4062-BB48-ABAABFE1CD80}" type="presParOf" srcId="{28D3EEA4-5B72-43ED-A7EB-D0E6D7EC6119}" destId="{12579957-C7A0-4D97-A516-9435618F38ED}" srcOrd="2" destOrd="0" presId="urn:microsoft.com/office/officeart/2008/layout/AlternatingHexagons"/>
    <dgm:cxn modelId="{DCF0C681-69F3-4566-97E8-8B0B6497BBB1}" type="presParOf" srcId="{28D3EEA4-5B72-43ED-A7EB-D0E6D7EC6119}" destId="{EC1A384F-AC71-4F69-B0D2-404BEE348C7C}" srcOrd="3" destOrd="0" presId="urn:microsoft.com/office/officeart/2008/layout/AlternatingHexagons"/>
    <dgm:cxn modelId="{0FDD0E1F-21F5-47E2-9FBD-075FE521836D}" type="presParOf" srcId="{28D3EEA4-5B72-43ED-A7EB-D0E6D7EC6119}" destId="{8493256A-696A-435E-81FB-12075E1B5A31}" srcOrd="4" destOrd="0" presId="urn:microsoft.com/office/officeart/2008/layout/AlternatingHexagons"/>
    <dgm:cxn modelId="{E841D5D3-F5DA-46C5-92B6-57C29C2E64C2}" type="presParOf" srcId="{A34DD844-3828-4AE4-9085-2E669B70DF7A}" destId="{CE6081F7-76E1-4230-95F1-DFA97309B1EF}" srcOrd="1" destOrd="0" presId="urn:microsoft.com/office/officeart/2008/layout/AlternatingHexagons"/>
    <dgm:cxn modelId="{E1A36F13-0430-4A7D-9335-0725AA24BC70}" type="presParOf" srcId="{A34DD844-3828-4AE4-9085-2E669B70DF7A}" destId="{29B9EC21-78C6-427A-8199-F3A92246462C}" srcOrd="2" destOrd="0" presId="urn:microsoft.com/office/officeart/2008/layout/AlternatingHexagons"/>
    <dgm:cxn modelId="{C0EC006F-2266-4A8C-8AEA-2ECBF447C48E}" type="presParOf" srcId="{29B9EC21-78C6-427A-8199-F3A92246462C}" destId="{F481E87A-8CAD-4232-B3DA-14AA919BD32B}" srcOrd="0" destOrd="0" presId="urn:microsoft.com/office/officeart/2008/layout/AlternatingHexagons"/>
    <dgm:cxn modelId="{21352244-0FC5-420F-8612-2C237BD9EA44}" type="presParOf" srcId="{29B9EC21-78C6-427A-8199-F3A92246462C}" destId="{61ACFFAF-1B42-4853-9E16-1033D30F779E}" srcOrd="1" destOrd="0" presId="urn:microsoft.com/office/officeart/2008/layout/AlternatingHexagons"/>
    <dgm:cxn modelId="{E28745A2-53DA-43CC-93F0-03EF81E6649E}" type="presParOf" srcId="{29B9EC21-78C6-427A-8199-F3A92246462C}" destId="{B2BC4E95-6926-4065-BACE-79AB18B1ECC8}" srcOrd="2" destOrd="0" presId="urn:microsoft.com/office/officeart/2008/layout/AlternatingHexagons"/>
    <dgm:cxn modelId="{73FD475D-BBED-4631-B481-03C51332DEBD}" type="presParOf" srcId="{29B9EC21-78C6-427A-8199-F3A92246462C}" destId="{23247587-D4F2-4E55-8688-3EFA9AE311C4}" srcOrd="3" destOrd="0" presId="urn:microsoft.com/office/officeart/2008/layout/AlternatingHexagons"/>
    <dgm:cxn modelId="{7E95FFDC-3FC9-4ED8-BE3F-0BF76372189C}" type="presParOf" srcId="{29B9EC21-78C6-427A-8199-F3A92246462C}" destId="{D502FFFA-CE2B-4FB1-B00A-768A03F5B731}" srcOrd="4" destOrd="0" presId="urn:microsoft.com/office/officeart/2008/layout/AlternatingHexagons"/>
    <dgm:cxn modelId="{5AB05BD5-9927-425F-8AA6-78ED91C03F97}" type="presParOf" srcId="{A34DD844-3828-4AE4-9085-2E669B70DF7A}" destId="{3A635C7E-D33B-4E12-B4F6-B0D124157D66}" srcOrd="3" destOrd="0" presId="urn:microsoft.com/office/officeart/2008/layout/AlternatingHexagons"/>
    <dgm:cxn modelId="{75BBDDA0-AF1A-4171-83A8-D990D6900F80}" type="presParOf" srcId="{A34DD844-3828-4AE4-9085-2E669B70DF7A}" destId="{A464EBB6-22B3-4ACB-BDF1-34CBA1D27D07}" srcOrd="4" destOrd="0" presId="urn:microsoft.com/office/officeart/2008/layout/AlternatingHexagons"/>
    <dgm:cxn modelId="{09258117-2EBC-496F-A8E0-D5353E58285F}" type="presParOf" srcId="{A464EBB6-22B3-4ACB-BDF1-34CBA1D27D07}" destId="{33911776-60AF-4459-BE0D-C1E34AAADD80}" srcOrd="0" destOrd="0" presId="urn:microsoft.com/office/officeart/2008/layout/AlternatingHexagons"/>
    <dgm:cxn modelId="{11472B62-F91F-4F2A-B399-CE2FB68F592A}" type="presParOf" srcId="{A464EBB6-22B3-4ACB-BDF1-34CBA1D27D07}" destId="{A8BCDCB6-8777-4859-A255-8FBFE53EF4FC}" srcOrd="1" destOrd="0" presId="urn:microsoft.com/office/officeart/2008/layout/AlternatingHexagons"/>
    <dgm:cxn modelId="{BBA6ECD9-B1A5-47FB-9C7C-B586BFCE6306}" type="presParOf" srcId="{A464EBB6-22B3-4ACB-BDF1-34CBA1D27D07}" destId="{54DA889B-B478-4E2E-87AF-18064116D267}" srcOrd="2" destOrd="0" presId="urn:microsoft.com/office/officeart/2008/layout/AlternatingHexagons"/>
    <dgm:cxn modelId="{3287011F-C191-42C9-B858-60817442AE52}" type="presParOf" srcId="{A464EBB6-22B3-4ACB-BDF1-34CBA1D27D07}" destId="{AE6066B0-823C-4DC4-ADFE-54725AD54075}" srcOrd="3" destOrd="0" presId="urn:microsoft.com/office/officeart/2008/layout/AlternatingHexagons"/>
    <dgm:cxn modelId="{A6862FC2-B25A-4614-9418-11547634A3D3}" type="presParOf" srcId="{A464EBB6-22B3-4ACB-BDF1-34CBA1D27D07}" destId="{1CF9AC07-8171-4B34-BBBE-73B4C87FF48E}"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D98ADA-4BA8-48FB-AD01-90B0BB88B671}">
      <dsp:nvSpPr>
        <dsp:cNvPr id="0" name=""/>
        <dsp:cNvSpPr/>
      </dsp:nvSpPr>
      <dsp:spPr>
        <a:xfrm>
          <a:off x="3274" y="445194"/>
          <a:ext cx="2597546" cy="1558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Leadership</a:t>
          </a:r>
        </a:p>
      </dsp:txBody>
      <dsp:txXfrm>
        <a:off x="3274" y="445194"/>
        <a:ext cx="2597546" cy="1558528"/>
      </dsp:txXfrm>
    </dsp:sp>
    <dsp:sp modelId="{BBF21323-3F67-479B-8C8A-446566081E65}">
      <dsp:nvSpPr>
        <dsp:cNvPr id="0" name=""/>
        <dsp:cNvSpPr/>
      </dsp:nvSpPr>
      <dsp:spPr>
        <a:xfrm>
          <a:off x="2860575" y="445194"/>
          <a:ext cx="2597546" cy="1558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Strategy</a:t>
          </a:r>
        </a:p>
      </dsp:txBody>
      <dsp:txXfrm>
        <a:off x="2860575" y="445194"/>
        <a:ext cx="2597546" cy="1558528"/>
      </dsp:txXfrm>
    </dsp:sp>
    <dsp:sp modelId="{45F78D02-D9B4-4F52-B0BC-1CD541851902}">
      <dsp:nvSpPr>
        <dsp:cNvPr id="0" name=""/>
        <dsp:cNvSpPr/>
      </dsp:nvSpPr>
      <dsp:spPr>
        <a:xfrm>
          <a:off x="5717877" y="445194"/>
          <a:ext cx="2597546" cy="1558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Customers</a:t>
          </a:r>
        </a:p>
      </dsp:txBody>
      <dsp:txXfrm>
        <a:off x="5717877" y="445194"/>
        <a:ext cx="2597546" cy="1558528"/>
      </dsp:txXfrm>
    </dsp:sp>
    <dsp:sp modelId="{834417A2-0E76-4704-8C00-589C65C0CB96}">
      <dsp:nvSpPr>
        <dsp:cNvPr id="0" name=""/>
        <dsp:cNvSpPr/>
      </dsp:nvSpPr>
      <dsp:spPr>
        <a:xfrm>
          <a:off x="8575178" y="445194"/>
          <a:ext cx="2597546" cy="1558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Measurement &amp; Knowledge Management</a:t>
          </a:r>
        </a:p>
      </dsp:txBody>
      <dsp:txXfrm>
        <a:off x="8575178" y="445194"/>
        <a:ext cx="2597546" cy="1558528"/>
      </dsp:txXfrm>
    </dsp:sp>
    <dsp:sp modelId="{FE5BCE23-513E-4B73-98CF-D9DD95E67FB8}">
      <dsp:nvSpPr>
        <dsp:cNvPr id="0" name=""/>
        <dsp:cNvSpPr/>
      </dsp:nvSpPr>
      <dsp:spPr>
        <a:xfrm>
          <a:off x="1431925" y="2263477"/>
          <a:ext cx="2597546" cy="1558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Workforce</a:t>
          </a:r>
        </a:p>
      </dsp:txBody>
      <dsp:txXfrm>
        <a:off x="1431925" y="2263477"/>
        <a:ext cx="2597546" cy="1558528"/>
      </dsp:txXfrm>
    </dsp:sp>
    <dsp:sp modelId="{34FE3CDD-7AB1-4FEF-8887-F1198476F39F}">
      <dsp:nvSpPr>
        <dsp:cNvPr id="0" name=""/>
        <dsp:cNvSpPr/>
      </dsp:nvSpPr>
      <dsp:spPr>
        <a:xfrm>
          <a:off x="4289226" y="2263477"/>
          <a:ext cx="2597546" cy="1558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Operations</a:t>
          </a:r>
        </a:p>
      </dsp:txBody>
      <dsp:txXfrm>
        <a:off x="4289226" y="2263477"/>
        <a:ext cx="2597546" cy="1558528"/>
      </dsp:txXfrm>
    </dsp:sp>
    <dsp:sp modelId="{3FAA9DFB-90E2-4114-B576-A9EE33B613D2}">
      <dsp:nvSpPr>
        <dsp:cNvPr id="0" name=""/>
        <dsp:cNvSpPr/>
      </dsp:nvSpPr>
      <dsp:spPr>
        <a:xfrm>
          <a:off x="7146528" y="2263477"/>
          <a:ext cx="2597546" cy="1558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Results</a:t>
          </a:r>
        </a:p>
      </dsp:txBody>
      <dsp:txXfrm>
        <a:off x="7146528" y="2263477"/>
        <a:ext cx="2597546" cy="15585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0D71D3-79B3-45F0-A790-B0D3E31B26D0}">
      <dsp:nvSpPr>
        <dsp:cNvPr id="0" name=""/>
        <dsp:cNvSpPr/>
      </dsp:nvSpPr>
      <dsp:spPr>
        <a:xfrm rot="5400000">
          <a:off x="2313808" y="98818"/>
          <a:ext cx="1502130" cy="1306853"/>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Age of 65</a:t>
          </a:r>
        </a:p>
      </dsp:txBody>
      <dsp:txXfrm rot="-5400000">
        <a:off x="2615097" y="235262"/>
        <a:ext cx="899551" cy="1033966"/>
      </dsp:txXfrm>
    </dsp:sp>
    <dsp:sp modelId="{E37F5004-E533-475E-9E3E-8833D21944AE}">
      <dsp:nvSpPr>
        <dsp:cNvPr id="0" name=""/>
        <dsp:cNvSpPr/>
      </dsp:nvSpPr>
      <dsp:spPr>
        <a:xfrm>
          <a:off x="3757957" y="301606"/>
          <a:ext cx="1676377" cy="901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r>
            <a:rPr lang="en-US" sz="1400" kern="1200" dirty="0"/>
            <a:t>Full retirement amount</a:t>
          </a:r>
        </a:p>
      </dsp:txBody>
      <dsp:txXfrm>
        <a:off x="3757957" y="301606"/>
        <a:ext cx="1676377" cy="901278"/>
      </dsp:txXfrm>
    </dsp:sp>
    <dsp:sp modelId="{8493256A-696A-435E-81FB-12075E1B5A31}">
      <dsp:nvSpPr>
        <dsp:cNvPr id="0" name=""/>
        <dsp:cNvSpPr/>
      </dsp:nvSpPr>
      <dsp:spPr>
        <a:xfrm rot="5400000">
          <a:off x="902407" y="98818"/>
          <a:ext cx="1502130" cy="1306853"/>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203696" y="235262"/>
        <a:ext cx="899551" cy="1033966"/>
      </dsp:txXfrm>
    </dsp:sp>
    <dsp:sp modelId="{F481E87A-8CAD-4232-B3DA-14AA919BD32B}">
      <dsp:nvSpPr>
        <dsp:cNvPr id="0" name=""/>
        <dsp:cNvSpPr/>
      </dsp:nvSpPr>
      <dsp:spPr>
        <a:xfrm rot="5400000">
          <a:off x="1605404" y="1309085"/>
          <a:ext cx="1502130" cy="1436336"/>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Early Retirement</a:t>
          </a:r>
        </a:p>
      </dsp:txBody>
      <dsp:txXfrm rot="-5400000">
        <a:off x="1872448" y="1521060"/>
        <a:ext cx="968042" cy="1012386"/>
      </dsp:txXfrm>
    </dsp:sp>
    <dsp:sp modelId="{61ACFFAF-1B42-4853-9E16-1033D30F779E}">
      <dsp:nvSpPr>
        <dsp:cNvPr id="0" name=""/>
        <dsp:cNvSpPr/>
      </dsp:nvSpPr>
      <dsp:spPr>
        <a:xfrm>
          <a:off x="26665" y="1576614"/>
          <a:ext cx="1622300" cy="901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r" defTabSz="622300">
            <a:lnSpc>
              <a:spcPct val="90000"/>
            </a:lnSpc>
            <a:spcBef>
              <a:spcPct val="0"/>
            </a:spcBef>
            <a:spcAft>
              <a:spcPct val="35000"/>
            </a:spcAft>
            <a:buNone/>
          </a:pPr>
          <a:r>
            <a:rPr lang="en-US" sz="1400" kern="1200" dirty="0"/>
            <a:t>Minimum age of 60 to 65 with a reduction of 6% per year</a:t>
          </a:r>
        </a:p>
      </dsp:txBody>
      <dsp:txXfrm>
        <a:off x="26665" y="1576614"/>
        <a:ext cx="1622300" cy="901278"/>
      </dsp:txXfrm>
    </dsp:sp>
    <dsp:sp modelId="{D502FFFA-CE2B-4FB1-B00A-768A03F5B731}">
      <dsp:nvSpPr>
        <dsp:cNvPr id="0" name=""/>
        <dsp:cNvSpPr/>
      </dsp:nvSpPr>
      <dsp:spPr>
        <a:xfrm rot="5400000">
          <a:off x="3016806" y="1335307"/>
          <a:ext cx="1502130" cy="1383892"/>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3297496" y="1516690"/>
        <a:ext cx="940750" cy="1021126"/>
      </dsp:txXfrm>
    </dsp:sp>
    <dsp:sp modelId="{33911776-60AF-4459-BE0D-C1E34AAADD80}">
      <dsp:nvSpPr>
        <dsp:cNvPr id="0" name=""/>
        <dsp:cNvSpPr/>
      </dsp:nvSpPr>
      <dsp:spPr>
        <a:xfrm rot="5400000">
          <a:off x="2313808" y="2648835"/>
          <a:ext cx="1502130" cy="1306853"/>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Rule of 90</a:t>
          </a:r>
        </a:p>
      </dsp:txBody>
      <dsp:txXfrm rot="-5400000">
        <a:off x="2615097" y="2785279"/>
        <a:ext cx="899551" cy="1033966"/>
      </dsp:txXfrm>
    </dsp:sp>
    <dsp:sp modelId="{A8BCDCB6-8777-4859-A255-8FBFE53EF4FC}">
      <dsp:nvSpPr>
        <dsp:cNvPr id="0" name=""/>
        <dsp:cNvSpPr/>
      </dsp:nvSpPr>
      <dsp:spPr>
        <a:xfrm>
          <a:off x="3757957" y="2851623"/>
          <a:ext cx="1676377" cy="901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Age plus years  of service = 90</a:t>
          </a:r>
        </a:p>
        <a:p>
          <a:pPr marL="0" lvl="0" indent="0" algn="l" defTabSz="622300">
            <a:lnSpc>
              <a:spcPct val="90000"/>
            </a:lnSpc>
            <a:spcBef>
              <a:spcPct val="0"/>
            </a:spcBef>
            <a:spcAft>
              <a:spcPct val="35000"/>
            </a:spcAft>
            <a:buNone/>
          </a:pPr>
          <a:r>
            <a:rPr lang="en-US" sz="1400" kern="1200" dirty="0"/>
            <a:t>Full retirement amount</a:t>
          </a:r>
        </a:p>
      </dsp:txBody>
      <dsp:txXfrm>
        <a:off x="3757957" y="2851623"/>
        <a:ext cx="1676377" cy="901278"/>
      </dsp:txXfrm>
    </dsp:sp>
    <dsp:sp modelId="{1CF9AC07-8171-4B34-BBBE-73B4C87FF48E}">
      <dsp:nvSpPr>
        <dsp:cNvPr id="0" name=""/>
        <dsp:cNvSpPr/>
      </dsp:nvSpPr>
      <dsp:spPr>
        <a:xfrm rot="5400000">
          <a:off x="902407" y="2648835"/>
          <a:ext cx="1502130" cy="1306853"/>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203696" y="2785279"/>
        <a:ext cx="899551" cy="103396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B88743-2E49-47A3-A133-0F05F435400E}"/>
              </a:ext>
            </a:extLst>
          </p:cNvPr>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a:extLst>
              <a:ext uri="{FF2B5EF4-FFF2-40B4-BE49-F238E27FC236}">
                <a16:creationId xmlns:a16="http://schemas.microsoft.com/office/drawing/2014/main" id="{4A94256B-E3E8-4729-BFB8-DE297E7939D9}"/>
              </a:ext>
            </a:extLst>
          </p:cNvPr>
          <p:cNvSpPr>
            <a:spLocks noGrp="1"/>
          </p:cNvSpPr>
          <p:nvPr>
            <p:ph type="dt" sz="quarter" idx="1"/>
          </p:nvPr>
        </p:nvSpPr>
        <p:spPr>
          <a:xfrm>
            <a:off x="3956550" y="0"/>
            <a:ext cx="3026833" cy="465797"/>
          </a:xfrm>
          <a:prstGeom prst="rect">
            <a:avLst/>
          </a:prstGeom>
        </p:spPr>
        <p:txBody>
          <a:bodyPr vert="horz" lIns="92958" tIns="46479" rIns="92958" bIns="46479" rtlCol="0"/>
          <a:lstStyle>
            <a:lvl1pPr algn="r">
              <a:defRPr sz="1200"/>
            </a:lvl1pPr>
          </a:lstStyle>
          <a:p>
            <a:fld id="{2FA4AD5B-BD7B-48D7-9A99-25D2694E197E}" type="datetimeFigureOut">
              <a:rPr lang="en-US" smtClean="0"/>
              <a:t>6/15/2022</a:t>
            </a:fld>
            <a:endParaRPr lang="en-US"/>
          </a:p>
        </p:txBody>
      </p:sp>
      <p:sp>
        <p:nvSpPr>
          <p:cNvPr id="4" name="Footer Placeholder 3">
            <a:extLst>
              <a:ext uri="{FF2B5EF4-FFF2-40B4-BE49-F238E27FC236}">
                <a16:creationId xmlns:a16="http://schemas.microsoft.com/office/drawing/2014/main" id="{7C9BB2DA-9ED1-4923-989D-375F6294B514}"/>
              </a:ext>
            </a:extLst>
          </p:cNvPr>
          <p:cNvSpPr>
            <a:spLocks noGrp="1"/>
          </p:cNvSpPr>
          <p:nvPr>
            <p:ph type="ftr" sz="quarter" idx="2"/>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4BC127D-19B6-44F3-9D97-1B71E94C0619}"/>
              </a:ext>
            </a:extLst>
          </p:cNvPr>
          <p:cNvSpPr>
            <a:spLocks noGrp="1"/>
          </p:cNvSpPr>
          <p:nvPr>
            <p:ph type="sldNum" sz="quarter" idx="3"/>
          </p:nvPr>
        </p:nvSpPr>
        <p:spPr>
          <a:xfrm>
            <a:off x="3956550" y="8817904"/>
            <a:ext cx="3026833" cy="465796"/>
          </a:xfrm>
          <a:prstGeom prst="rect">
            <a:avLst/>
          </a:prstGeom>
        </p:spPr>
        <p:txBody>
          <a:bodyPr vert="horz" lIns="92958" tIns="46479" rIns="92958" bIns="46479" rtlCol="0" anchor="b"/>
          <a:lstStyle>
            <a:lvl1pPr algn="r">
              <a:defRPr sz="1200"/>
            </a:lvl1pPr>
          </a:lstStyle>
          <a:p>
            <a:fld id="{20178039-B08A-4A34-94B2-525FDFA37DF6}" type="slidenum">
              <a:rPr lang="en-US" smtClean="0"/>
              <a:t>‹#›</a:t>
            </a:fld>
            <a:endParaRPr lang="en-US"/>
          </a:p>
        </p:txBody>
      </p:sp>
    </p:spTree>
    <p:extLst>
      <p:ext uri="{BB962C8B-B14F-4D97-AF65-F5344CB8AC3E}">
        <p14:creationId xmlns:p14="http://schemas.microsoft.com/office/powerpoint/2010/main" val="35542049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ED2F6088-E06E-486C-81A8-19945AF42237}" type="datetimeFigureOut">
              <a:rPr lang="en-US" smtClean="0"/>
              <a:t>6/15/2022</a:t>
            </a:fld>
            <a:endParaRPr lang="en-US"/>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B7FCC20D-2D19-4961-BF8A-18618BC2163F}" type="slidenum">
              <a:rPr lang="en-US" smtClean="0"/>
              <a:t>‹#›</a:t>
            </a:fld>
            <a:endParaRPr lang="en-US"/>
          </a:p>
        </p:txBody>
      </p:sp>
    </p:spTree>
    <p:extLst>
      <p:ext uri="{BB962C8B-B14F-4D97-AF65-F5344CB8AC3E}">
        <p14:creationId xmlns:p14="http://schemas.microsoft.com/office/powerpoint/2010/main" val="2176655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MESSAGE: You are the most important part of the organization. </a:t>
            </a:r>
          </a:p>
          <a:p>
            <a:endParaRPr lang="en-US"/>
          </a:p>
          <a:p>
            <a:r>
              <a:rPr lang="en-US"/>
              <a:t>Our goals for the next 20 minutes:</a:t>
            </a:r>
          </a:p>
          <a:p>
            <a:pPr marL="236810" indent="-236810" defTabSz="947241">
              <a:buFontTx/>
              <a:buAutoNum type="arabicPeriod"/>
              <a:defRPr/>
            </a:pPr>
            <a:r>
              <a:rPr lang="en-US"/>
              <a:t>Pass the leadership baton to managers and supervisors</a:t>
            </a:r>
          </a:p>
          <a:p>
            <a:pPr marL="236810" indent="-236810">
              <a:buAutoNum type="arabicPeriod"/>
            </a:pPr>
            <a:r>
              <a:rPr lang="en-US"/>
              <a:t>Learn the Mission, Vision and Values </a:t>
            </a:r>
          </a:p>
          <a:p>
            <a:pPr marL="236810" indent="-236810">
              <a:buAutoNum type="arabicPeriod"/>
            </a:pPr>
            <a:r>
              <a:rPr lang="en-US"/>
              <a:t>Learn how your work fits in and helps the City achieve its mission and vision</a:t>
            </a:r>
          </a:p>
          <a:p>
            <a:endParaRPr lang="en-US"/>
          </a:p>
          <a:p>
            <a:r>
              <a:rPr lang="en-US"/>
              <a:t>Before we begin, it’s important to understand that this presentation represents a passing of the baton of leadership. We’ll talk about the Mission, Vision and Values of the organization, but it’s up to you to carry out the details and day-to-day tasks. </a:t>
            </a:r>
          </a:p>
          <a:p>
            <a:endParaRPr lang="en-US"/>
          </a:p>
          <a:p>
            <a:r>
              <a:rPr lang="en-US"/>
              <a:t>Working for a city is a unique opportunity. Your work has an impact on the lives of 400,000 people. </a:t>
            </a:r>
          </a:p>
        </p:txBody>
      </p:sp>
      <p:sp>
        <p:nvSpPr>
          <p:cNvPr id="4" name="Slide Number Placeholder 3"/>
          <p:cNvSpPr>
            <a:spLocks noGrp="1"/>
          </p:cNvSpPr>
          <p:nvPr>
            <p:ph type="sldNum" sz="quarter" idx="5"/>
          </p:nvPr>
        </p:nvSpPr>
        <p:spPr/>
        <p:txBody>
          <a:bodyPr/>
          <a:lstStyle/>
          <a:p>
            <a:fld id="{B7FCC20D-2D19-4961-BF8A-18618BC2163F}" type="slidenum">
              <a:rPr lang="en-US" smtClean="0"/>
              <a:t>11</a:t>
            </a:fld>
            <a:endParaRPr lang="en-US"/>
          </a:p>
        </p:txBody>
      </p:sp>
    </p:spTree>
    <p:extLst>
      <p:ext uri="{BB962C8B-B14F-4D97-AF65-F5344CB8AC3E}">
        <p14:creationId xmlns:p14="http://schemas.microsoft.com/office/powerpoint/2010/main" val="4212471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spirit of our value of High Expectations we are on what we call the Journey to Excellence and are in pursuit of the Malcolm Baldrige National Quality Award.  This is an award that is managed by the National Institute of Standards and Technology.  Organizations that win this award are considered to be the absolute best in their industry.  To win the award you must demonstrate that you are an organization that those in your industry routinely look to as an example of how to behave and deliver services.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FC57C2-F801-4C79-B7F0-78FFC13F8DE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48269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7 categories of the Baldrige framework.  Our application for the award includes a description of how we do each of these things.</a:t>
            </a:r>
          </a:p>
          <a:p>
            <a:pPr marL="171450" indent="-171450">
              <a:buFont typeface="Arial" panose="020B0604020202020204" pitchFamily="34" charset="0"/>
              <a:buChar char="•"/>
            </a:pPr>
            <a:r>
              <a:rPr lang="en-US"/>
              <a:t>How do leaders lead and ensure ethical behavior?</a:t>
            </a:r>
          </a:p>
          <a:p>
            <a:pPr marL="171450" indent="-171450">
              <a:buFont typeface="Arial" panose="020B0604020202020204" pitchFamily="34" charset="0"/>
              <a:buChar char="•"/>
            </a:pPr>
            <a:r>
              <a:rPr lang="en-US"/>
              <a:t>How do we choose strategies &amp; make sure we carry them out effectively?</a:t>
            </a:r>
          </a:p>
          <a:p>
            <a:pPr marL="171450" indent="-171450">
              <a:buFont typeface="Arial" panose="020B0604020202020204" pitchFamily="34" charset="0"/>
              <a:buChar char="•"/>
            </a:pPr>
            <a:r>
              <a:rPr lang="en-US"/>
              <a:t>How do we listen to our customers and make sure that we improve to better serve their needs?</a:t>
            </a:r>
          </a:p>
          <a:p>
            <a:pPr marL="171450" indent="-171450">
              <a:buFont typeface="Arial" panose="020B0604020202020204" pitchFamily="34" charset="0"/>
              <a:buChar char="•"/>
            </a:pPr>
            <a:r>
              <a:rPr lang="en-US"/>
              <a:t>How do we set goals and measure performance?  How do we share and protect information internally?</a:t>
            </a:r>
          </a:p>
          <a:p>
            <a:pPr marL="171450" indent="-171450">
              <a:buFont typeface="Arial" panose="020B0604020202020204" pitchFamily="34" charset="0"/>
              <a:buChar char="•"/>
            </a:pPr>
            <a:r>
              <a:rPr lang="en-US"/>
              <a:t>How do identify the skills we need from employees?  How do we make sure we hire the right people?  How do we develop our employees to keep them continuously engaged?</a:t>
            </a:r>
          </a:p>
          <a:p>
            <a:pPr marL="171450" indent="-171450">
              <a:buFont typeface="Arial" panose="020B0604020202020204" pitchFamily="34" charset="0"/>
              <a:buChar char="•"/>
            </a:pPr>
            <a:r>
              <a:rPr lang="en-US"/>
              <a:t>How do we manage our processes to make sure that we meet customer needs?  How do we innovate?</a:t>
            </a:r>
          </a:p>
          <a:p>
            <a:pPr marL="171450" indent="-171450">
              <a:buFont typeface="Arial" panose="020B0604020202020204" pitchFamily="34" charset="0"/>
              <a:buChar char="•"/>
            </a:pPr>
            <a:r>
              <a:rPr lang="en-US"/>
              <a:t>What our are results?  Are we meeting our targets and how are we doing in comparison to competitors or similar companies?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FC57C2-F801-4C79-B7F0-78FFC13F8DE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82861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FC57C2-F801-4C79-B7F0-78FFC13F8DE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22784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easiest ways to contribute to our community is to become a reading partners volunteer.  After your probationary period, ask your supervisor about the opportunity to spend 1 hour per week in paid time to help a 3</a:t>
            </a:r>
            <a:r>
              <a:rPr lang="en-US" baseline="30000"/>
              <a:t>rd</a:t>
            </a:r>
            <a:r>
              <a:rPr lang="en-US"/>
              <a:t> grader read at grade level.</a:t>
            </a:r>
          </a:p>
          <a:p>
            <a:r>
              <a:rPr lang="en-US"/>
              <a:t>Research shows that if we can get all of Tulsa’s 3</a:t>
            </a:r>
            <a:r>
              <a:rPr lang="en-US" baseline="30000"/>
              <a:t>rd</a:t>
            </a:r>
            <a:r>
              <a:rPr lang="en-US"/>
              <a:t> graders reading at grade level, their chances of graduating from high school, pursuing college or training, and making a higher wage over their life time improves.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FC57C2-F801-4C79-B7F0-78FFC13F8DE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79683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commitment to high expectations, we regularly offering trainings to employees to learn some great continuous improvement tools and use them to improve what we do at the City.  The program is a great opportunity for City employees to be a part of positive change and build relationships with employees they wouldn’t otherwise work with and learn about how different areas operate.  </a:t>
            </a:r>
          </a:p>
          <a:p>
            <a:endParaRPr lang="en-US"/>
          </a:p>
          <a:p>
            <a:r>
              <a:rPr lang="en-US"/>
              <a:t>So this is another example of our values of teamwork and high expectations.  Project teams bring together diverse perspectives and create opportunities to innovate and learn together and they are always focused on improving what we deliver to our customers.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FC57C2-F801-4C79-B7F0-78FFC13F8DE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86988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can be a lot of work that goes into projects, but they are all centered around one of two things (1) improving customer satisfaction and (2) improving the spaces and processes that our employees work in.  The top 2 pictures here show the difference in a work space from a 5S project done by Innovation Champions.  Imagine how much more effective the team using that space can feel with an organized space and how much better their work can be.  The bottom two pictures just show the goal with non-space related projects.  We start with a service that isn’t meeting customer expectations and we use a consistent method to identify what is causing our failure.  We try to identify innovative ways to overcome failures and improve and we work to make sure that our improvements can be sustained by the teams who manage the services involved. </a:t>
            </a:r>
          </a:p>
          <a:p>
            <a:endParaRPr lang="en-US"/>
          </a:p>
          <a:p>
            <a:r>
              <a:rPr lang="en-US"/>
              <a:t>If you’re interested in learning more about the program you can reach out to Penny Macias or your training registrar once you get to your work space and they can help you see if there are future classes you might be able to take.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FC57C2-F801-4C79-B7F0-78FFC13F8DE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51588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 fill in the blank handout that appears in their binders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FC57C2-F801-4C79-B7F0-78FFC13F8DE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31222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cap="all"/>
              <a:t>CHRONIC STRESSES</a:t>
            </a:r>
          </a:p>
          <a:p>
            <a:r>
              <a:rPr lang="en-US" b="1"/>
              <a:t>weaken the fabric of a city on a day-to-day or cyclical basis</a:t>
            </a:r>
          </a:p>
          <a:p>
            <a:r>
              <a:rPr lang="en-US"/>
              <a:t>Examples include: high unemployment, inefficient public transportation systems, endemic violence, and chronic food and water shortages.</a:t>
            </a:r>
          </a:p>
          <a:p>
            <a:r>
              <a:rPr lang="en-US" b="1" cap="all"/>
              <a:t>ACUTE SHOCKS</a:t>
            </a:r>
          </a:p>
          <a:p>
            <a:r>
              <a:rPr lang="en-US" b="1"/>
              <a:t>are sudden, sharp events that threaten a city</a:t>
            </a:r>
          </a:p>
          <a:p>
            <a:r>
              <a:rPr lang="en-US"/>
              <a:t>Examples include: earthquakes, floods, disease outbreaks, and terrorist attacks.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FCC20D-2D19-4961-BF8A-18618BC2163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0750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FCC20D-2D19-4961-BF8A-18618BC2163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1159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FCC20D-2D19-4961-BF8A-18618BC2163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330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MESSAGE: You are the most important part of the organization. </a:t>
            </a:r>
          </a:p>
          <a:p>
            <a:endParaRPr lang="en-US"/>
          </a:p>
          <a:p>
            <a:r>
              <a:rPr lang="en-US"/>
              <a:t>Our goals for the next 20 minutes:</a:t>
            </a:r>
          </a:p>
          <a:p>
            <a:pPr marL="232943" indent="-232943" defTabSz="931774">
              <a:buFontTx/>
              <a:buAutoNum type="arabicPeriod"/>
              <a:defRPr/>
            </a:pPr>
            <a:r>
              <a:rPr lang="en-US"/>
              <a:t>Pass the leadership baton to managers and supervisors</a:t>
            </a:r>
          </a:p>
          <a:p>
            <a:pPr marL="232943" indent="-232943">
              <a:buAutoNum type="arabicPeriod"/>
            </a:pPr>
            <a:r>
              <a:rPr lang="en-US"/>
              <a:t>Learn the Mission, Vision, Values </a:t>
            </a:r>
          </a:p>
          <a:p>
            <a:pPr marL="232943" indent="-232943">
              <a:buAutoNum type="arabicPeriod"/>
            </a:pPr>
            <a:r>
              <a:rPr lang="en-US"/>
              <a:t>Learn how your work fits in and helps the city achieve its mission and vision</a:t>
            </a:r>
          </a:p>
          <a:p>
            <a:endParaRPr lang="en-US"/>
          </a:p>
          <a:p>
            <a:r>
              <a:rPr lang="en-US"/>
              <a:t>Before we begin, it’s important to understand that this presentation represents a passing of the baton of leadership. We’ll talk about the Mission, Vision, and Values of the organization, but it’s up to you to carry out the details and day-to-day tasks. </a:t>
            </a:r>
          </a:p>
          <a:p>
            <a:endParaRPr lang="en-US"/>
          </a:p>
          <a:p>
            <a:r>
              <a:rPr lang="en-US"/>
              <a:t>Working for a city is a unique opportunity. You have an impact on the lives of 400,000 people. </a:t>
            </a:r>
          </a:p>
          <a:p>
            <a:pPr marL="232943" indent="-232943">
              <a:buAutoNum type="arabicPeriod"/>
            </a:pPr>
            <a:endParaRPr lang="en-US"/>
          </a:p>
          <a:p>
            <a:pPr marL="232943" indent="-232943">
              <a:buAutoNum type="arabicPeriod"/>
            </a:pP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FC57C2-F801-4C79-B7F0-78FFC13F8DE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01289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FCC20D-2D19-4961-BF8A-18618BC2163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3652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FCC20D-2D19-4961-BF8A-18618BC2163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34535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FCC20D-2D19-4961-BF8A-18618BC2163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3934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FCC20D-2D19-4961-BF8A-18618BC2163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1394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FCC20D-2D19-4961-BF8A-18618BC2163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970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CA4C6B-3FC9-2E42-805A-26523B0ECDD4}" type="slidenum">
              <a:rPr lang="en-US" smtClean="0"/>
              <a:t>62</a:t>
            </a:fld>
            <a:endParaRPr lang="en-US" dirty="0"/>
          </a:p>
        </p:txBody>
      </p:sp>
    </p:spTree>
    <p:extLst>
      <p:ext uri="{BB962C8B-B14F-4D97-AF65-F5344CB8AC3E}">
        <p14:creationId xmlns:p14="http://schemas.microsoft.com/office/powerpoint/2010/main" val="1790806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CA4C6B-3FC9-2E42-805A-26523B0ECDD4}" type="slidenum">
              <a:rPr lang="en-US" smtClean="0"/>
              <a:t>70</a:t>
            </a:fld>
            <a:endParaRPr lang="en-US" dirty="0"/>
          </a:p>
        </p:txBody>
      </p:sp>
    </p:spTree>
    <p:extLst>
      <p:ext uri="{BB962C8B-B14F-4D97-AF65-F5344CB8AC3E}">
        <p14:creationId xmlns:p14="http://schemas.microsoft.com/office/powerpoint/2010/main" val="1206059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CA4C6B-3FC9-2E42-805A-26523B0ECDD4}" type="slidenum">
              <a:rPr lang="en-US" smtClean="0"/>
              <a:t>71</a:t>
            </a:fld>
            <a:endParaRPr lang="en-US" dirty="0"/>
          </a:p>
        </p:txBody>
      </p:sp>
    </p:spTree>
    <p:extLst>
      <p:ext uri="{BB962C8B-B14F-4D97-AF65-F5344CB8AC3E}">
        <p14:creationId xmlns:p14="http://schemas.microsoft.com/office/powerpoint/2010/main" val="587976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CA4C6B-3FC9-2E42-805A-26523B0ECDD4}" type="slidenum">
              <a:rPr lang="en-US" smtClean="0"/>
              <a:t>72</a:t>
            </a:fld>
            <a:endParaRPr lang="en-US" dirty="0"/>
          </a:p>
        </p:txBody>
      </p:sp>
    </p:spTree>
    <p:extLst>
      <p:ext uri="{BB962C8B-B14F-4D97-AF65-F5344CB8AC3E}">
        <p14:creationId xmlns:p14="http://schemas.microsoft.com/office/powerpoint/2010/main" val="26096006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308CA5B-A8BF-4CF7-BD59-127C714BC618}"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6/15/2022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80AF671-7383-4DAF-894F-2A841B82495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Notes:</a:t>
            </a:r>
          </a:p>
          <a:p>
            <a:r>
              <a:rPr lang="en-US"/>
              <a:t>Not all Oklahoma cities are organized the same way.</a:t>
            </a:r>
          </a:p>
          <a:p>
            <a:r>
              <a:rPr lang="en-US"/>
              <a:t>City councilors serve in defined geography, not at large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FC57C2-F801-4C79-B7F0-78FFC13F8DE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276022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E77398E-B694-489C-BDD8-12F501EDB617}"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r>
              <a:rPr lang="en-US" b="1"/>
              <a:t>40.25 Previous Employment Inquiries</a:t>
            </a:r>
          </a:p>
          <a:p>
            <a:r>
              <a:rPr lang="en-US" sz="300">
                <a:solidFill>
                  <a:srgbClr val="FF0033"/>
                </a:solidFill>
              </a:rPr>
              <a:t>http://www.fmcsa.dot.gov/rulesregs/fmcsr/regs/40.25.htm</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FB1481-EA6C-49B4-88F6-D699101E3AFA}"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r>
              <a:rPr lang="en-US" b="1"/>
              <a:t>382.213</a:t>
            </a:r>
            <a:r>
              <a:rPr lang="en-US"/>
              <a:t> </a:t>
            </a:r>
          </a:p>
          <a:p>
            <a:r>
              <a:rPr lang="en-US" sz="300">
                <a:solidFill>
                  <a:srgbClr val="FF0033"/>
                </a:solidFill>
              </a:rPr>
              <a:t>http://www.fmcsa.dot.gov/rulesregs/fmcsr/regs/382.213.htm</a:t>
            </a:r>
          </a:p>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Introduction</a:t>
            </a:r>
          </a:p>
          <a:p>
            <a:r>
              <a:rPr lang="en-US"/>
              <a:t>About yourself</a:t>
            </a:r>
          </a:p>
          <a:p>
            <a:r>
              <a:rPr lang="en-US"/>
              <a:t>How did you start working at the city?</a:t>
            </a:r>
          </a:p>
          <a:p>
            <a:endParaRPr lang="en-US"/>
          </a:p>
          <a:p>
            <a:r>
              <a:rPr lang="en-US"/>
              <a:t>A little about what IT Supports at the City- all the departments</a:t>
            </a:r>
          </a:p>
        </p:txBody>
      </p:sp>
      <p:sp>
        <p:nvSpPr>
          <p:cNvPr id="4" name="Slide Number Placeholder 3"/>
          <p:cNvSpPr>
            <a:spLocks noGrp="1"/>
          </p:cNvSpPr>
          <p:nvPr>
            <p:ph type="sldNum" sz="quarter" idx="5"/>
          </p:nvPr>
        </p:nvSpPr>
        <p:spPr/>
        <p:txBody>
          <a:bodyPr/>
          <a:lstStyle/>
          <a:p>
            <a:fld id="{9B0D1969-9A63-40C9-ADBF-A403499E199D}" type="slidenum">
              <a:rPr lang="en-US" smtClean="0"/>
              <a:t>156</a:t>
            </a:fld>
            <a:endParaRPr lang="en-US"/>
          </a:p>
        </p:txBody>
      </p:sp>
    </p:spTree>
    <p:extLst>
      <p:ext uri="{BB962C8B-B14F-4D97-AF65-F5344CB8AC3E}">
        <p14:creationId xmlns:p14="http://schemas.microsoft.com/office/powerpoint/2010/main" val="19982375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12 characters, some complexity</a:t>
            </a:r>
          </a:p>
          <a:p>
            <a:endParaRPr lang="en-US"/>
          </a:p>
          <a:p>
            <a:r>
              <a:rPr lang="en-US"/>
              <a:t>Do not use identifiers like name, birthdate, addresses</a:t>
            </a:r>
          </a:p>
          <a:p>
            <a:r>
              <a:rPr lang="en-US"/>
              <a:t>Do not use passphrase for other purposes</a:t>
            </a:r>
          </a:p>
          <a:p>
            <a:endParaRPr lang="en-US"/>
          </a:p>
          <a:p>
            <a:r>
              <a:rPr lang="en-US"/>
              <a:t>Use many different longer passwords for online purposes</a:t>
            </a:r>
          </a:p>
          <a:p>
            <a:endParaRPr lang="en-US"/>
          </a:p>
          <a:p>
            <a:r>
              <a:rPr lang="en-US"/>
              <a:t>Length vs complexity- length is better and harder to crack</a:t>
            </a:r>
          </a:p>
          <a:p>
            <a:endParaRPr lang="en-US"/>
          </a:p>
          <a:p>
            <a:r>
              <a:rPr lang="en-US"/>
              <a:t>You might have to write them down- not on sticky notes</a:t>
            </a:r>
          </a:p>
          <a:p>
            <a:endParaRPr lang="en-US"/>
          </a:p>
          <a:p>
            <a:r>
              <a:rPr lang="en-US"/>
              <a:t>MFA- O365 will ask you to verify, you need to choose to use your cell or work phone for verification.</a:t>
            </a:r>
          </a:p>
          <a:p>
            <a:r>
              <a:rPr lang="en-US"/>
              <a:t>Personal devices for work are part of open records, legally MFA on your personal device does not qualify for open records.</a:t>
            </a:r>
          </a:p>
        </p:txBody>
      </p:sp>
      <p:sp>
        <p:nvSpPr>
          <p:cNvPr id="4" name="Slide Number Placeholder 3"/>
          <p:cNvSpPr>
            <a:spLocks noGrp="1"/>
          </p:cNvSpPr>
          <p:nvPr>
            <p:ph type="sldNum" sz="quarter" idx="5"/>
          </p:nvPr>
        </p:nvSpPr>
        <p:spPr/>
        <p:txBody>
          <a:bodyPr/>
          <a:lstStyle/>
          <a:p>
            <a:fld id="{9B0D1969-9A63-40C9-ADBF-A403499E199D}" type="slidenum">
              <a:rPr lang="en-US" smtClean="0"/>
              <a:t>157</a:t>
            </a:fld>
            <a:endParaRPr lang="en-US"/>
          </a:p>
        </p:txBody>
      </p:sp>
    </p:spTree>
    <p:extLst>
      <p:ext uri="{BB962C8B-B14F-4D97-AF65-F5344CB8AC3E}">
        <p14:creationId xmlns:p14="http://schemas.microsoft.com/office/powerpoint/2010/main" val="42033683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Briefly go over- it is not working right now so emphasize the phone number to contact.</a:t>
            </a:r>
          </a:p>
          <a:p>
            <a:endParaRPr lang="en-US"/>
          </a:p>
          <a:p>
            <a:r>
              <a:rPr lang="en-US"/>
              <a:t>It is on the slide at the end of the presentation.</a:t>
            </a:r>
          </a:p>
        </p:txBody>
      </p:sp>
      <p:sp>
        <p:nvSpPr>
          <p:cNvPr id="4" name="Slide Number Placeholder 3"/>
          <p:cNvSpPr>
            <a:spLocks noGrp="1"/>
          </p:cNvSpPr>
          <p:nvPr>
            <p:ph type="sldNum" sz="quarter" idx="5"/>
          </p:nvPr>
        </p:nvSpPr>
        <p:spPr/>
        <p:txBody>
          <a:bodyPr/>
          <a:lstStyle/>
          <a:p>
            <a:fld id="{9B0D1969-9A63-40C9-ADBF-A403499E199D}" type="slidenum">
              <a:rPr lang="en-US" smtClean="0"/>
              <a:t>158</a:t>
            </a:fld>
            <a:endParaRPr lang="en-US"/>
          </a:p>
        </p:txBody>
      </p:sp>
    </p:spTree>
    <p:extLst>
      <p:ext uri="{BB962C8B-B14F-4D97-AF65-F5344CB8AC3E}">
        <p14:creationId xmlns:p14="http://schemas.microsoft.com/office/powerpoint/2010/main" val="34954414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Share  where  the policies are located on the ESS page under Human Resources, personnel policies and procedures.</a:t>
            </a:r>
          </a:p>
          <a:p>
            <a:endParaRPr lang="en-US"/>
          </a:p>
          <a:p>
            <a:r>
              <a:rPr lang="en-US"/>
              <a:t>Go over a couple of these particularly limit personal use, offensive content, don’t add software/hardware without IT permission.</a:t>
            </a:r>
          </a:p>
          <a:p>
            <a:endParaRPr lang="en-US"/>
          </a:p>
          <a:p>
            <a:r>
              <a:rPr lang="en-US"/>
              <a:t>Programs may not run well with work related programs.</a:t>
            </a:r>
          </a:p>
          <a:p>
            <a:endParaRPr lang="en-US"/>
          </a:p>
        </p:txBody>
      </p:sp>
      <p:sp>
        <p:nvSpPr>
          <p:cNvPr id="4" name="Slide Number Placeholder 3"/>
          <p:cNvSpPr>
            <a:spLocks noGrp="1"/>
          </p:cNvSpPr>
          <p:nvPr>
            <p:ph type="sldNum" sz="quarter" idx="5"/>
          </p:nvPr>
        </p:nvSpPr>
        <p:spPr/>
        <p:txBody>
          <a:bodyPr/>
          <a:lstStyle/>
          <a:p>
            <a:fld id="{9B0D1969-9A63-40C9-ADBF-A403499E199D}" type="slidenum">
              <a:rPr lang="en-US" smtClean="0"/>
              <a:t>159</a:t>
            </a:fld>
            <a:endParaRPr lang="en-US"/>
          </a:p>
        </p:txBody>
      </p:sp>
    </p:spTree>
    <p:extLst>
      <p:ext uri="{BB962C8B-B14F-4D97-AF65-F5344CB8AC3E}">
        <p14:creationId xmlns:p14="http://schemas.microsoft.com/office/powerpoint/2010/main" val="41644820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Government employees deal with lots of information.</a:t>
            </a:r>
          </a:p>
          <a:p>
            <a:endParaRPr lang="en-US"/>
          </a:p>
          <a:p>
            <a:r>
              <a:rPr lang="en-US"/>
              <a:t>Public information is OK to  talk about.</a:t>
            </a:r>
          </a:p>
          <a:p>
            <a:endParaRPr lang="en-US"/>
          </a:p>
          <a:p>
            <a:r>
              <a:rPr lang="en-US"/>
              <a:t>Work related stays in the network and with your work colleagues.</a:t>
            </a:r>
          </a:p>
          <a:p>
            <a:endParaRPr lang="en-US"/>
          </a:p>
          <a:p>
            <a:r>
              <a:rPr lang="en-US"/>
              <a:t>Restricted information must be encrypted if sent through email.  Don’t share your passphrase with anyone else.</a:t>
            </a:r>
          </a:p>
          <a:p>
            <a:endParaRPr lang="en-US"/>
          </a:p>
          <a:p>
            <a:endParaRPr lang="en-US"/>
          </a:p>
        </p:txBody>
      </p:sp>
      <p:sp>
        <p:nvSpPr>
          <p:cNvPr id="4" name="Slide Number Placeholder 3"/>
          <p:cNvSpPr>
            <a:spLocks noGrp="1"/>
          </p:cNvSpPr>
          <p:nvPr>
            <p:ph type="sldNum" sz="quarter" idx="5"/>
          </p:nvPr>
        </p:nvSpPr>
        <p:spPr/>
        <p:txBody>
          <a:bodyPr/>
          <a:lstStyle/>
          <a:p>
            <a:fld id="{9B0D1969-9A63-40C9-ADBF-A403499E199D}" type="slidenum">
              <a:rPr lang="en-US" smtClean="0"/>
              <a:t>160</a:t>
            </a:fld>
            <a:endParaRPr lang="en-US"/>
          </a:p>
        </p:txBody>
      </p:sp>
    </p:spTree>
    <p:extLst>
      <p:ext uri="{BB962C8B-B14F-4D97-AF65-F5344CB8AC3E}">
        <p14:creationId xmlns:p14="http://schemas.microsoft.com/office/powerpoint/2010/main" val="30621878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through slide.  Emphasis on Open Records.</a:t>
            </a:r>
          </a:p>
          <a:p>
            <a:endParaRPr lang="en-US"/>
          </a:p>
          <a:p>
            <a:r>
              <a:rPr lang="en-US"/>
              <a:t>Let them know they are working for “government” meaning transparency is necessary.  </a:t>
            </a:r>
          </a:p>
          <a:p>
            <a:endParaRPr lang="en-US"/>
          </a:p>
          <a:p>
            <a:r>
              <a:rPr lang="en-US"/>
              <a:t>Your email should be used for work purposes only.  Don’t use it to sign up for things, coupons, advertisements, etc.</a:t>
            </a:r>
          </a:p>
          <a:p>
            <a:endParaRPr lang="en-US"/>
          </a:p>
          <a:p>
            <a:r>
              <a:rPr lang="en-US"/>
              <a:t>Don’t use it on social media accounts like Facebook or Instagram, not even </a:t>
            </a:r>
            <a:r>
              <a:rPr lang="en-US" err="1"/>
              <a:t>LinkdIn</a:t>
            </a:r>
            <a:endParaRPr lang="en-US"/>
          </a:p>
          <a:p>
            <a:endParaRPr lang="en-US"/>
          </a:p>
          <a:p>
            <a:endParaRPr lang="en-US"/>
          </a:p>
        </p:txBody>
      </p:sp>
      <p:sp>
        <p:nvSpPr>
          <p:cNvPr id="4" name="Slide Number Placeholder 3"/>
          <p:cNvSpPr>
            <a:spLocks noGrp="1"/>
          </p:cNvSpPr>
          <p:nvPr>
            <p:ph type="sldNum" sz="quarter" idx="5"/>
          </p:nvPr>
        </p:nvSpPr>
        <p:spPr/>
        <p:txBody>
          <a:bodyPr/>
          <a:lstStyle/>
          <a:p>
            <a:fld id="{9B0D1969-9A63-40C9-ADBF-A403499E199D}" type="slidenum">
              <a:rPr lang="en-US" smtClean="0"/>
              <a:t>161</a:t>
            </a:fld>
            <a:endParaRPr lang="en-US"/>
          </a:p>
        </p:txBody>
      </p:sp>
    </p:spTree>
    <p:extLst>
      <p:ext uri="{BB962C8B-B14F-4D97-AF65-F5344CB8AC3E}">
        <p14:creationId xmlns:p14="http://schemas.microsoft.com/office/powerpoint/2010/main" val="33075262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19" y="4548457"/>
            <a:ext cx="5732949" cy="3881116"/>
          </a:xfrm>
        </p:spPr>
        <p:txBody>
          <a:bodyPr/>
          <a:lstStyle/>
          <a:p>
            <a:pPr>
              <a:lnSpc>
                <a:spcPct val="200000"/>
              </a:lnSpc>
            </a:pPr>
            <a:r>
              <a:rPr lang="en-US">
                <a:latin typeface="Times New Roman" panose="02020603050405020304" pitchFamily="18" charset="0"/>
                <a:cs typeface="Times New Roman" panose="02020603050405020304" pitchFamily="18" charset="0"/>
              </a:rPr>
              <a:t>Accessible- you can access apps and content any time through mobile devices.  It functions on any of your devices at any time, hence the “365” days a year. </a:t>
            </a:r>
          </a:p>
          <a:p>
            <a:pPr>
              <a:lnSpc>
                <a:spcPct val="200000"/>
              </a:lnSpc>
            </a:pPr>
            <a:r>
              <a:rPr lang="en-US">
                <a:latin typeface="Times New Roman" panose="02020603050405020304" pitchFamily="18" charset="0"/>
                <a:cs typeface="Times New Roman" panose="02020603050405020304" pitchFamily="18" charset="0"/>
              </a:rPr>
              <a:t>Manageable- you don’t need to be a technology genius to use it; it is essentially very user friendly.</a:t>
            </a:r>
          </a:p>
          <a:p>
            <a:pPr>
              <a:lnSpc>
                <a:spcPct val="200000"/>
              </a:lnSpc>
            </a:pPr>
            <a:r>
              <a:rPr lang="en-US">
                <a:latin typeface="Times New Roman" panose="02020603050405020304" pitchFamily="18" charset="0"/>
                <a:cs typeface="Times New Roman" panose="02020603050405020304" pitchFamily="18" charset="0"/>
              </a:rPr>
              <a:t>Secure- it is current- always up to date, no need for upgrades.  Updates are easy to install. </a:t>
            </a:r>
          </a:p>
          <a:p>
            <a:pPr>
              <a:lnSpc>
                <a:spcPct val="200000"/>
              </a:lnSpc>
            </a:pPr>
            <a:r>
              <a:rPr lang="en-US">
                <a:latin typeface="Times New Roman" panose="02020603050405020304" pitchFamily="18" charset="0"/>
                <a:cs typeface="Times New Roman" panose="02020603050405020304" pitchFamily="18" charset="0"/>
              </a:rPr>
              <a:t>We are able to use Microsoft resources,  which means added protection. As a government entity, we have more safety features than the public would through Microsoft. </a:t>
            </a:r>
          </a:p>
          <a:p>
            <a:pPr>
              <a:lnSpc>
                <a:spcPct val="200000"/>
              </a:lnSpc>
            </a:pPr>
            <a:r>
              <a:rPr lang="en-US">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10"/>
          </p:nvPr>
        </p:nvSpPr>
        <p:spPr>
          <a:xfrm>
            <a:off x="4059181" y="8977134"/>
            <a:ext cx="3105348" cy="474207"/>
          </a:xfrm>
          <a:prstGeom prst="rect">
            <a:avLst/>
          </a:prstGeom>
        </p:spPr>
        <p:txBody>
          <a:bodyPr lIns="94947" tIns="47474" rIns="94947" bIns="47474"/>
          <a:lstStyle/>
          <a:p>
            <a:pPr defTabSz="931774" fontAlgn="base">
              <a:spcBef>
                <a:spcPct val="0"/>
              </a:spcBef>
              <a:spcAft>
                <a:spcPct val="0"/>
              </a:spcAft>
              <a:defRPr/>
            </a:pPr>
            <a:fld id="{E52EC541-64C6-41D9-B57A-E250BE8F4CA0}" type="slidenum">
              <a:rPr lang="en-US">
                <a:solidFill>
                  <a:prstClr val="black"/>
                </a:solidFill>
                <a:latin typeface="Arial" panose="020B0604020202020204" pitchFamily="34" charset="0"/>
              </a:rPr>
              <a:pPr defTabSz="931774" fontAlgn="base">
                <a:spcBef>
                  <a:spcPct val="0"/>
                </a:spcBef>
                <a:spcAft>
                  <a:spcPct val="0"/>
                </a:spcAft>
                <a:defRPr/>
              </a:pPr>
              <a:t>163</a:t>
            </a:fld>
            <a:endParaRPr lang="en-US">
              <a:solidFill>
                <a:prstClr val="black"/>
              </a:solidFill>
              <a:latin typeface="Arial" panose="020B0604020202020204" pitchFamily="34" charset="0"/>
            </a:endParaRPr>
          </a:p>
        </p:txBody>
      </p:sp>
    </p:spTree>
    <p:extLst>
      <p:ext uri="{BB962C8B-B14F-4D97-AF65-F5344CB8AC3E}">
        <p14:creationId xmlns:p14="http://schemas.microsoft.com/office/powerpoint/2010/main" val="17474486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Times New Roman" panose="02020603050405020304" pitchFamily="18" charset="0"/>
                <a:ea typeface="Calibri" panose="020F0502020204030204" pitchFamily="34" charset="0"/>
              </a:rPr>
              <a:t>Many emails, advertisements, and websites found on the web are safe and useful.  However, it is important for computer users to understand how scammers and hackers may try to lure them into giving out personal information or into downloading malicious content.  This presentation will explain methods scammers may use to trick you, how to recognize and prevent those tricky scams, and how to report them to IT security at the City of Tulsa.  Our goal is to educate all employees so that we can continue to work online in a safe and productive environment.</a:t>
            </a:r>
            <a:endParaRPr lang="en-US"/>
          </a:p>
        </p:txBody>
      </p:sp>
      <p:sp>
        <p:nvSpPr>
          <p:cNvPr id="4" name="Slide Number Placeholder 3"/>
          <p:cNvSpPr>
            <a:spLocks noGrp="1"/>
          </p:cNvSpPr>
          <p:nvPr>
            <p:ph type="sldNum" sz="quarter" idx="5"/>
          </p:nvPr>
        </p:nvSpPr>
        <p:spPr/>
        <p:txBody>
          <a:bodyPr/>
          <a:lstStyle/>
          <a:p>
            <a:fld id="{9B0D1969-9A63-40C9-ADBF-A403499E199D}" type="slidenum">
              <a:rPr lang="en-US" smtClean="0"/>
              <a:t>164</a:t>
            </a:fld>
            <a:endParaRPr lang="en-US"/>
          </a:p>
        </p:txBody>
      </p:sp>
    </p:spTree>
    <p:extLst>
      <p:ext uri="{BB962C8B-B14F-4D97-AF65-F5344CB8AC3E}">
        <p14:creationId xmlns:p14="http://schemas.microsoft.com/office/powerpoint/2010/main" val="923226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________________________________________________________________</a:t>
            </a:r>
          </a:p>
          <a:p>
            <a:r>
              <a:rPr lang="en-US" i="1"/>
              <a:t>Animation</a:t>
            </a:r>
          </a:p>
          <a:p>
            <a:r>
              <a:rPr lang="en-US"/>
              <a:t>SHOW Mission Statement and read it.</a:t>
            </a:r>
          </a:p>
          <a:p>
            <a:endParaRPr lang="en-US"/>
          </a:p>
          <a:p>
            <a:r>
              <a:rPr lang="en-US"/>
              <a:t>Their Opportunities in education, jobs and businesses = Economic Prosperity</a:t>
            </a:r>
          </a:p>
          <a:p>
            <a:r>
              <a:rPr lang="en-US"/>
              <a:t>Their Wellness = Improved Health</a:t>
            </a:r>
          </a:p>
          <a:p>
            <a:r>
              <a:rPr lang="en-US"/>
              <a:t>The way they experience the City = Quality of Life</a:t>
            </a:r>
          </a:p>
          <a:p>
            <a:endParaRPr lang="en-US"/>
          </a:p>
          <a:p>
            <a:r>
              <a:rPr lang="en-US"/>
              <a:t>Ask people to commit this to memory. Be able to say it to friends and colleagues.</a:t>
            </a:r>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base" latinLnBrk="0" hangingPunct="1">
              <a:lnSpc>
                <a:spcPct val="100000"/>
              </a:lnSpc>
              <a:spcBef>
                <a:spcPct val="0"/>
              </a:spcBef>
              <a:spcAft>
                <a:spcPct val="0"/>
              </a:spcAft>
              <a:buClrTx/>
              <a:buSzTx/>
              <a:buFontTx/>
              <a:buNone/>
              <a:tabLst/>
              <a:defRPr/>
            </a:pPr>
            <a:fld id="{2CBBFF81-6989-4492-9A10-B256DEE46321}"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31774"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657650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Times New Roman" panose="02020603050405020304" pitchFamily="18" charset="0"/>
                <a:ea typeface="Calibri" panose="020F0502020204030204" pitchFamily="34" charset="0"/>
                <a:cs typeface="Times New Roman" panose="02020603050405020304" pitchFamily="18" charset="0"/>
              </a:rPr>
              <a:t>Phishing is the process of attempting to acquire sensitive information such as usernames, passwords, and credit card details while masquerading as a trustworthy entity.  As technology becomes more advanced, so do the techniques used by cyber criminals. Being aware of these techniques is the first step toward online safety. </a:t>
            </a:r>
            <a:endParaRPr lang="en-US" sz="1800">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p>
        </p:txBody>
      </p:sp>
      <p:sp>
        <p:nvSpPr>
          <p:cNvPr id="4" name="Slide Number Placeholder 3"/>
          <p:cNvSpPr>
            <a:spLocks noGrp="1"/>
          </p:cNvSpPr>
          <p:nvPr>
            <p:ph type="sldNum" sz="quarter" idx="5"/>
          </p:nvPr>
        </p:nvSpPr>
        <p:spPr/>
        <p:txBody>
          <a:bodyPr/>
          <a:lstStyle/>
          <a:p>
            <a:fld id="{9B0D1969-9A63-40C9-ADBF-A403499E199D}" type="slidenum">
              <a:rPr lang="en-US" smtClean="0"/>
              <a:t>165</a:t>
            </a:fld>
            <a:endParaRPr lang="en-US"/>
          </a:p>
        </p:txBody>
      </p:sp>
    </p:spTree>
    <p:extLst>
      <p:ext uri="{BB962C8B-B14F-4D97-AF65-F5344CB8AC3E}">
        <p14:creationId xmlns:p14="http://schemas.microsoft.com/office/powerpoint/2010/main" val="40819220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Times New Roman" panose="02020603050405020304" pitchFamily="18" charset="0"/>
                <a:ea typeface="Calibri" panose="020F0502020204030204" pitchFamily="34" charset="0"/>
              </a:rPr>
              <a:t>Although there are many phishing techniques used by cyber criminals, this tutorial will address email and spam attacks, social engineering, spear phishing and whaling, and finally website forgery or fraud.</a:t>
            </a:r>
            <a:endParaRPr lang="en-US"/>
          </a:p>
        </p:txBody>
      </p:sp>
      <p:sp>
        <p:nvSpPr>
          <p:cNvPr id="4" name="Slide Number Placeholder 3"/>
          <p:cNvSpPr>
            <a:spLocks noGrp="1"/>
          </p:cNvSpPr>
          <p:nvPr>
            <p:ph type="sldNum" sz="quarter" idx="5"/>
          </p:nvPr>
        </p:nvSpPr>
        <p:spPr/>
        <p:txBody>
          <a:bodyPr/>
          <a:lstStyle/>
          <a:p>
            <a:fld id="{9B0D1969-9A63-40C9-ADBF-A403499E199D}" type="slidenum">
              <a:rPr lang="en-US" smtClean="0"/>
              <a:t>166</a:t>
            </a:fld>
            <a:endParaRPr lang="en-US"/>
          </a:p>
        </p:txBody>
      </p:sp>
    </p:spTree>
    <p:extLst>
      <p:ext uri="{BB962C8B-B14F-4D97-AF65-F5344CB8AC3E}">
        <p14:creationId xmlns:p14="http://schemas.microsoft.com/office/powerpoint/2010/main" val="33323046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Times New Roman" panose="02020603050405020304" pitchFamily="18" charset="0"/>
                <a:ea typeface="Calibri" panose="020F0502020204030204" pitchFamily="34" charset="0"/>
              </a:rPr>
              <a:t>Phishing through email or spam mail uses email messages requiring the recipient to enter personal credentials or update account information.  This is usually accomplished through an urgent tone or request convincing the user to click on a link. The first example shows urgency which entices the recipient to click the link.  This may be followed by a request for personal information or an attempt to download malicious content to your computer.  The second example is similar to the first in that it requests the email recipient to follow what will surely end up being a bad link.  What is wrong with the second example?</a:t>
            </a:r>
          </a:p>
          <a:p>
            <a:endParaRPr lang="en-US" sz="1800">
              <a:latin typeface="Times New Roman" panose="02020603050405020304" pitchFamily="18"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9B0D1969-9A63-40C9-ADBF-A403499E199D}" type="slidenum">
              <a:rPr lang="en-US" smtClean="0"/>
              <a:t>167</a:t>
            </a:fld>
            <a:endParaRPr lang="en-US"/>
          </a:p>
        </p:txBody>
      </p:sp>
    </p:spTree>
    <p:extLst>
      <p:ext uri="{BB962C8B-B14F-4D97-AF65-F5344CB8AC3E}">
        <p14:creationId xmlns:p14="http://schemas.microsoft.com/office/powerpoint/2010/main" val="3991032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094477"/>
          </a:xfrm>
        </p:spPr>
        <p:txBody>
          <a:bodyPr/>
          <a:lstStyle/>
          <a:p>
            <a:r>
              <a:rPr lang="en-US" sz="1800">
                <a:latin typeface="Times New Roman" panose="02020603050405020304" pitchFamily="18" charset="0"/>
                <a:ea typeface="Calibri" panose="020F0502020204030204" pitchFamily="34" charset="0"/>
              </a:rPr>
              <a:t>With social engineering, the user is tricked into clicking on questionable or malicious content using familiar site brands.  These often take the form of links or attachments in an email. As you see from the examples, social engineering uses brand familiarity to trick the user into following malicious content.  Facebook, PayPal, Amazon, and LinkedIn are all common brands used by cyber criminals to trick people into giving up personal information including passwords, social security numbers, and credit card information.</a:t>
            </a:r>
          </a:p>
          <a:p>
            <a:endParaRPr lang="en-US" sz="1800">
              <a:latin typeface="Times New Roman" panose="02020603050405020304" pitchFamily="18" charset="0"/>
            </a:endParaRPr>
          </a:p>
          <a:p>
            <a:r>
              <a:rPr lang="en-US" sz="1800">
                <a:latin typeface="Times New Roman" panose="02020603050405020304" pitchFamily="18" charset="0"/>
              </a:rPr>
              <a:t>You should never use your City email to sign up for social websites.  Also, remember to use a different password for your city login.</a:t>
            </a:r>
            <a:endParaRPr lang="en-US"/>
          </a:p>
        </p:txBody>
      </p:sp>
      <p:sp>
        <p:nvSpPr>
          <p:cNvPr id="4" name="Slide Number Placeholder 3"/>
          <p:cNvSpPr>
            <a:spLocks noGrp="1"/>
          </p:cNvSpPr>
          <p:nvPr>
            <p:ph type="sldNum" sz="quarter" idx="5"/>
          </p:nvPr>
        </p:nvSpPr>
        <p:spPr/>
        <p:txBody>
          <a:bodyPr/>
          <a:lstStyle/>
          <a:p>
            <a:fld id="{9B0D1969-9A63-40C9-ADBF-A403499E199D}" type="slidenum">
              <a:rPr lang="en-US" smtClean="0"/>
              <a:t>168</a:t>
            </a:fld>
            <a:endParaRPr lang="en-US"/>
          </a:p>
        </p:txBody>
      </p:sp>
    </p:spTree>
    <p:extLst>
      <p:ext uri="{BB962C8B-B14F-4D97-AF65-F5344CB8AC3E}">
        <p14:creationId xmlns:p14="http://schemas.microsoft.com/office/powerpoint/2010/main" val="2474734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Times New Roman" panose="02020603050405020304" pitchFamily="18" charset="0"/>
                <a:ea typeface="Calibri" panose="020F0502020204030204" pitchFamily="34" charset="0"/>
              </a:rPr>
              <a:t>With spear phishing, the scammer targets a particular group or organization with information specific to them. In a similar manner, whaling targets specific, high-profile employees who have extensive access to sensitive information.  This may take the form of an email which looks like it comes from a person high up in the organization. As a municipality, the City of Tulsa is particularly vulnerable to spear phishing and whaling.  It is best practice to verify any suspicious email sent out to a large group from a source that you typically don’t  interact with.  We at the City often get survey requests, you can make sure you’ve seen notification that there is a survey being done or verify with the sender through a new email, not reply, that the survey is the real thing.  And remember, it is always better to report a suspicious request rather than opening up the City network to hackers.</a:t>
            </a:r>
          </a:p>
          <a:p>
            <a:r>
              <a:rPr lang="en-US" sz="1400">
                <a:latin typeface="Times New Roman" panose="02020603050405020304" pitchFamily="18" charset="0"/>
              </a:rPr>
              <a:t>You will typically get an email from Communications or from IT stating that there is a city-wide survey taking place.</a:t>
            </a:r>
            <a:endParaRPr lang="en-US" sz="1100"/>
          </a:p>
        </p:txBody>
      </p:sp>
      <p:sp>
        <p:nvSpPr>
          <p:cNvPr id="4" name="Slide Number Placeholder 3"/>
          <p:cNvSpPr>
            <a:spLocks noGrp="1"/>
          </p:cNvSpPr>
          <p:nvPr>
            <p:ph type="sldNum" sz="quarter" idx="5"/>
          </p:nvPr>
        </p:nvSpPr>
        <p:spPr/>
        <p:txBody>
          <a:bodyPr/>
          <a:lstStyle/>
          <a:p>
            <a:fld id="{9B0D1969-9A63-40C9-ADBF-A403499E199D}" type="slidenum">
              <a:rPr lang="en-US" smtClean="0"/>
              <a:t>169</a:t>
            </a:fld>
            <a:endParaRPr lang="en-US"/>
          </a:p>
        </p:txBody>
      </p:sp>
    </p:spTree>
    <p:extLst>
      <p:ext uri="{BB962C8B-B14F-4D97-AF65-F5344CB8AC3E}">
        <p14:creationId xmlns:p14="http://schemas.microsoft.com/office/powerpoint/2010/main" val="13224993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Times New Roman" panose="02020603050405020304" pitchFamily="18" charset="0"/>
                <a:ea typeface="Calibri" panose="020F0502020204030204" pitchFamily="34" charset="0"/>
              </a:rPr>
              <a:t>The City of Tulsa has many safety measures in place to help prevent these attacks from cyber criminals, but there are some things you can do to help prevent attacks.  Understanding the methods used by scammers can go a long way in keeping our City network secure.  Pause and think before you click on any link sent through an email, even from a person you work with and know.  Hover your cursor over the link to match the URL to the content or the origin.  If it doesn’t match, the link may need to be verified with the sender or reported.  Our City passwords should be 12 character or longer, should contain some complexity with numbers  and characters,  and should not be the same password you use on other sites.  Be aware of popups, particularly those asking for personal information or passwords.  On a website, look for “https rather than http” and/or the lock symbol near the URL.  These signify a safe website.  Finally, keep your computer up to date.  IT runs weekly updates on Monday nights.  Leaving your computer on Monday when leave work will ensure your computer receives the weekly update.</a:t>
            </a:r>
            <a:endParaRPr lang="en-US"/>
          </a:p>
        </p:txBody>
      </p:sp>
      <p:sp>
        <p:nvSpPr>
          <p:cNvPr id="4" name="Slide Number Placeholder 3"/>
          <p:cNvSpPr>
            <a:spLocks noGrp="1"/>
          </p:cNvSpPr>
          <p:nvPr>
            <p:ph type="sldNum" sz="quarter" idx="5"/>
          </p:nvPr>
        </p:nvSpPr>
        <p:spPr/>
        <p:txBody>
          <a:bodyPr/>
          <a:lstStyle/>
          <a:p>
            <a:fld id="{9B0D1969-9A63-40C9-ADBF-A403499E199D}" type="slidenum">
              <a:rPr lang="en-US" smtClean="0"/>
              <a:t>170</a:t>
            </a:fld>
            <a:endParaRPr lang="en-US"/>
          </a:p>
        </p:txBody>
      </p:sp>
    </p:spTree>
    <p:extLst>
      <p:ext uri="{BB962C8B-B14F-4D97-AF65-F5344CB8AC3E}">
        <p14:creationId xmlns:p14="http://schemas.microsoft.com/office/powerpoint/2010/main" val="34012107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a:latin typeface="Times New Roman" panose="02020603050405020304" pitchFamily="18" charset="0"/>
                <a:ea typeface="Calibri" panose="020F0502020204030204" pitchFamily="34" charset="0"/>
                <a:cs typeface="Times New Roman" panose="02020603050405020304" pitchFamily="18" charset="0"/>
              </a:rPr>
              <a:t>The City has a new tool to help in the fight against cyber criminals. </a:t>
            </a: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a:latin typeface="Times New Roman" panose="02020603050405020304" pitchFamily="18" charset="0"/>
                <a:ea typeface="Calibri" panose="020F0502020204030204" pitchFamily="34" charset="0"/>
                <a:cs typeface="Times New Roman" panose="02020603050405020304" pitchFamily="18" charset="0"/>
              </a:rPr>
              <a:t> IT Security will be deploying the “Phish Alert Report” button.  </a:t>
            </a: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a:latin typeface="Times New Roman" panose="02020603050405020304" pitchFamily="18" charset="0"/>
                <a:ea typeface="Calibri" panose="020F0502020204030204" pitchFamily="34" charset="0"/>
                <a:cs typeface="Times New Roman" panose="02020603050405020304" pitchFamily="18" charset="0"/>
              </a:rPr>
              <a:t>The button will be located on your Outlook home page in the tool bar.  </a:t>
            </a: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a:latin typeface="Times New Roman" panose="02020603050405020304" pitchFamily="18" charset="0"/>
                <a:ea typeface="Calibri" panose="020F0502020204030204" pitchFamily="34" charset="0"/>
                <a:cs typeface="Times New Roman" panose="02020603050405020304" pitchFamily="18" charset="0"/>
              </a:rPr>
              <a:t>It is only accessible through the installed Outlook client and not through the Outlook Web App. (But this may soon change)</a:t>
            </a:r>
            <a:endParaRPr lang="en-US" sz="1800">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p>
        </p:txBody>
      </p:sp>
      <p:sp>
        <p:nvSpPr>
          <p:cNvPr id="4" name="Slide Number Placeholder 3"/>
          <p:cNvSpPr>
            <a:spLocks noGrp="1"/>
          </p:cNvSpPr>
          <p:nvPr>
            <p:ph type="sldNum" sz="quarter" idx="5"/>
          </p:nvPr>
        </p:nvSpPr>
        <p:spPr/>
        <p:txBody>
          <a:bodyPr/>
          <a:lstStyle/>
          <a:p>
            <a:fld id="{9B0D1969-9A63-40C9-ADBF-A403499E199D}" type="slidenum">
              <a:rPr lang="en-US" smtClean="0"/>
              <a:t>171</a:t>
            </a:fld>
            <a:endParaRPr lang="en-US"/>
          </a:p>
        </p:txBody>
      </p:sp>
    </p:spTree>
    <p:extLst>
      <p:ext uri="{BB962C8B-B14F-4D97-AF65-F5344CB8AC3E}">
        <p14:creationId xmlns:p14="http://schemas.microsoft.com/office/powerpoint/2010/main" val="13006797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a:latin typeface="Times New Roman" panose="02020603050405020304" pitchFamily="18" charset="0"/>
                <a:ea typeface="Calibri" panose="020F0502020204030204" pitchFamily="34" charset="0"/>
                <a:cs typeface="Times New Roman" panose="02020603050405020304" pitchFamily="18" charset="0"/>
              </a:rPr>
              <a:t>To report suspicious email, make sure the suspicious email is highlighted in the message preview pane.</a:t>
            </a: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a:latin typeface="Times New Roman" panose="02020603050405020304" pitchFamily="18" charset="0"/>
                <a:ea typeface="Calibri" panose="020F0502020204030204" pitchFamily="34" charset="0"/>
                <a:cs typeface="Times New Roman" panose="02020603050405020304" pitchFamily="18" charset="0"/>
              </a:rPr>
              <a:t>Click on the “Phish Alert Report” button in the Outlook tool bar at the top of the Outlook home screen.</a:t>
            </a:r>
            <a:endParaRPr lang="en-US" sz="1800">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p>
        </p:txBody>
      </p:sp>
      <p:sp>
        <p:nvSpPr>
          <p:cNvPr id="4" name="Slide Number Placeholder 3"/>
          <p:cNvSpPr>
            <a:spLocks noGrp="1"/>
          </p:cNvSpPr>
          <p:nvPr>
            <p:ph type="sldNum" sz="quarter" idx="5"/>
          </p:nvPr>
        </p:nvSpPr>
        <p:spPr/>
        <p:txBody>
          <a:bodyPr/>
          <a:lstStyle/>
          <a:p>
            <a:fld id="{9B0D1969-9A63-40C9-ADBF-A403499E199D}" type="slidenum">
              <a:rPr lang="en-US" smtClean="0"/>
              <a:t>172</a:t>
            </a:fld>
            <a:endParaRPr lang="en-US"/>
          </a:p>
        </p:txBody>
      </p:sp>
    </p:spTree>
    <p:extLst>
      <p:ext uri="{BB962C8B-B14F-4D97-AF65-F5344CB8AC3E}">
        <p14:creationId xmlns:p14="http://schemas.microsoft.com/office/powerpoint/2010/main" val="23904645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will evaluate the email and determine its credibility.  You will get an email letting you know if the email is spam or if it is malicious.  </a:t>
            </a:r>
          </a:p>
          <a:p>
            <a:r>
              <a:rPr lang="en-US"/>
              <a:t>You will be prompted to delete a malicious email and to change your network password.</a:t>
            </a:r>
          </a:p>
        </p:txBody>
      </p:sp>
      <p:sp>
        <p:nvSpPr>
          <p:cNvPr id="4" name="Slide Number Placeholder 3"/>
          <p:cNvSpPr>
            <a:spLocks noGrp="1"/>
          </p:cNvSpPr>
          <p:nvPr>
            <p:ph type="sldNum" sz="quarter" idx="5"/>
          </p:nvPr>
        </p:nvSpPr>
        <p:spPr/>
        <p:txBody>
          <a:bodyPr/>
          <a:lstStyle/>
          <a:p>
            <a:fld id="{9B0D1969-9A63-40C9-ADBF-A403499E199D}" type="slidenum">
              <a:rPr lang="en-US" smtClean="0"/>
              <a:t>173</a:t>
            </a:fld>
            <a:endParaRPr lang="en-US"/>
          </a:p>
        </p:txBody>
      </p:sp>
    </p:spTree>
    <p:extLst>
      <p:ext uri="{BB962C8B-B14F-4D97-AF65-F5344CB8AC3E}">
        <p14:creationId xmlns:p14="http://schemas.microsoft.com/office/powerpoint/2010/main" val="11202981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53BFD8-B2D8-4C6A-BC19-CAFE51E79A52}" type="slidenum">
              <a:rPr lang="en-US" smtClean="0"/>
              <a:t>174</a:t>
            </a:fld>
            <a:endParaRPr lang="en-US"/>
          </a:p>
        </p:txBody>
      </p:sp>
    </p:spTree>
    <p:extLst>
      <p:ext uri="{BB962C8B-B14F-4D97-AF65-F5344CB8AC3E}">
        <p14:creationId xmlns:p14="http://schemas.microsoft.com/office/powerpoint/2010/main" val="4271883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do we want to become? </a:t>
            </a:r>
          </a:p>
          <a:p>
            <a:endParaRPr lang="en-US"/>
          </a:p>
          <a:p>
            <a:r>
              <a:rPr lang="en-US"/>
              <a:t>We don’t want to compete with our Broken Arrow and Jenks neighbors. Instead, we want to set our sights on competing with Austin, Dallas, Denver and other cities competing on at a global scale.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FC57C2-F801-4C79-B7F0-78FFC13F8DE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127761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0D1969-9A63-40C9-ADBF-A403499E199D}" type="slidenum">
              <a:rPr lang="en-US" smtClean="0"/>
              <a:t>175</a:t>
            </a:fld>
            <a:endParaRPr lang="en-US"/>
          </a:p>
        </p:txBody>
      </p:sp>
    </p:spTree>
    <p:extLst>
      <p:ext uri="{BB962C8B-B14F-4D97-AF65-F5344CB8AC3E}">
        <p14:creationId xmlns:p14="http://schemas.microsoft.com/office/powerpoint/2010/main" val="2088297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values define how we deliver our work.</a:t>
            </a:r>
          </a:p>
          <a:p>
            <a:endParaRPr lang="en-US"/>
          </a:p>
          <a:p>
            <a:r>
              <a:rPr lang="en-US"/>
              <a:t>WE focus on two things: Teamwork and High Expectations.</a:t>
            </a:r>
          </a:p>
          <a:p>
            <a:endParaRPr lang="en-US"/>
          </a:p>
          <a:p>
            <a:pPr marL="232943" indent="-232943">
              <a:buAutoNum type="arabicPeriod"/>
            </a:pPr>
            <a:r>
              <a:rPr lang="en-US"/>
              <a:t>Teamwork means that we are not competitors, instead we are collaborators. Like players on a football team, we all play a position, and it’s important for the future of the city.</a:t>
            </a:r>
          </a:p>
          <a:p>
            <a:pPr marL="232943" indent="-232943">
              <a:buAutoNum type="arabicPeriod"/>
            </a:pPr>
            <a:r>
              <a:rPr lang="en-US"/>
              <a:t>High expectations means we come to work everyday with a expectation that we’ll be setting big goals constantly improving. We never get to a point where we’re fully satisfied with our work. We recognize that we’re a learning organization and that we’re always improving. </a:t>
            </a:r>
          </a:p>
          <a:p>
            <a:pPr marL="232943" indent="-232943">
              <a:buAutoNum type="arabicPeriod"/>
            </a:pPr>
            <a:endParaRPr lang="en-US"/>
          </a:p>
          <a:p>
            <a:r>
              <a:rPr lang="en-US"/>
              <a:t>Ask for questions before moving on.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FC57C2-F801-4C79-B7F0-78FFC13F8DE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17340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4 AIM Areas – Well being, opportunity, the city experience, and inside city hall.</a:t>
            </a:r>
          </a:p>
          <a:p>
            <a:endParaRPr lang="en-US"/>
          </a:p>
          <a:p>
            <a:r>
              <a:rPr lang="en-US"/>
              <a:t>The first three are focused on our residents &amp; businesses. The last addresses what we need to do to deliver the first three.</a:t>
            </a:r>
          </a:p>
          <a:p>
            <a:endParaRPr lang="en-US"/>
          </a:p>
          <a:p>
            <a:r>
              <a:rPr lang="en-US"/>
              <a:t>These are tied to our Mission Statement </a:t>
            </a:r>
          </a:p>
          <a:p>
            <a:endParaRPr lang="en-US"/>
          </a:p>
          <a:p>
            <a:endParaRPr lang="en-US"/>
          </a:p>
          <a:p>
            <a:r>
              <a:rPr lang="en-US"/>
              <a:t>AIM is what’s intended to be achieved – a goal</a:t>
            </a:r>
          </a:p>
          <a:p>
            <a:r>
              <a:rPr lang="en-US"/>
              <a:t>Strategy is a plan to move toward the desired goal</a:t>
            </a:r>
          </a:p>
          <a:p>
            <a:endParaRPr lang="en-US"/>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FC57C2-F801-4C79-B7F0-78FFC13F8DE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41237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AIM Plan is designed to connect the people, YOU to Processes -  your work plans, to Purpose. – Building the foundation for economic prosperity, improved health, and enhanced quality of life.</a:t>
            </a:r>
          </a:p>
          <a:p>
            <a:endParaRPr lang="en-US"/>
          </a:p>
          <a:p>
            <a:r>
              <a:rPr lang="en-US"/>
              <a:t>The Mayor and council set the goals (AIMS)</a:t>
            </a:r>
          </a:p>
          <a:p>
            <a:r>
              <a:rPr lang="en-US"/>
              <a:t>They cooperate with the department heads to create the strategies to achieve the AIMS</a:t>
            </a:r>
          </a:p>
          <a:p>
            <a:r>
              <a:rPr lang="en-US"/>
              <a:t>Your department translates those goals and strategies into a budget</a:t>
            </a:r>
          </a:p>
          <a:p>
            <a:r>
              <a:rPr lang="en-US"/>
              <a:t>Your supervisor takes the budget and lays out a work plan for your group</a:t>
            </a:r>
          </a:p>
          <a:p>
            <a:r>
              <a:rPr lang="en-US"/>
              <a:t>In your performance review you will be asked to connect up the part of the AIM plan, Mission, Vision and Values that connect to your performance.</a:t>
            </a:r>
          </a:p>
          <a:p>
            <a:r>
              <a:rPr lang="en-US"/>
              <a:t>Take questions.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FC57C2-F801-4C79-B7F0-78FFC13F8DE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8998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committed to making decisions based on data.  We measure a lot of things in our community and inside city government.  </a:t>
            </a:r>
          </a:p>
          <a:p>
            <a:r>
              <a:rPr lang="en-US"/>
              <a:t>How can you stay engaged? </a:t>
            </a:r>
          </a:p>
          <a:p>
            <a:br>
              <a:rPr lang="en-US"/>
            </a:br>
            <a:r>
              <a:rPr lang="en-US"/>
              <a:t>We’ll be tracking each AIM on a dashboard. The page will be fully available in the coming weeks, and will detail the data we’re tracking and why.</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FC57C2-F801-4C79-B7F0-78FFC13F8DE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21691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499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9724E1-014B-431F-BD82-BDB8D49A1666}"/>
              </a:ext>
            </a:extLst>
          </p:cNvPr>
          <p:cNvSpPr/>
          <p:nvPr/>
        </p:nvSpPr>
        <p:spPr>
          <a:xfrm>
            <a:off x="0" y="5480051"/>
            <a:ext cx="12192000" cy="1377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1">
            <a:extLst>
              <a:ext uri="{FF2B5EF4-FFF2-40B4-BE49-F238E27FC236}">
                <a16:creationId xmlns:a16="http://schemas.microsoft.com/office/drawing/2014/main" id="{5E8FF392-CBCF-45F3-90BC-D4F02314DB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927600" y="5665277"/>
            <a:ext cx="2336799" cy="101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409709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4032AFF-FE2B-4E56-85C4-B3B1479E29C7}"/>
              </a:ext>
            </a:extLst>
          </p:cNvPr>
          <p:cNvSpPr/>
          <p:nvPr/>
        </p:nvSpPr>
        <p:spPr>
          <a:xfrm>
            <a:off x="0" y="1"/>
            <a:ext cx="12192000" cy="122767"/>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Picture Placeholder 2"/>
          <p:cNvSpPr>
            <a:spLocks noGrp="1"/>
          </p:cNvSpPr>
          <p:nvPr>
            <p:ph type="pic" idx="1"/>
          </p:nvPr>
        </p:nvSpPr>
        <p:spPr>
          <a:xfrm>
            <a:off x="406400" y="304803"/>
            <a:ext cx="11480800" cy="4422775"/>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2" name="Title 1"/>
          <p:cNvSpPr>
            <a:spLocks noGrp="1"/>
          </p:cNvSpPr>
          <p:nvPr>
            <p:ph type="title"/>
          </p:nvPr>
        </p:nvSpPr>
        <p:spPr>
          <a:xfrm>
            <a:off x="406400" y="4800601"/>
            <a:ext cx="11480800" cy="566739"/>
          </a:xfrm>
          <a:prstGeom prst="rect">
            <a:avLst/>
          </a:prstGeom>
        </p:spPr>
        <p:txBody>
          <a:bodyPr lIns="0" tIns="0" rIns="0" bIns="0" anchor="t" anchorCtr="0"/>
          <a:lstStyle>
            <a:lvl1pPr algn="l">
              <a:defRPr sz="2667" b="1">
                <a:solidFill>
                  <a:srgbClr val="282828"/>
                </a:solidFill>
              </a:defRPr>
            </a:lvl1pPr>
          </a:lstStyle>
          <a:p>
            <a:r>
              <a:rPr lang="en-US"/>
              <a:t>Click to edit Master title style</a:t>
            </a:r>
          </a:p>
        </p:txBody>
      </p:sp>
      <p:sp>
        <p:nvSpPr>
          <p:cNvPr id="4" name="Text Placeholder 3"/>
          <p:cNvSpPr>
            <a:spLocks noGrp="1"/>
          </p:cNvSpPr>
          <p:nvPr>
            <p:ph type="body" sz="half" idx="2"/>
          </p:nvPr>
        </p:nvSpPr>
        <p:spPr>
          <a:xfrm>
            <a:off x="406400" y="5410200"/>
            <a:ext cx="11480800" cy="457200"/>
          </a:xfrm>
          <a:prstGeom prst="rect">
            <a:avLst/>
          </a:prstGeom>
        </p:spPr>
        <p:txBody>
          <a:bodyPr lIns="0" tIns="0" rIns="0" bIns="0"/>
          <a:lstStyle>
            <a:lvl1pPr marL="0" indent="0">
              <a:buNone/>
              <a:defRPr sz="1867">
                <a:solidFill>
                  <a:srgbClr val="282828"/>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
        <p:nvSpPr>
          <p:cNvPr id="9" name="Rectangle 8">
            <a:extLst>
              <a:ext uri="{FF2B5EF4-FFF2-40B4-BE49-F238E27FC236}">
                <a16:creationId xmlns:a16="http://schemas.microsoft.com/office/drawing/2014/main" id="{4CC4A598-C891-4BE6-9803-71D918A74997}"/>
              </a:ext>
            </a:extLst>
          </p:cNvPr>
          <p:cNvSpPr/>
          <p:nvPr userDrawn="1"/>
        </p:nvSpPr>
        <p:spPr>
          <a:xfrm>
            <a:off x="0" y="1"/>
            <a:ext cx="12192000" cy="122767"/>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4">
            <a:extLst>
              <a:ext uri="{FF2B5EF4-FFF2-40B4-BE49-F238E27FC236}">
                <a16:creationId xmlns:a16="http://schemas.microsoft.com/office/drawing/2014/main" id="{EC88F7AD-C20A-47EF-87A2-F7F838CD28E4}"/>
              </a:ext>
            </a:extLst>
          </p:cNvPr>
          <p:cNvSpPr>
            <a:spLocks noGrp="1" noChangeArrowheads="1"/>
          </p:cNvSpPr>
          <p:nvPr>
            <p:ph type="dt" sz="half" idx="10"/>
          </p:nvPr>
        </p:nvSpPr>
        <p:spPr>
          <a:xfrm>
            <a:off x="406400" y="6246285"/>
            <a:ext cx="2186517" cy="476249"/>
          </a:xfrm>
          <a:prstGeom prst="rect">
            <a:avLst/>
          </a:prstGeom>
        </p:spPr>
        <p:txBody>
          <a:bodyPr lIns="0" tIns="0" rIns="0" bIns="0"/>
          <a:lstStyle>
            <a:lvl1pPr>
              <a:defRPr>
                <a:solidFill>
                  <a:srgbClr val="282828"/>
                </a:solidFill>
                <a:latin typeface="Arial" charset="0"/>
              </a:defRPr>
            </a:lvl1pPr>
          </a:lstStyle>
          <a:p>
            <a:pPr>
              <a:defRPr/>
            </a:pPr>
            <a:endParaRPr lang="en-US" altLang="en-US"/>
          </a:p>
        </p:txBody>
      </p:sp>
      <p:sp>
        <p:nvSpPr>
          <p:cNvPr id="11" name="Rectangle 5">
            <a:extLst>
              <a:ext uri="{FF2B5EF4-FFF2-40B4-BE49-F238E27FC236}">
                <a16:creationId xmlns:a16="http://schemas.microsoft.com/office/drawing/2014/main" id="{61EAAF00-2163-4F39-85AB-3B32031D23ED}"/>
              </a:ext>
            </a:extLst>
          </p:cNvPr>
          <p:cNvSpPr>
            <a:spLocks noGrp="1" noChangeArrowheads="1"/>
          </p:cNvSpPr>
          <p:nvPr>
            <p:ph type="ftr" sz="quarter" idx="11"/>
          </p:nvPr>
        </p:nvSpPr>
        <p:spPr>
          <a:xfrm>
            <a:off x="3657600" y="6246285"/>
            <a:ext cx="5283200" cy="476249"/>
          </a:xfrm>
          <a:prstGeom prst="rect">
            <a:avLst/>
          </a:prstGeom>
        </p:spPr>
        <p:txBody>
          <a:bodyPr lIns="0" tIns="0" rIns="0" bIns="0"/>
          <a:lstStyle>
            <a:lvl1pPr>
              <a:defRPr dirty="0">
                <a:solidFill>
                  <a:srgbClr val="282828"/>
                </a:solidFill>
                <a:latin typeface="Arial" charset="0"/>
              </a:defRPr>
            </a:lvl1pPr>
          </a:lstStyle>
          <a:p>
            <a:pPr>
              <a:defRPr/>
            </a:pPr>
            <a:endParaRPr lang="en-US" altLang="en-US"/>
          </a:p>
        </p:txBody>
      </p:sp>
      <p:sp>
        <p:nvSpPr>
          <p:cNvPr id="12" name="Rectangle 6">
            <a:extLst>
              <a:ext uri="{FF2B5EF4-FFF2-40B4-BE49-F238E27FC236}">
                <a16:creationId xmlns:a16="http://schemas.microsoft.com/office/drawing/2014/main" id="{1AFA53B3-0A68-4E9F-9D7D-4EEA828C5315}"/>
              </a:ext>
            </a:extLst>
          </p:cNvPr>
          <p:cNvSpPr>
            <a:spLocks noGrp="1" noChangeArrowheads="1"/>
          </p:cNvSpPr>
          <p:nvPr>
            <p:ph type="sldNum" sz="quarter" idx="12"/>
          </p:nvPr>
        </p:nvSpPr>
        <p:spPr>
          <a:xfrm>
            <a:off x="9956800" y="6246285"/>
            <a:ext cx="1930400" cy="476249"/>
          </a:xfrm>
          <a:prstGeom prst="rect">
            <a:avLst/>
          </a:prstGeom>
        </p:spPr>
        <p:txBody>
          <a:bodyPr vert="horz" wrap="square" lIns="0" tIns="0" rIns="0" bIns="0" numCol="1" anchor="t" anchorCtr="0" compatLnSpc="1">
            <a:prstTxWarp prst="textNoShape">
              <a:avLst/>
            </a:prstTxWarp>
          </a:bodyPr>
          <a:lstStyle>
            <a:lvl1pPr algn="r">
              <a:defRPr>
                <a:solidFill>
                  <a:srgbClr val="282828"/>
                </a:solidFill>
              </a:defRPr>
            </a:lvl1pPr>
          </a:lstStyle>
          <a:p>
            <a:fld id="{AA8EC82D-3C28-4BA6-A9B2-7CEB60D0709B}" type="slidenum">
              <a:rPr lang="en-US" altLang="en-US" smtClean="0"/>
              <a:pPr/>
              <a:t>‹#›</a:t>
            </a:fld>
            <a:endParaRPr lang="en-US" altLang="en-US"/>
          </a:p>
        </p:txBody>
      </p:sp>
    </p:spTree>
    <p:extLst>
      <p:ext uri="{BB962C8B-B14F-4D97-AF65-F5344CB8AC3E}">
        <p14:creationId xmlns:p14="http://schemas.microsoft.com/office/powerpoint/2010/main" val="45868261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0499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99FF0C-1EFD-48FD-87BB-B783DD94AFD8}"/>
              </a:ext>
            </a:extLst>
          </p:cNvPr>
          <p:cNvSpPr/>
          <p:nvPr/>
        </p:nvSpPr>
        <p:spPr>
          <a:xfrm>
            <a:off x="0" y="5480051"/>
            <a:ext cx="12192000" cy="1377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1">
            <a:extLst>
              <a:ext uri="{FF2B5EF4-FFF2-40B4-BE49-F238E27FC236}">
                <a16:creationId xmlns:a16="http://schemas.microsoft.com/office/drawing/2014/main" id="{855F9FBE-120A-4627-8143-749AB66AF8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927600" y="5665277"/>
            <a:ext cx="2336799" cy="101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785929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FC42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0BEBCF-1F03-4160-9439-DA949B193A9E}"/>
              </a:ext>
            </a:extLst>
          </p:cNvPr>
          <p:cNvSpPr/>
          <p:nvPr/>
        </p:nvSpPr>
        <p:spPr>
          <a:xfrm>
            <a:off x="0" y="5480051"/>
            <a:ext cx="12192000" cy="1377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1">
            <a:extLst>
              <a:ext uri="{FF2B5EF4-FFF2-40B4-BE49-F238E27FC236}">
                <a16:creationId xmlns:a16="http://schemas.microsoft.com/office/drawing/2014/main" id="{AE5AD4FF-5FC0-4CBA-AF58-A2578ECCC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927600" y="5665277"/>
            <a:ext cx="2336799" cy="101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828859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4F6DA9"/>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8CAFCD-0EF3-431A-BAC6-F51DA5E2D2CC}"/>
              </a:ext>
            </a:extLst>
          </p:cNvPr>
          <p:cNvSpPr/>
          <p:nvPr/>
        </p:nvSpPr>
        <p:spPr>
          <a:xfrm>
            <a:off x="0" y="5480051"/>
            <a:ext cx="12192000" cy="1377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1">
            <a:extLst>
              <a:ext uri="{FF2B5EF4-FFF2-40B4-BE49-F238E27FC236}">
                <a16:creationId xmlns:a16="http://schemas.microsoft.com/office/drawing/2014/main" id="{2E499514-A635-4518-BAD7-D7BB7B3059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927600" y="5665277"/>
            <a:ext cx="2336799" cy="101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31562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102858"/>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8F0F3C-33E4-4F43-B283-67FFE439A0A7}"/>
              </a:ext>
            </a:extLst>
          </p:cNvPr>
          <p:cNvSpPr/>
          <p:nvPr/>
        </p:nvSpPr>
        <p:spPr>
          <a:xfrm>
            <a:off x="0" y="5480051"/>
            <a:ext cx="12192000" cy="1377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1">
            <a:extLst>
              <a:ext uri="{FF2B5EF4-FFF2-40B4-BE49-F238E27FC236}">
                <a16:creationId xmlns:a16="http://schemas.microsoft.com/office/drawing/2014/main" id="{FE93FB39-2422-4ECE-94A0-26D988C61A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927600" y="5665277"/>
            <a:ext cx="2336799" cy="101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876852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191919"/>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C3A721-6FF1-4266-9CFB-E14604FC561B}"/>
              </a:ext>
            </a:extLst>
          </p:cNvPr>
          <p:cNvSpPr/>
          <p:nvPr/>
        </p:nvSpPr>
        <p:spPr>
          <a:xfrm>
            <a:off x="0" y="5480051"/>
            <a:ext cx="12192000" cy="1377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1">
            <a:extLst>
              <a:ext uri="{FF2B5EF4-FFF2-40B4-BE49-F238E27FC236}">
                <a16:creationId xmlns:a16="http://schemas.microsoft.com/office/drawing/2014/main" id="{8DD8FBA3-6196-4E6A-A299-47ECD1659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927600" y="5665277"/>
            <a:ext cx="2336799" cy="101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939883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AA016F-4035-4F2D-82DC-6A789AB7DADE}"/>
              </a:ext>
            </a:extLst>
          </p:cNvPr>
          <p:cNvSpPr/>
          <p:nvPr/>
        </p:nvSpPr>
        <p:spPr>
          <a:xfrm>
            <a:off x="0" y="5480051"/>
            <a:ext cx="12192000" cy="1377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1">
            <a:extLst>
              <a:ext uri="{FF2B5EF4-FFF2-40B4-BE49-F238E27FC236}">
                <a16:creationId xmlns:a16="http://schemas.microsoft.com/office/drawing/2014/main" id="{BFF617D8-14AE-4176-B7B0-DD4325D637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927600" y="5665277"/>
            <a:ext cx="2336799" cy="101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2592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bg1"/>
        </a:solidFill>
        <a:effectLst/>
      </p:bgPr>
    </p:bg>
    <p:spTree>
      <p:nvGrpSpPr>
        <p:cNvPr id="1" name=""/>
        <p:cNvGrpSpPr/>
        <p:nvPr/>
      </p:nvGrpSpPr>
      <p:grpSpPr>
        <a:xfrm>
          <a:off x="0" y="0"/>
          <a:ext cx="0" cy="0"/>
          <a:chOff x="0" y="0"/>
          <a:chExt cx="0" cy="0"/>
        </a:xfrm>
      </p:grpSpPr>
      <p:pic>
        <p:nvPicPr>
          <p:cNvPr id="12" name="Content Placeholder 6">
            <a:extLst>
              <a:ext uri="{FF2B5EF4-FFF2-40B4-BE49-F238E27FC236}">
                <a16:creationId xmlns:a16="http://schemas.microsoft.com/office/drawing/2014/main" id="{81B9A7C3-F4DA-4C40-AB24-DE3D07DECC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77" t="10226" r="11668" b="24263"/>
          <a:stretch/>
        </p:blipFill>
        <p:spPr>
          <a:xfrm>
            <a:off x="-3048" y="0"/>
            <a:ext cx="6099048" cy="6858000"/>
          </a:xfrm>
          <a:prstGeom prst="rect">
            <a:avLst/>
          </a:prstGeom>
        </p:spPr>
      </p:pic>
      <p:sp>
        <p:nvSpPr>
          <p:cNvPr id="13" name="Rectangle 12">
            <a:extLst>
              <a:ext uri="{FF2B5EF4-FFF2-40B4-BE49-F238E27FC236}">
                <a16:creationId xmlns:a16="http://schemas.microsoft.com/office/drawing/2014/main" id="{BE030136-EDCF-44F5-BCD1-6C30E914397E}"/>
              </a:ext>
            </a:extLst>
          </p:cNvPr>
          <p:cNvSpPr/>
          <p:nvPr userDrawn="1"/>
        </p:nvSpPr>
        <p:spPr>
          <a:xfrm>
            <a:off x="0" y="1"/>
            <a:ext cx="12192000" cy="122767"/>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
            <a:extLst>
              <a:ext uri="{FF2B5EF4-FFF2-40B4-BE49-F238E27FC236}">
                <a16:creationId xmlns:a16="http://schemas.microsoft.com/office/drawing/2014/main" id="{1232CFE5-DFC2-4648-9902-5B6F1695A697}"/>
              </a:ext>
            </a:extLst>
          </p:cNvPr>
          <p:cNvSpPr>
            <a:spLocks noGrp="1"/>
          </p:cNvSpPr>
          <p:nvPr>
            <p:ph type="title"/>
          </p:nvPr>
        </p:nvSpPr>
        <p:spPr>
          <a:xfrm>
            <a:off x="6553200" y="533400"/>
            <a:ext cx="5334000" cy="533400"/>
          </a:xfrm>
          <a:prstGeom prst="rect">
            <a:avLst/>
          </a:prstGeom>
        </p:spPr>
        <p:txBody>
          <a:bodyPr lIns="0" tIns="0" rIns="0" bIns="0" anchor="t" anchorCtr="0"/>
          <a:lstStyle>
            <a:lvl1pPr algn="l" rtl="0" eaLnBrk="1" fontAlgn="base" hangingPunct="1">
              <a:lnSpc>
                <a:spcPts val="4500"/>
              </a:lnSpc>
              <a:spcBef>
                <a:spcPct val="0"/>
              </a:spcBef>
              <a:spcAft>
                <a:spcPct val="0"/>
              </a:spcAft>
              <a:defRPr lang="en-US" sz="4500" b="1" kern="0" cap="all" spc="-67" baseline="0" dirty="0">
                <a:solidFill>
                  <a:schemeClr val="tx2"/>
                </a:solidFill>
                <a:latin typeface="HelveticaNeueLT Std Med" panose="020B0604020202020204" pitchFamily="34" charset="0"/>
                <a:ea typeface="+mj-ea"/>
                <a:cs typeface="+mj-cs"/>
              </a:defRPr>
            </a:lvl1pPr>
          </a:lstStyle>
          <a:p>
            <a:r>
              <a:rPr lang="en-US"/>
              <a:t>Click to edit Master title style</a:t>
            </a:r>
          </a:p>
        </p:txBody>
      </p:sp>
      <p:sp>
        <p:nvSpPr>
          <p:cNvPr id="15" name="Content Placeholder 2">
            <a:extLst>
              <a:ext uri="{FF2B5EF4-FFF2-40B4-BE49-F238E27FC236}">
                <a16:creationId xmlns:a16="http://schemas.microsoft.com/office/drawing/2014/main" id="{BC275FB4-8C45-41F3-A68F-8D18D0656AF0}"/>
              </a:ext>
            </a:extLst>
          </p:cNvPr>
          <p:cNvSpPr>
            <a:spLocks noGrp="1"/>
          </p:cNvSpPr>
          <p:nvPr>
            <p:ph idx="1"/>
          </p:nvPr>
        </p:nvSpPr>
        <p:spPr>
          <a:xfrm>
            <a:off x="6553200" y="1775617"/>
            <a:ext cx="5334000" cy="4777583"/>
          </a:xfrm>
          <a:prstGeom prst="rect">
            <a:avLst/>
          </a:prstGeom>
        </p:spPr>
        <p:txBody>
          <a:bodyPr lIns="0" tIns="0" rIns="0" bIns="0"/>
          <a:lstStyle>
            <a:lvl1pPr marL="457189" indent="-457189">
              <a:spcBef>
                <a:spcPts val="1200"/>
              </a:spcBef>
              <a:buClr>
                <a:schemeClr val="accent2"/>
              </a:buClr>
              <a:buSzPct val="70000"/>
              <a:buFont typeface="Arial Black" panose="020B0A04020102020204" pitchFamily="34" charset="0"/>
              <a:buChar char="+"/>
              <a:defRPr sz="3000">
                <a:solidFill>
                  <a:srgbClr val="282828"/>
                </a:solidFill>
              </a:defRPr>
            </a:lvl1pPr>
            <a:lvl2pPr indent="-457200">
              <a:spcBef>
                <a:spcPts val="1200"/>
              </a:spcBef>
              <a:defRPr sz="2600">
                <a:solidFill>
                  <a:srgbClr val="282828"/>
                </a:solidFill>
              </a:defRPr>
            </a:lvl2pPr>
            <a:lvl3pPr indent="-457200">
              <a:spcBef>
                <a:spcPts val="1200"/>
              </a:spcBef>
              <a:defRPr sz="2200">
                <a:solidFill>
                  <a:srgbClr val="282828"/>
                </a:solidFill>
              </a:defRPr>
            </a:lvl3pPr>
            <a:lvl4pPr indent="-457200">
              <a:spcBef>
                <a:spcPts val="1200"/>
              </a:spcBef>
              <a:defRPr sz="1800">
                <a:solidFill>
                  <a:srgbClr val="282828"/>
                </a:solidFill>
              </a:defRPr>
            </a:lvl4pPr>
            <a:lvl5pPr indent="-457200">
              <a:spcBef>
                <a:spcPts val="1200"/>
              </a:spcBef>
              <a:defRPr sz="1400">
                <a:solidFill>
                  <a:srgbClr val="28282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21524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6_Custom Layout">
    <p:bg>
      <p:bgPr>
        <a:solidFill>
          <a:schemeClr val="bg1"/>
        </a:solidFill>
        <a:effectLst/>
      </p:bgPr>
    </p:bg>
    <p:spTree>
      <p:nvGrpSpPr>
        <p:cNvPr id="1" name=""/>
        <p:cNvGrpSpPr/>
        <p:nvPr/>
      </p:nvGrpSpPr>
      <p:grpSpPr>
        <a:xfrm>
          <a:off x="0" y="0"/>
          <a:ext cx="0" cy="0"/>
          <a:chOff x="0" y="0"/>
          <a:chExt cx="0" cy="0"/>
        </a:xfrm>
      </p:grpSpPr>
      <p:pic>
        <p:nvPicPr>
          <p:cNvPr id="12" name="Content Placeholder 6">
            <a:extLst>
              <a:ext uri="{FF2B5EF4-FFF2-40B4-BE49-F238E27FC236}">
                <a16:creationId xmlns:a16="http://schemas.microsoft.com/office/drawing/2014/main" id="{81B9A7C3-F4DA-4C40-AB24-DE3D07DECC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055" r="24112"/>
          <a:stretch/>
        </p:blipFill>
        <p:spPr>
          <a:xfrm>
            <a:off x="-3048" y="-3200"/>
            <a:ext cx="6099048" cy="6864400"/>
          </a:xfrm>
          <a:prstGeom prst="rect">
            <a:avLst/>
          </a:prstGeom>
        </p:spPr>
      </p:pic>
      <p:sp>
        <p:nvSpPr>
          <p:cNvPr id="13" name="Rectangle 12">
            <a:extLst>
              <a:ext uri="{FF2B5EF4-FFF2-40B4-BE49-F238E27FC236}">
                <a16:creationId xmlns:a16="http://schemas.microsoft.com/office/drawing/2014/main" id="{BE030136-EDCF-44F5-BCD1-6C30E914397E}"/>
              </a:ext>
            </a:extLst>
          </p:cNvPr>
          <p:cNvSpPr/>
          <p:nvPr userDrawn="1"/>
        </p:nvSpPr>
        <p:spPr>
          <a:xfrm>
            <a:off x="0" y="1"/>
            <a:ext cx="12192000" cy="122767"/>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
            <a:extLst>
              <a:ext uri="{FF2B5EF4-FFF2-40B4-BE49-F238E27FC236}">
                <a16:creationId xmlns:a16="http://schemas.microsoft.com/office/drawing/2014/main" id="{1232CFE5-DFC2-4648-9902-5B6F1695A697}"/>
              </a:ext>
            </a:extLst>
          </p:cNvPr>
          <p:cNvSpPr>
            <a:spLocks noGrp="1"/>
          </p:cNvSpPr>
          <p:nvPr>
            <p:ph type="title"/>
          </p:nvPr>
        </p:nvSpPr>
        <p:spPr>
          <a:xfrm>
            <a:off x="6553200" y="533400"/>
            <a:ext cx="5334000" cy="533400"/>
          </a:xfrm>
          <a:prstGeom prst="rect">
            <a:avLst/>
          </a:prstGeom>
        </p:spPr>
        <p:txBody>
          <a:bodyPr lIns="0" tIns="0" rIns="0" bIns="0" anchor="t" anchorCtr="0"/>
          <a:lstStyle>
            <a:lvl1pPr algn="l" rtl="0" eaLnBrk="1" fontAlgn="base" hangingPunct="1">
              <a:lnSpc>
                <a:spcPts val="4500"/>
              </a:lnSpc>
              <a:spcBef>
                <a:spcPct val="0"/>
              </a:spcBef>
              <a:spcAft>
                <a:spcPct val="0"/>
              </a:spcAft>
              <a:defRPr lang="en-US" sz="4500" b="1" kern="0" cap="all" spc="-67" baseline="0" dirty="0">
                <a:solidFill>
                  <a:schemeClr val="tx2"/>
                </a:solidFill>
                <a:latin typeface="HelveticaNeueLT Std Med" panose="020B0604020202020204" pitchFamily="34" charset="0"/>
                <a:ea typeface="+mj-ea"/>
                <a:cs typeface="+mj-cs"/>
              </a:defRPr>
            </a:lvl1pPr>
          </a:lstStyle>
          <a:p>
            <a:r>
              <a:rPr lang="en-US"/>
              <a:t>Click to edit Master title style</a:t>
            </a:r>
          </a:p>
        </p:txBody>
      </p:sp>
      <p:sp>
        <p:nvSpPr>
          <p:cNvPr id="15" name="Content Placeholder 2">
            <a:extLst>
              <a:ext uri="{FF2B5EF4-FFF2-40B4-BE49-F238E27FC236}">
                <a16:creationId xmlns:a16="http://schemas.microsoft.com/office/drawing/2014/main" id="{BC275FB4-8C45-41F3-A68F-8D18D0656AF0}"/>
              </a:ext>
            </a:extLst>
          </p:cNvPr>
          <p:cNvSpPr>
            <a:spLocks noGrp="1"/>
          </p:cNvSpPr>
          <p:nvPr>
            <p:ph idx="1"/>
          </p:nvPr>
        </p:nvSpPr>
        <p:spPr>
          <a:xfrm>
            <a:off x="6553200" y="1775617"/>
            <a:ext cx="5334000" cy="4777583"/>
          </a:xfrm>
          <a:prstGeom prst="rect">
            <a:avLst/>
          </a:prstGeom>
        </p:spPr>
        <p:txBody>
          <a:bodyPr lIns="0" tIns="0" rIns="0" bIns="0"/>
          <a:lstStyle>
            <a:lvl1pPr marL="457189" indent="-457189">
              <a:spcBef>
                <a:spcPts val="1200"/>
              </a:spcBef>
              <a:buClr>
                <a:schemeClr val="accent2"/>
              </a:buClr>
              <a:buSzPct val="70000"/>
              <a:buFont typeface="Arial Black" panose="020B0A04020102020204" pitchFamily="34" charset="0"/>
              <a:buChar char="+"/>
              <a:defRPr sz="3000">
                <a:solidFill>
                  <a:srgbClr val="282828"/>
                </a:solidFill>
              </a:defRPr>
            </a:lvl1pPr>
            <a:lvl2pPr indent="-457200">
              <a:spcBef>
                <a:spcPts val="1200"/>
              </a:spcBef>
              <a:defRPr sz="2600">
                <a:solidFill>
                  <a:srgbClr val="282828"/>
                </a:solidFill>
              </a:defRPr>
            </a:lvl2pPr>
            <a:lvl3pPr indent="-457200">
              <a:spcBef>
                <a:spcPts val="1200"/>
              </a:spcBef>
              <a:defRPr sz="2200">
                <a:solidFill>
                  <a:srgbClr val="282828"/>
                </a:solidFill>
              </a:defRPr>
            </a:lvl3pPr>
            <a:lvl4pPr indent="-457200">
              <a:spcBef>
                <a:spcPts val="1200"/>
              </a:spcBef>
              <a:defRPr sz="1800">
                <a:solidFill>
                  <a:srgbClr val="282828"/>
                </a:solidFill>
              </a:defRPr>
            </a:lvl4pPr>
            <a:lvl5pPr indent="-457200">
              <a:spcBef>
                <a:spcPts val="1200"/>
              </a:spcBef>
              <a:defRPr sz="1400">
                <a:solidFill>
                  <a:srgbClr val="28282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892530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chemeClr val="bg1"/>
        </a:solidFill>
        <a:effectLst/>
      </p:bgPr>
    </p:bg>
    <p:spTree>
      <p:nvGrpSpPr>
        <p:cNvPr id="1" name=""/>
        <p:cNvGrpSpPr/>
        <p:nvPr/>
      </p:nvGrpSpPr>
      <p:grpSpPr>
        <a:xfrm>
          <a:off x="0" y="0"/>
          <a:ext cx="0" cy="0"/>
          <a:chOff x="0" y="0"/>
          <a:chExt cx="0" cy="0"/>
        </a:xfrm>
      </p:grpSpPr>
      <p:pic>
        <p:nvPicPr>
          <p:cNvPr id="12" name="Content Placeholder 6">
            <a:extLst>
              <a:ext uri="{FF2B5EF4-FFF2-40B4-BE49-F238E27FC236}">
                <a16:creationId xmlns:a16="http://schemas.microsoft.com/office/drawing/2014/main" id="{81B9A7C3-F4DA-4C40-AB24-DE3D07DECC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77" t="10226" r="11668" b="24263"/>
          <a:stretch/>
        </p:blipFill>
        <p:spPr>
          <a:xfrm>
            <a:off x="-3048" y="0"/>
            <a:ext cx="6099048" cy="6858000"/>
          </a:xfrm>
          <a:prstGeom prst="rect">
            <a:avLst/>
          </a:prstGeom>
        </p:spPr>
      </p:pic>
      <p:sp>
        <p:nvSpPr>
          <p:cNvPr id="13" name="Rectangle 12">
            <a:extLst>
              <a:ext uri="{FF2B5EF4-FFF2-40B4-BE49-F238E27FC236}">
                <a16:creationId xmlns:a16="http://schemas.microsoft.com/office/drawing/2014/main" id="{BE030136-EDCF-44F5-BCD1-6C30E914397E}"/>
              </a:ext>
            </a:extLst>
          </p:cNvPr>
          <p:cNvSpPr/>
          <p:nvPr userDrawn="1"/>
        </p:nvSpPr>
        <p:spPr>
          <a:xfrm>
            <a:off x="0" y="1"/>
            <a:ext cx="12192000" cy="122767"/>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
            <a:extLst>
              <a:ext uri="{FF2B5EF4-FFF2-40B4-BE49-F238E27FC236}">
                <a16:creationId xmlns:a16="http://schemas.microsoft.com/office/drawing/2014/main" id="{1232CFE5-DFC2-4648-9902-5B6F1695A697}"/>
              </a:ext>
            </a:extLst>
          </p:cNvPr>
          <p:cNvSpPr>
            <a:spLocks noGrp="1"/>
          </p:cNvSpPr>
          <p:nvPr>
            <p:ph type="title"/>
          </p:nvPr>
        </p:nvSpPr>
        <p:spPr>
          <a:xfrm>
            <a:off x="6553200" y="533400"/>
            <a:ext cx="5334000" cy="533400"/>
          </a:xfrm>
          <a:prstGeom prst="rect">
            <a:avLst/>
          </a:prstGeom>
        </p:spPr>
        <p:txBody>
          <a:bodyPr lIns="0" tIns="0" rIns="0" bIns="0" anchor="t" anchorCtr="0"/>
          <a:lstStyle>
            <a:lvl1pPr>
              <a:lnSpc>
                <a:spcPts val="4500"/>
              </a:lnSpc>
              <a:defRPr sz="4500" spc="-67" baseline="0">
                <a:solidFill>
                  <a:schemeClr val="tx2"/>
                </a:solidFill>
              </a:defRPr>
            </a:lvl1pPr>
          </a:lstStyle>
          <a:p>
            <a:r>
              <a:rPr lang="en-US"/>
              <a:t>Click to edit Master title style</a:t>
            </a:r>
          </a:p>
        </p:txBody>
      </p:sp>
      <p:sp>
        <p:nvSpPr>
          <p:cNvPr id="15" name="Content Placeholder 2">
            <a:extLst>
              <a:ext uri="{FF2B5EF4-FFF2-40B4-BE49-F238E27FC236}">
                <a16:creationId xmlns:a16="http://schemas.microsoft.com/office/drawing/2014/main" id="{BC275FB4-8C45-41F3-A68F-8D18D0656AF0}"/>
              </a:ext>
            </a:extLst>
          </p:cNvPr>
          <p:cNvSpPr>
            <a:spLocks noGrp="1"/>
          </p:cNvSpPr>
          <p:nvPr>
            <p:ph idx="1"/>
          </p:nvPr>
        </p:nvSpPr>
        <p:spPr>
          <a:xfrm>
            <a:off x="6553200" y="1775617"/>
            <a:ext cx="5334000" cy="4777583"/>
          </a:xfrm>
          <a:prstGeom prst="rect">
            <a:avLst/>
          </a:prstGeom>
        </p:spPr>
        <p:txBody>
          <a:bodyPr lIns="0" tIns="0" rIns="0" bIns="0"/>
          <a:lstStyle>
            <a:lvl1pPr marL="457189" indent="-457189">
              <a:spcBef>
                <a:spcPts val="1200"/>
              </a:spcBef>
              <a:buClr>
                <a:schemeClr val="accent2"/>
              </a:buClr>
              <a:buSzPct val="70000"/>
              <a:buFont typeface="Arial Black" panose="020B0A04020102020204" pitchFamily="34" charset="0"/>
              <a:buChar char="+"/>
              <a:defRPr sz="3000">
                <a:solidFill>
                  <a:srgbClr val="282828"/>
                </a:solidFill>
              </a:defRPr>
            </a:lvl1pPr>
            <a:lvl2pPr indent="-457200">
              <a:spcBef>
                <a:spcPts val="1200"/>
              </a:spcBef>
              <a:defRPr sz="2600">
                <a:solidFill>
                  <a:srgbClr val="282828"/>
                </a:solidFill>
              </a:defRPr>
            </a:lvl2pPr>
            <a:lvl3pPr indent="-457200">
              <a:spcBef>
                <a:spcPts val="1200"/>
              </a:spcBef>
              <a:defRPr sz="2200">
                <a:solidFill>
                  <a:srgbClr val="282828"/>
                </a:solidFill>
              </a:defRPr>
            </a:lvl3pPr>
            <a:lvl4pPr indent="-457200">
              <a:spcBef>
                <a:spcPts val="1200"/>
              </a:spcBef>
              <a:defRPr sz="1800">
                <a:solidFill>
                  <a:srgbClr val="282828"/>
                </a:solidFill>
              </a:defRPr>
            </a:lvl4pPr>
            <a:lvl5pPr indent="-457200">
              <a:spcBef>
                <a:spcPts val="1200"/>
              </a:spcBef>
              <a:defRPr sz="1400">
                <a:solidFill>
                  <a:srgbClr val="28282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Content Placeholder 7">
            <a:extLst>
              <a:ext uri="{FF2B5EF4-FFF2-40B4-BE49-F238E27FC236}">
                <a16:creationId xmlns:a16="http://schemas.microsoft.com/office/drawing/2014/main" id="{A89C2A51-0F60-4088-AFE0-33AE3E22CA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749" y="0"/>
            <a:ext cx="8931149" cy="6901343"/>
          </a:xfrm>
          <a:prstGeom prst="rect">
            <a:avLst/>
          </a:prstGeom>
        </p:spPr>
      </p:pic>
    </p:spTree>
    <p:extLst>
      <p:ext uri="{BB962C8B-B14F-4D97-AF65-F5344CB8AC3E}">
        <p14:creationId xmlns:p14="http://schemas.microsoft.com/office/powerpoint/2010/main" val="268978148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F08E3D-6F07-4801-9532-6FBA945E0959}"/>
              </a:ext>
            </a:extLst>
          </p:cNvPr>
          <p:cNvSpPr/>
          <p:nvPr/>
        </p:nvSpPr>
        <p:spPr>
          <a:xfrm>
            <a:off x="0" y="1"/>
            <a:ext cx="12192000" cy="122767"/>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406400" y="533400"/>
            <a:ext cx="11480800" cy="533400"/>
          </a:xfrm>
          <a:prstGeom prst="rect">
            <a:avLst/>
          </a:prstGeom>
        </p:spPr>
        <p:txBody>
          <a:bodyPr lIns="0" tIns="0" rIns="0" bIns="0" anchor="t" anchorCtr="0"/>
          <a:lstStyle>
            <a:lvl1pPr algn="l" rtl="0" eaLnBrk="1" fontAlgn="base" hangingPunct="1">
              <a:lnSpc>
                <a:spcPts val="4500"/>
              </a:lnSpc>
              <a:spcBef>
                <a:spcPct val="0"/>
              </a:spcBef>
              <a:spcAft>
                <a:spcPct val="0"/>
              </a:spcAft>
              <a:defRPr lang="en-US" sz="4500" b="1" kern="0" cap="all" spc="-67" baseline="0" dirty="0">
                <a:solidFill>
                  <a:schemeClr val="tx2"/>
                </a:solidFill>
                <a:latin typeface="HelveticaNeueLT Std Med" panose="020B0604020202020204" pitchFamily="34" charset="0"/>
                <a:ea typeface="+mj-ea"/>
                <a:cs typeface="+mj-cs"/>
              </a:defRPr>
            </a:lvl1pPr>
          </a:lstStyle>
          <a:p>
            <a:r>
              <a:rPr lang="en-US"/>
              <a:t>Click to edit Master title style</a:t>
            </a:r>
          </a:p>
        </p:txBody>
      </p:sp>
      <p:sp>
        <p:nvSpPr>
          <p:cNvPr id="3" name="Content Placeholder 2"/>
          <p:cNvSpPr>
            <a:spLocks noGrp="1"/>
          </p:cNvSpPr>
          <p:nvPr>
            <p:ph idx="1"/>
          </p:nvPr>
        </p:nvSpPr>
        <p:spPr>
          <a:xfrm>
            <a:off x="406400" y="1242217"/>
            <a:ext cx="11480800" cy="4777583"/>
          </a:xfrm>
          <a:prstGeom prst="rect">
            <a:avLst/>
          </a:prstGeom>
        </p:spPr>
        <p:txBody>
          <a:bodyPr lIns="0" tIns="0" rIns="0" bIns="0"/>
          <a:lstStyle>
            <a:lvl1pPr marL="457189" indent="-457189">
              <a:spcBef>
                <a:spcPts val="1200"/>
              </a:spcBef>
              <a:buClr>
                <a:schemeClr val="accent2"/>
              </a:buClr>
              <a:buSzPct val="70000"/>
              <a:buFont typeface="Arial Black" panose="020B0A04020102020204" pitchFamily="34" charset="0"/>
              <a:buChar char="+"/>
              <a:defRPr sz="3000">
                <a:solidFill>
                  <a:srgbClr val="282828"/>
                </a:solidFill>
              </a:defRPr>
            </a:lvl1pPr>
            <a:lvl2pPr indent="-457200">
              <a:spcBef>
                <a:spcPts val="1200"/>
              </a:spcBef>
              <a:defRPr sz="2600">
                <a:solidFill>
                  <a:srgbClr val="282828"/>
                </a:solidFill>
              </a:defRPr>
            </a:lvl2pPr>
            <a:lvl3pPr indent="-457200">
              <a:spcBef>
                <a:spcPts val="1200"/>
              </a:spcBef>
              <a:defRPr sz="2200">
                <a:solidFill>
                  <a:srgbClr val="282828"/>
                </a:solidFill>
              </a:defRPr>
            </a:lvl3pPr>
            <a:lvl4pPr indent="-457200">
              <a:spcBef>
                <a:spcPts val="1200"/>
              </a:spcBef>
              <a:defRPr sz="1800">
                <a:solidFill>
                  <a:srgbClr val="282828"/>
                </a:solidFill>
              </a:defRPr>
            </a:lvl4pPr>
            <a:lvl5pPr indent="-457200">
              <a:spcBef>
                <a:spcPts val="1200"/>
              </a:spcBef>
              <a:defRPr sz="1400">
                <a:solidFill>
                  <a:srgbClr val="28282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188F4B6C-2229-4DC9-A38A-6D79C7AC7762}"/>
              </a:ext>
            </a:extLst>
          </p:cNvPr>
          <p:cNvSpPr/>
          <p:nvPr userDrawn="1"/>
        </p:nvSpPr>
        <p:spPr>
          <a:xfrm>
            <a:off x="0" y="1"/>
            <a:ext cx="12192000" cy="122767"/>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4">
            <a:extLst>
              <a:ext uri="{FF2B5EF4-FFF2-40B4-BE49-F238E27FC236}">
                <a16:creationId xmlns:a16="http://schemas.microsoft.com/office/drawing/2014/main" id="{B269AD59-0F8A-4A5D-8992-EC76D4E2F434}"/>
              </a:ext>
            </a:extLst>
          </p:cNvPr>
          <p:cNvSpPr>
            <a:spLocks noGrp="1" noChangeArrowheads="1"/>
          </p:cNvSpPr>
          <p:nvPr>
            <p:ph type="dt" sz="half" idx="10"/>
          </p:nvPr>
        </p:nvSpPr>
        <p:spPr>
          <a:xfrm>
            <a:off x="406400" y="6246285"/>
            <a:ext cx="2186517" cy="476249"/>
          </a:xfrm>
          <a:prstGeom prst="rect">
            <a:avLst/>
          </a:prstGeom>
        </p:spPr>
        <p:txBody>
          <a:bodyPr lIns="0" tIns="0" rIns="0" bIns="0"/>
          <a:lstStyle>
            <a:lvl1pPr>
              <a:defRPr>
                <a:solidFill>
                  <a:srgbClr val="282828"/>
                </a:solidFill>
                <a:latin typeface="Arial" charset="0"/>
              </a:defRPr>
            </a:lvl1pPr>
          </a:lstStyle>
          <a:p>
            <a:pPr>
              <a:defRPr/>
            </a:pPr>
            <a:endParaRPr lang="en-US" altLang="en-US"/>
          </a:p>
        </p:txBody>
      </p:sp>
      <p:sp>
        <p:nvSpPr>
          <p:cNvPr id="10" name="Rectangle 5">
            <a:extLst>
              <a:ext uri="{FF2B5EF4-FFF2-40B4-BE49-F238E27FC236}">
                <a16:creationId xmlns:a16="http://schemas.microsoft.com/office/drawing/2014/main" id="{3633C7C9-905E-43F1-A731-5C37531A0D7A}"/>
              </a:ext>
            </a:extLst>
          </p:cNvPr>
          <p:cNvSpPr>
            <a:spLocks noGrp="1" noChangeArrowheads="1"/>
          </p:cNvSpPr>
          <p:nvPr>
            <p:ph type="ftr" sz="quarter" idx="11"/>
          </p:nvPr>
        </p:nvSpPr>
        <p:spPr>
          <a:xfrm>
            <a:off x="3657600" y="6246285"/>
            <a:ext cx="5283200" cy="476249"/>
          </a:xfrm>
          <a:prstGeom prst="rect">
            <a:avLst/>
          </a:prstGeom>
        </p:spPr>
        <p:txBody>
          <a:bodyPr lIns="0" tIns="0" rIns="0" bIns="0"/>
          <a:lstStyle>
            <a:lvl1pPr>
              <a:defRPr dirty="0">
                <a:solidFill>
                  <a:srgbClr val="282828"/>
                </a:solidFill>
                <a:latin typeface="Arial" charset="0"/>
              </a:defRPr>
            </a:lvl1pPr>
          </a:lstStyle>
          <a:p>
            <a:pPr>
              <a:defRPr/>
            </a:pPr>
            <a:endParaRPr lang="en-US" altLang="en-US"/>
          </a:p>
        </p:txBody>
      </p:sp>
      <p:sp>
        <p:nvSpPr>
          <p:cNvPr id="11" name="Rectangle 6">
            <a:extLst>
              <a:ext uri="{FF2B5EF4-FFF2-40B4-BE49-F238E27FC236}">
                <a16:creationId xmlns:a16="http://schemas.microsoft.com/office/drawing/2014/main" id="{FBC9AD5A-9999-41CB-8081-9EABB9385871}"/>
              </a:ext>
            </a:extLst>
          </p:cNvPr>
          <p:cNvSpPr>
            <a:spLocks noGrp="1" noChangeArrowheads="1"/>
          </p:cNvSpPr>
          <p:nvPr>
            <p:ph type="sldNum" sz="quarter" idx="12"/>
          </p:nvPr>
        </p:nvSpPr>
        <p:spPr>
          <a:xfrm>
            <a:off x="9956800" y="6246285"/>
            <a:ext cx="1930400" cy="476249"/>
          </a:xfrm>
          <a:prstGeom prst="rect">
            <a:avLst/>
          </a:prstGeom>
        </p:spPr>
        <p:txBody>
          <a:bodyPr vert="horz" wrap="square" lIns="0" tIns="0" rIns="0" bIns="0" numCol="1" anchor="t" anchorCtr="0" compatLnSpc="1">
            <a:prstTxWarp prst="textNoShape">
              <a:avLst/>
            </a:prstTxWarp>
          </a:bodyPr>
          <a:lstStyle>
            <a:lvl1pPr algn="r">
              <a:defRPr>
                <a:solidFill>
                  <a:srgbClr val="282828"/>
                </a:solidFill>
              </a:defRPr>
            </a:lvl1pPr>
          </a:lstStyle>
          <a:p>
            <a:fld id="{AA8EC82D-3C28-4BA6-A9B2-7CEB60D0709B}" type="slidenum">
              <a:rPr lang="en-US" altLang="en-US" smtClean="0"/>
              <a:pPr/>
              <a:t>‹#›</a:t>
            </a:fld>
            <a:endParaRPr lang="en-US" altLang="en-US"/>
          </a:p>
        </p:txBody>
      </p:sp>
    </p:spTree>
    <p:extLst>
      <p:ext uri="{BB962C8B-B14F-4D97-AF65-F5344CB8AC3E}">
        <p14:creationId xmlns:p14="http://schemas.microsoft.com/office/powerpoint/2010/main" val="45624455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Full Page - Two Sections">
    <p:spTree>
      <p:nvGrpSpPr>
        <p:cNvPr id="1" name=""/>
        <p:cNvGrpSpPr/>
        <p:nvPr/>
      </p:nvGrpSpPr>
      <p:grpSpPr>
        <a:xfrm>
          <a:off x="0" y="0"/>
          <a:ext cx="0" cy="0"/>
          <a:chOff x="0" y="0"/>
          <a:chExt cx="0" cy="0"/>
        </a:xfrm>
      </p:grpSpPr>
      <p:sp>
        <p:nvSpPr>
          <p:cNvPr id="13" name="Content Placeholder 25">
            <a:extLst>
              <a:ext uri="{FF2B5EF4-FFF2-40B4-BE49-F238E27FC236}">
                <a16:creationId xmlns:a16="http://schemas.microsoft.com/office/drawing/2014/main" id="{2E2C3D09-086F-DB4E-95C2-40840AE60CF9}"/>
              </a:ext>
            </a:extLst>
          </p:cNvPr>
          <p:cNvSpPr>
            <a:spLocks noGrp="1"/>
          </p:cNvSpPr>
          <p:nvPr>
            <p:ph sz="quarter" idx="19" hasCustomPrompt="1"/>
          </p:nvPr>
        </p:nvSpPr>
        <p:spPr>
          <a:xfrm>
            <a:off x="514351" y="4253931"/>
            <a:ext cx="10851304" cy="1078213"/>
          </a:xfrm>
          <a:prstGeom prst="rect">
            <a:avLst/>
          </a:prstGeom>
        </p:spPr>
        <p:txBody>
          <a:bodyPr vert="horz"/>
          <a:lstStyle>
            <a:lvl1pPr marL="342900" indent="-342900">
              <a:buClr>
                <a:schemeClr val="accent1"/>
              </a:buClr>
              <a:buSzPct val="90000"/>
              <a:buFont typeface="Arial" panose="020B0604020202020204" pitchFamily="34" charset="0"/>
              <a:buChar char="►"/>
              <a:defRPr sz="1600">
                <a:solidFill>
                  <a:schemeClr val="tx1"/>
                </a:solidFill>
              </a:defRPr>
            </a:lvl1pPr>
            <a:lvl2pPr marL="742950" indent="-285750">
              <a:buSzPct val="90000"/>
              <a:buFont typeface="System Font Regular"/>
              <a:buChar char="–"/>
              <a:defRPr sz="1500"/>
            </a:lvl2pPr>
            <a:lvl3pPr marL="1143000" indent="-228600">
              <a:buClr>
                <a:schemeClr val="accent1"/>
              </a:buClr>
              <a:buSzPct val="65000"/>
              <a:buFont typeface="Arial" panose="020B0604020202020204" pitchFamily="34" charset="0"/>
              <a:buChar char="►"/>
              <a:defRPr sz="1400"/>
            </a:lvl3pPr>
            <a:lvl4pPr marL="1600200" indent="-228600">
              <a:buClr>
                <a:schemeClr val="accent2"/>
              </a:buClr>
              <a:buSzPct val="90000"/>
              <a:buFont typeface="System Font Regular"/>
              <a:buChar char="–"/>
              <a:defRPr sz="1300"/>
            </a:lvl4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10" name="Content Placeholder 25">
            <a:extLst>
              <a:ext uri="{FF2B5EF4-FFF2-40B4-BE49-F238E27FC236}">
                <a16:creationId xmlns:a16="http://schemas.microsoft.com/office/drawing/2014/main" id="{C59CC984-1F24-6A47-8452-2739918C65B7}"/>
              </a:ext>
            </a:extLst>
          </p:cNvPr>
          <p:cNvSpPr>
            <a:spLocks noGrp="1"/>
          </p:cNvSpPr>
          <p:nvPr>
            <p:ph sz="quarter" idx="18" hasCustomPrompt="1"/>
          </p:nvPr>
        </p:nvSpPr>
        <p:spPr>
          <a:xfrm>
            <a:off x="514351" y="2124048"/>
            <a:ext cx="10851304" cy="1533525"/>
          </a:xfrm>
          <a:prstGeom prst="rect">
            <a:avLst/>
          </a:prstGeom>
        </p:spPr>
        <p:txBody>
          <a:bodyPr vert="horz"/>
          <a:lstStyle>
            <a:lvl1pPr marL="342900" indent="-342900">
              <a:buClr>
                <a:schemeClr val="accent1"/>
              </a:buClr>
              <a:buSzPct val="90000"/>
              <a:buFont typeface="Arial" panose="020B0604020202020204" pitchFamily="34" charset="0"/>
              <a:buChar char="►"/>
              <a:defRPr sz="1600">
                <a:solidFill>
                  <a:schemeClr val="tx1"/>
                </a:solidFill>
              </a:defRPr>
            </a:lvl1pPr>
            <a:lvl2pPr marL="742950" indent="-285750">
              <a:buSzPct val="90000"/>
              <a:buFont typeface="System Font Regular"/>
              <a:buChar char="–"/>
              <a:defRPr sz="1500"/>
            </a:lvl2pPr>
            <a:lvl3pPr marL="1143000" indent="-228600">
              <a:buClr>
                <a:schemeClr val="accent1"/>
              </a:buClr>
              <a:buSzPct val="65000"/>
              <a:buFont typeface="Arial" panose="020B0604020202020204" pitchFamily="34" charset="0"/>
              <a:buChar char="►"/>
              <a:defRPr sz="1400"/>
            </a:lvl3pPr>
            <a:lvl4pPr marL="1600200" indent="-228600">
              <a:buClr>
                <a:schemeClr val="accent2"/>
              </a:buClr>
              <a:buSzPct val="90000"/>
              <a:buFont typeface="System Font Regular"/>
              <a:buChar char="–"/>
              <a:defRPr sz="1300"/>
            </a:lvl4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3" name="Text Placeholder 6"/>
          <p:cNvSpPr>
            <a:spLocks noGrp="1"/>
          </p:cNvSpPr>
          <p:nvPr>
            <p:ph type="body" sz="quarter" idx="11"/>
          </p:nvPr>
        </p:nvSpPr>
        <p:spPr>
          <a:xfrm>
            <a:off x="514351" y="1046136"/>
            <a:ext cx="10851304" cy="477837"/>
          </a:xfrm>
          <a:prstGeom prst="rect">
            <a:avLst/>
          </a:prstGeom>
        </p:spPr>
        <p:txBody>
          <a:bodyPr vert="horz"/>
          <a:lstStyle>
            <a:lvl1pPr marL="0" indent="0">
              <a:buFontTx/>
              <a:buNone/>
              <a:defRPr sz="2000" b="0">
                <a:solidFill>
                  <a:schemeClr val="accent3"/>
                </a:solidFill>
              </a:defRPr>
            </a:lvl1pPr>
          </a:lstStyle>
          <a:p>
            <a:pPr lvl="0"/>
            <a:endParaRPr lang="en-US" dirty="0"/>
          </a:p>
        </p:txBody>
      </p:sp>
      <p:sp>
        <p:nvSpPr>
          <p:cNvPr id="4" name="Text Placeholder 6"/>
          <p:cNvSpPr>
            <a:spLocks noGrp="1"/>
          </p:cNvSpPr>
          <p:nvPr>
            <p:ph type="body" sz="quarter" idx="12"/>
          </p:nvPr>
        </p:nvSpPr>
        <p:spPr>
          <a:xfrm>
            <a:off x="514351" y="1645576"/>
            <a:ext cx="10851304" cy="406717"/>
          </a:xfrm>
          <a:prstGeom prst="rect">
            <a:avLst/>
          </a:prstGeom>
        </p:spPr>
        <p:txBody>
          <a:bodyPr vert="horz"/>
          <a:lstStyle>
            <a:lvl1pPr marL="0" indent="0">
              <a:buFontTx/>
              <a:buNone/>
              <a:defRPr sz="1800" b="0">
                <a:solidFill>
                  <a:schemeClr val="accent1"/>
                </a:solidFill>
              </a:defRPr>
            </a:lvl1pPr>
          </a:lstStyle>
          <a:p>
            <a:pPr lvl="0"/>
            <a:endParaRPr lang="en-US" dirty="0"/>
          </a:p>
        </p:txBody>
      </p:sp>
      <p:sp>
        <p:nvSpPr>
          <p:cNvPr id="6" name="Text Placeholder 6"/>
          <p:cNvSpPr>
            <a:spLocks noGrp="1"/>
          </p:cNvSpPr>
          <p:nvPr>
            <p:ph type="body" sz="quarter" idx="14"/>
          </p:nvPr>
        </p:nvSpPr>
        <p:spPr>
          <a:xfrm>
            <a:off x="500804" y="3779176"/>
            <a:ext cx="10851304" cy="406717"/>
          </a:xfrm>
          <a:prstGeom prst="rect">
            <a:avLst/>
          </a:prstGeom>
        </p:spPr>
        <p:txBody>
          <a:bodyPr vert="horz"/>
          <a:lstStyle>
            <a:lvl1pPr marL="0" indent="0">
              <a:buFontTx/>
              <a:buNone/>
              <a:defRPr sz="1800" b="0">
                <a:solidFill>
                  <a:schemeClr val="accent1"/>
                </a:solidFill>
              </a:defRPr>
            </a:lvl1pPr>
          </a:lstStyle>
          <a:p>
            <a:pPr lvl="0"/>
            <a:endParaRPr lang="en-US" dirty="0"/>
          </a:p>
        </p:txBody>
      </p:sp>
      <p:sp>
        <p:nvSpPr>
          <p:cNvPr id="8" name="Text Placeholder 6"/>
          <p:cNvSpPr>
            <a:spLocks noGrp="1"/>
          </p:cNvSpPr>
          <p:nvPr>
            <p:ph type="body" sz="quarter" idx="16"/>
          </p:nvPr>
        </p:nvSpPr>
        <p:spPr>
          <a:xfrm>
            <a:off x="514351" y="5397586"/>
            <a:ext cx="10851304" cy="467677"/>
          </a:xfrm>
          <a:prstGeom prst="rect">
            <a:avLst/>
          </a:prstGeom>
        </p:spPr>
        <p:txBody>
          <a:bodyPr vert="horz"/>
          <a:lstStyle>
            <a:lvl1pPr marL="0" indent="0">
              <a:buFontTx/>
              <a:buNone/>
              <a:defRPr sz="1800">
                <a:solidFill>
                  <a:schemeClr val="accent1"/>
                </a:solidFill>
              </a:defRPr>
            </a:lvl1pPr>
          </a:lstStyle>
          <a:p>
            <a:pPr lvl="0"/>
            <a:endParaRPr lang="en-US" dirty="0"/>
          </a:p>
        </p:txBody>
      </p:sp>
      <p:sp>
        <p:nvSpPr>
          <p:cNvPr id="9" name="Text Placeholder 6"/>
          <p:cNvSpPr>
            <a:spLocks noGrp="1"/>
          </p:cNvSpPr>
          <p:nvPr>
            <p:ph type="body" sz="quarter" idx="17"/>
          </p:nvPr>
        </p:nvSpPr>
        <p:spPr>
          <a:xfrm>
            <a:off x="500804" y="6140456"/>
            <a:ext cx="10851304" cy="467677"/>
          </a:xfrm>
          <a:prstGeom prst="rect">
            <a:avLst/>
          </a:prstGeom>
        </p:spPr>
        <p:txBody>
          <a:bodyPr vert="horz"/>
          <a:lstStyle>
            <a:lvl1pPr marL="0" indent="0">
              <a:buFontTx/>
              <a:buNone/>
              <a:defRPr sz="1600">
                <a:solidFill>
                  <a:schemeClr val="tx2"/>
                </a:solidFill>
              </a:defRPr>
            </a:lvl1pPr>
          </a:lstStyle>
          <a:p>
            <a:pPr lvl="0"/>
            <a:endParaRPr lang="en-US" dirty="0"/>
          </a:p>
        </p:txBody>
      </p:sp>
      <p:sp>
        <p:nvSpPr>
          <p:cNvPr id="11" name="Text Placeholder 7">
            <a:extLst>
              <a:ext uri="{FF2B5EF4-FFF2-40B4-BE49-F238E27FC236}">
                <a16:creationId xmlns:a16="http://schemas.microsoft.com/office/drawing/2014/main" id="{6C01BB03-50E5-9440-BAA9-522C12E168D1}"/>
              </a:ext>
            </a:extLst>
          </p:cNvPr>
          <p:cNvSpPr>
            <a:spLocks noGrp="1"/>
          </p:cNvSpPr>
          <p:nvPr>
            <p:ph type="body" sz="quarter" idx="10"/>
          </p:nvPr>
        </p:nvSpPr>
        <p:spPr>
          <a:xfrm>
            <a:off x="514351" y="233413"/>
            <a:ext cx="10322564" cy="612545"/>
          </a:xfrm>
          <a:prstGeom prst="rect">
            <a:avLst/>
          </a:prstGeom>
        </p:spPr>
        <p:txBody>
          <a:bodyPr vert="horz"/>
          <a:lstStyle>
            <a:lvl1pPr marL="0" indent="0">
              <a:buNone/>
              <a:defRPr sz="2800" b="0" cap="all">
                <a:solidFill>
                  <a:schemeClr val="accent2"/>
                </a:solidFill>
              </a:defRPr>
            </a:lvl1pPr>
          </a:lstStyle>
          <a:p>
            <a:pPr lvl="0"/>
            <a:endParaRPr lang="en-US" dirty="0"/>
          </a:p>
        </p:txBody>
      </p:sp>
    </p:spTree>
    <p:extLst>
      <p:ext uri="{BB962C8B-B14F-4D97-AF65-F5344CB8AC3E}">
        <p14:creationId xmlns:p14="http://schemas.microsoft.com/office/powerpoint/2010/main" val="4280899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harts">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514351" y="1087106"/>
            <a:ext cx="10201064" cy="457517"/>
          </a:xfrm>
          <a:prstGeom prst="rect">
            <a:avLst/>
          </a:prstGeom>
        </p:spPr>
        <p:txBody>
          <a:bodyPr vert="horz"/>
          <a:lstStyle>
            <a:lvl1pPr marL="0" indent="0">
              <a:buFontTx/>
              <a:buNone/>
              <a:defRPr sz="2000" b="0">
                <a:solidFill>
                  <a:schemeClr val="accent3"/>
                </a:solidFill>
              </a:defRPr>
            </a:lvl1pPr>
          </a:lstStyle>
          <a:p>
            <a:pPr lvl="0"/>
            <a:endParaRPr lang="en-US" dirty="0"/>
          </a:p>
        </p:txBody>
      </p:sp>
      <p:sp>
        <p:nvSpPr>
          <p:cNvPr id="8" name="Text Placeholder 29"/>
          <p:cNvSpPr>
            <a:spLocks noGrp="1"/>
          </p:cNvSpPr>
          <p:nvPr>
            <p:ph type="body" sz="quarter" idx="15"/>
          </p:nvPr>
        </p:nvSpPr>
        <p:spPr>
          <a:xfrm>
            <a:off x="502073" y="5730875"/>
            <a:ext cx="11120967" cy="852488"/>
          </a:xfrm>
          <a:prstGeom prst="rect">
            <a:avLst/>
          </a:prstGeom>
        </p:spPr>
        <p:txBody>
          <a:bodyPr vert="horz"/>
          <a:lstStyle>
            <a:lvl1pPr marL="0" indent="0">
              <a:buFontTx/>
              <a:buNone/>
              <a:defRPr sz="1800">
                <a:solidFill>
                  <a:schemeClr val="accent1"/>
                </a:solidFill>
              </a:defRPr>
            </a:lvl1pPr>
          </a:lstStyle>
          <a:p>
            <a:pPr lvl="0"/>
            <a:endParaRPr lang="en-US" dirty="0"/>
          </a:p>
        </p:txBody>
      </p:sp>
      <p:sp>
        <p:nvSpPr>
          <p:cNvPr id="6" name="Text Placeholder 7">
            <a:extLst>
              <a:ext uri="{FF2B5EF4-FFF2-40B4-BE49-F238E27FC236}">
                <a16:creationId xmlns:a16="http://schemas.microsoft.com/office/drawing/2014/main" id="{D2455162-90C1-2640-AC7A-0183465FD00E}"/>
              </a:ext>
            </a:extLst>
          </p:cNvPr>
          <p:cNvSpPr>
            <a:spLocks noGrp="1"/>
          </p:cNvSpPr>
          <p:nvPr>
            <p:ph type="body" sz="quarter" idx="10"/>
          </p:nvPr>
        </p:nvSpPr>
        <p:spPr>
          <a:xfrm>
            <a:off x="514351" y="233413"/>
            <a:ext cx="10322564" cy="612545"/>
          </a:xfrm>
          <a:prstGeom prst="rect">
            <a:avLst/>
          </a:prstGeom>
        </p:spPr>
        <p:txBody>
          <a:bodyPr vert="horz"/>
          <a:lstStyle>
            <a:lvl1pPr marL="0" indent="0">
              <a:buNone/>
              <a:defRPr sz="2800" b="0" cap="all">
                <a:solidFill>
                  <a:schemeClr val="accent2"/>
                </a:solidFill>
              </a:defRPr>
            </a:lvl1pPr>
          </a:lstStyle>
          <a:p>
            <a:pPr lvl="0"/>
            <a:endParaRPr lang="en-US" dirty="0"/>
          </a:p>
        </p:txBody>
      </p:sp>
      <p:sp>
        <p:nvSpPr>
          <p:cNvPr id="10" name="Content Placeholder 25">
            <a:extLst>
              <a:ext uri="{FF2B5EF4-FFF2-40B4-BE49-F238E27FC236}">
                <a16:creationId xmlns:a16="http://schemas.microsoft.com/office/drawing/2014/main" id="{11137CD7-3FCF-D740-B5FF-239C3619D3BA}"/>
              </a:ext>
            </a:extLst>
          </p:cNvPr>
          <p:cNvSpPr>
            <a:spLocks noGrp="1"/>
          </p:cNvSpPr>
          <p:nvPr>
            <p:ph sz="quarter" idx="18" hasCustomPrompt="1"/>
          </p:nvPr>
        </p:nvSpPr>
        <p:spPr>
          <a:xfrm>
            <a:off x="514351" y="1544622"/>
            <a:ext cx="10201064" cy="3487588"/>
          </a:xfrm>
          <a:prstGeom prst="rect">
            <a:avLst/>
          </a:prstGeom>
        </p:spPr>
        <p:txBody>
          <a:bodyPr vert="horz"/>
          <a:lstStyle>
            <a:lvl1pPr marL="342900" indent="-342900">
              <a:buClr>
                <a:schemeClr val="accent1"/>
              </a:buClr>
              <a:buSzPct val="90000"/>
              <a:buFont typeface="Arial" panose="020B0604020202020204" pitchFamily="34" charset="0"/>
              <a:buChar char="►"/>
              <a:defRPr sz="1600">
                <a:solidFill>
                  <a:schemeClr val="tx1"/>
                </a:solidFill>
              </a:defRPr>
            </a:lvl1pPr>
            <a:lvl2pPr marL="742950" indent="-285750">
              <a:buSzPct val="90000"/>
              <a:buFont typeface="System Font Regular"/>
              <a:buChar char="–"/>
              <a:defRPr sz="1500"/>
            </a:lvl2pPr>
            <a:lvl3pPr marL="1143000" indent="-228600">
              <a:buClr>
                <a:schemeClr val="accent1"/>
              </a:buClr>
              <a:buSzPct val="65000"/>
              <a:buFont typeface="Arial" panose="020B0604020202020204" pitchFamily="34" charset="0"/>
              <a:buChar char="►"/>
              <a:defRPr sz="1400"/>
            </a:lvl3pPr>
            <a:lvl4pPr marL="1600200" indent="-228600">
              <a:buClr>
                <a:schemeClr val="accent2"/>
              </a:buClr>
              <a:buSzPct val="90000"/>
              <a:buFont typeface="System Font Regular"/>
              <a:buChar char="–"/>
              <a:defRPr sz="1300"/>
            </a:lvl4pPr>
          </a:lstStyle>
          <a:p>
            <a:pPr lvl="0"/>
            <a:r>
              <a:rPr lang="en-US" dirty="0"/>
              <a:t>First Level</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3443606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Full Page">
    <p:spTree>
      <p:nvGrpSpPr>
        <p:cNvPr id="1" name=""/>
        <p:cNvGrpSpPr/>
        <p:nvPr/>
      </p:nvGrpSpPr>
      <p:grpSpPr>
        <a:xfrm>
          <a:off x="0" y="0"/>
          <a:ext cx="0" cy="0"/>
          <a:chOff x="0" y="0"/>
          <a:chExt cx="0" cy="0"/>
        </a:xfrm>
      </p:grpSpPr>
      <p:sp>
        <p:nvSpPr>
          <p:cNvPr id="8" name="Content Placeholder 25">
            <a:extLst>
              <a:ext uri="{FF2B5EF4-FFF2-40B4-BE49-F238E27FC236}">
                <a16:creationId xmlns:a16="http://schemas.microsoft.com/office/drawing/2014/main" id="{5642DEA7-A881-1641-A8B5-AB1E042D3BED}"/>
              </a:ext>
            </a:extLst>
          </p:cNvPr>
          <p:cNvSpPr>
            <a:spLocks noGrp="1"/>
          </p:cNvSpPr>
          <p:nvPr>
            <p:ph sz="quarter" idx="18" hasCustomPrompt="1"/>
          </p:nvPr>
        </p:nvSpPr>
        <p:spPr>
          <a:xfrm>
            <a:off x="514350" y="2191454"/>
            <a:ext cx="10851303" cy="2651125"/>
          </a:xfrm>
          <a:prstGeom prst="rect">
            <a:avLst/>
          </a:prstGeom>
        </p:spPr>
        <p:txBody>
          <a:bodyPr vert="horz"/>
          <a:lstStyle>
            <a:lvl1pPr marL="342900" indent="-342900">
              <a:buClr>
                <a:schemeClr val="accent1"/>
              </a:buClr>
              <a:buSzPct val="90000"/>
              <a:buFont typeface="Arial" panose="020B0604020202020204" pitchFamily="34" charset="0"/>
              <a:buChar char="►"/>
              <a:defRPr sz="1600">
                <a:solidFill>
                  <a:schemeClr val="tx1"/>
                </a:solidFill>
              </a:defRPr>
            </a:lvl1pPr>
            <a:lvl2pPr marL="742950" indent="-285750">
              <a:buSzPct val="90000"/>
              <a:buFont typeface="System Font Regular"/>
              <a:buChar char="–"/>
              <a:defRPr sz="1500"/>
            </a:lvl2pPr>
            <a:lvl3pPr marL="1143000" indent="-228600">
              <a:buClr>
                <a:schemeClr val="accent1"/>
              </a:buClr>
              <a:buSzPct val="65000"/>
              <a:buFont typeface="Arial" panose="020B0604020202020204" pitchFamily="34" charset="0"/>
              <a:buChar char="►"/>
              <a:defRPr sz="1400"/>
            </a:lvl3pPr>
            <a:lvl4pPr marL="1600200" indent="-228600">
              <a:buClr>
                <a:schemeClr val="accent2"/>
              </a:buClr>
              <a:buSzPct val="90000"/>
              <a:buFont typeface="System Font Regular"/>
              <a:buChar char="–"/>
              <a:defRPr sz="1300"/>
            </a:lvl4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3" name="Text Placeholder 6"/>
          <p:cNvSpPr>
            <a:spLocks noGrp="1"/>
          </p:cNvSpPr>
          <p:nvPr>
            <p:ph type="body" sz="quarter" idx="11"/>
          </p:nvPr>
        </p:nvSpPr>
        <p:spPr>
          <a:xfrm>
            <a:off x="514351" y="1113543"/>
            <a:ext cx="10851304" cy="477837"/>
          </a:xfrm>
          <a:prstGeom prst="rect">
            <a:avLst/>
          </a:prstGeom>
        </p:spPr>
        <p:txBody>
          <a:bodyPr vert="horz"/>
          <a:lstStyle>
            <a:lvl1pPr marL="0" indent="0">
              <a:buFontTx/>
              <a:buNone/>
              <a:defRPr sz="2000" b="0">
                <a:solidFill>
                  <a:schemeClr val="accent3"/>
                </a:solidFill>
              </a:defRPr>
            </a:lvl1pPr>
          </a:lstStyle>
          <a:p>
            <a:pPr lvl="0"/>
            <a:endParaRPr lang="en-US" dirty="0"/>
          </a:p>
        </p:txBody>
      </p:sp>
      <p:sp>
        <p:nvSpPr>
          <p:cNvPr id="4" name="Text Placeholder 6"/>
          <p:cNvSpPr>
            <a:spLocks noGrp="1"/>
          </p:cNvSpPr>
          <p:nvPr>
            <p:ph type="body" sz="quarter" idx="12"/>
          </p:nvPr>
        </p:nvSpPr>
        <p:spPr>
          <a:xfrm>
            <a:off x="514351" y="1712983"/>
            <a:ext cx="10851304" cy="406717"/>
          </a:xfrm>
          <a:prstGeom prst="rect">
            <a:avLst/>
          </a:prstGeom>
        </p:spPr>
        <p:txBody>
          <a:bodyPr vert="horz"/>
          <a:lstStyle>
            <a:lvl1pPr marL="0" indent="0">
              <a:buFontTx/>
              <a:buNone/>
              <a:defRPr sz="1800" b="0">
                <a:solidFill>
                  <a:schemeClr val="accent1"/>
                </a:solidFill>
              </a:defRPr>
            </a:lvl1pPr>
          </a:lstStyle>
          <a:p>
            <a:pPr lvl="0"/>
            <a:endParaRPr lang="en-US" dirty="0"/>
          </a:p>
        </p:txBody>
      </p:sp>
      <p:sp>
        <p:nvSpPr>
          <p:cNvPr id="6" name="Text Placeholder 6"/>
          <p:cNvSpPr>
            <a:spLocks noGrp="1"/>
          </p:cNvSpPr>
          <p:nvPr>
            <p:ph type="body" sz="quarter" idx="14"/>
          </p:nvPr>
        </p:nvSpPr>
        <p:spPr>
          <a:xfrm>
            <a:off x="609600" y="5536884"/>
            <a:ext cx="10851304" cy="467677"/>
          </a:xfrm>
          <a:prstGeom prst="rect">
            <a:avLst/>
          </a:prstGeom>
        </p:spPr>
        <p:txBody>
          <a:bodyPr vert="horz"/>
          <a:lstStyle>
            <a:lvl1pPr marL="0" indent="0">
              <a:buFontTx/>
              <a:buNone/>
              <a:defRPr sz="1800">
                <a:solidFill>
                  <a:schemeClr val="accent1"/>
                </a:solidFill>
              </a:defRPr>
            </a:lvl1pPr>
          </a:lstStyle>
          <a:p>
            <a:pPr lvl="0"/>
            <a:endParaRPr lang="en-US" dirty="0"/>
          </a:p>
        </p:txBody>
      </p:sp>
      <p:sp>
        <p:nvSpPr>
          <p:cNvPr id="7" name="Text Placeholder 6"/>
          <p:cNvSpPr>
            <a:spLocks noGrp="1"/>
          </p:cNvSpPr>
          <p:nvPr>
            <p:ph type="body" sz="quarter" idx="15"/>
          </p:nvPr>
        </p:nvSpPr>
        <p:spPr>
          <a:xfrm>
            <a:off x="670348" y="6210403"/>
            <a:ext cx="10851304" cy="467677"/>
          </a:xfrm>
          <a:prstGeom prst="rect">
            <a:avLst/>
          </a:prstGeom>
        </p:spPr>
        <p:txBody>
          <a:bodyPr vert="horz"/>
          <a:lstStyle>
            <a:lvl1pPr marL="0" indent="0">
              <a:buFontTx/>
              <a:buNone/>
              <a:defRPr sz="1600">
                <a:solidFill>
                  <a:schemeClr val="tx2"/>
                </a:solidFill>
              </a:defRPr>
            </a:lvl1pPr>
          </a:lstStyle>
          <a:p>
            <a:pPr lvl="0"/>
            <a:endParaRPr lang="en-US" dirty="0"/>
          </a:p>
        </p:txBody>
      </p:sp>
      <p:sp>
        <p:nvSpPr>
          <p:cNvPr id="9" name="Text Placeholder 7">
            <a:extLst>
              <a:ext uri="{FF2B5EF4-FFF2-40B4-BE49-F238E27FC236}">
                <a16:creationId xmlns:a16="http://schemas.microsoft.com/office/drawing/2014/main" id="{72837144-1E80-DD42-92DC-BBC79FB2FE80}"/>
              </a:ext>
            </a:extLst>
          </p:cNvPr>
          <p:cNvSpPr>
            <a:spLocks noGrp="1"/>
          </p:cNvSpPr>
          <p:nvPr>
            <p:ph type="body" sz="quarter" idx="10"/>
          </p:nvPr>
        </p:nvSpPr>
        <p:spPr>
          <a:xfrm>
            <a:off x="514351" y="233413"/>
            <a:ext cx="10322564" cy="612545"/>
          </a:xfrm>
          <a:prstGeom prst="rect">
            <a:avLst/>
          </a:prstGeom>
        </p:spPr>
        <p:txBody>
          <a:bodyPr vert="horz"/>
          <a:lstStyle>
            <a:lvl1pPr marL="0" indent="0">
              <a:buNone/>
              <a:defRPr sz="2800" b="0" cap="all">
                <a:solidFill>
                  <a:schemeClr val="accent2"/>
                </a:solidFill>
              </a:defRPr>
            </a:lvl1pPr>
          </a:lstStyle>
          <a:p>
            <a:pPr lvl="0"/>
            <a:endParaRPr lang="en-US" dirty="0"/>
          </a:p>
        </p:txBody>
      </p:sp>
    </p:spTree>
    <p:extLst>
      <p:ext uri="{BB962C8B-B14F-4D97-AF65-F5344CB8AC3E}">
        <p14:creationId xmlns:p14="http://schemas.microsoft.com/office/powerpoint/2010/main" val="3989600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9" name="Content Placeholder 25">
            <a:extLst>
              <a:ext uri="{FF2B5EF4-FFF2-40B4-BE49-F238E27FC236}">
                <a16:creationId xmlns:a16="http://schemas.microsoft.com/office/drawing/2014/main" id="{EFD3CC22-2ADC-B240-84C5-65982715AAD2}"/>
              </a:ext>
            </a:extLst>
          </p:cNvPr>
          <p:cNvSpPr>
            <a:spLocks noGrp="1"/>
          </p:cNvSpPr>
          <p:nvPr>
            <p:ph sz="quarter" idx="18" hasCustomPrompt="1"/>
          </p:nvPr>
        </p:nvSpPr>
        <p:spPr>
          <a:xfrm>
            <a:off x="6187450" y="1971903"/>
            <a:ext cx="5404697" cy="2875280"/>
          </a:xfrm>
          <a:prstGeom prst="rect">
            <a:avLst/>
          </a:prstGeom>
        </p:spPr>
        <p:txBody>
          <a:bodyPr vert="horz"/>
          <a:lstStyle>
            <a:lvl1pPr marL="342900" indent="-342900">
              <a:buClr>
                <a:schemeClr val="accent1"/>
              </a:buClr>
              <a:buSzPct val="90000"/>
              <a:buFont typeface="Arial" panose="020B0604020202020204" pitchFamily="34" charset="0"/>
              <a:buChar char="►"/>
              <a:defRPr sz="1600">
                <a:solidFill>
                  <a:schemeClr val="tx1"/>
                </a:solidFill>
              </a:defRPr>
            </a:lvl1pPr>
            <a:lvl2pPr marL="742950" indent="-285750">
              <a:buSzPct val="90000"/>
              <a:buFont typeface="System Font Regular"/>
              <a:buChar char="–"/>
              <a:defRPr sz="1500"/>
            </a:lvl2pPr>
            <a:lvl3pPr marL="1143000" indent="-228600">
              <a:buClr>
                <a:schemeClr val="accent1"/>
              </a:buClr>
              <a:buSzPct val="65000"/>
              <a:buFont typeface="Arial" panose="020B0604020202020204" pitchFamily="34" charset="0"/>
              <a:buChar char="►"/>
              <a:defRPr sz="1400"/>
            </a:lvl3pPr>
            <a:lvl4pPr marL="1600200" indent="-228600">
              <a:buClr>
                <a:schemeClr val="accent2"/>
              </a:buClr>
              <a:buSzPct val="90000"/>
              <a:buFont typeface="System Font Regular"/>
              <a:buChar char="–"/>
              <a:defRPr sz="1300"/>
            </a:lvl4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8" name="Text Placeholder 7"/>
          <p:cNvSpPr>
            <a:spLocks noGrp="1"/>
          </p:cNvSpPr>
          <p:nvPr>
            <p:ph type="body" sz="quarter" idx="10"/>
          </p:nvPr>
        </p:nvSpPr>
        <p:spPr>
          <a:xfrm>
            <a:off x="514351" y="233413"/>
            <a:ext cx="10322564" cy="612545"/>
          </a:xfrm>
          <a:prstGeom prst="rect">
            <a:avLst/>
          </a:prstGeom>
        </p:spPr>
        <p:txBody>
          <a:bodyPr vert="horz"/>
          <a:lstStyle>
            <a:lvl1pPr marL="0" indent="0">
              <a:buNone/>
              <a:defRPr sz="2800" b="0" cap="all">
                <a:solidFill>
                  <a:schemeClr val="accent2"/>
                </a:solidFill>
              </a:defRPr>
            </a:lvl1pPr>
          </a:lstStyle>
          <a:p>
            <a:pPr lvl="0"/>
            <a:endParaRPr lang="en-US" dirty="0"/>
          </a:p>
        </p:txBody>
      </p:sp>
      <p:sp>
        <p:nvSpPr>
          <p:cNvPr id="10" name="Text Placeholder 10"/>
          <p:cNvSpPr>
            <a:spLocks noGrp="1"/>
          </p:cNvSpPr>
          <p:nvPr>
            <p:ph type="body" sz="quarter" idx="11"/>
          </p:nvPr>
        </p:nvSpPr>
        <p:spPr>
          <a:xfrm>
            <a:off x="514351" y="1108939"/>
            <a:ext cx="5405967" cy="608965"/>
          </a:xfrm>
          <a:prstGeom prst="rect">
            <a:avLst/>
          </a:prstGeom>
        </p:spPr>
        <p:txBody>
          <a:bodyPr vert="horz"/>
          <a:lstStyle>
            <a:lvl1pPr marL="0" indent="0">
              <a:buFontTx/>
              <a:buNone/>
              <a:defRPr sz="2000" b="0">
                <a:solidFill>
                  <a:schemeClr val="accent3"/>
                </a:solidFill>
              </a:defRPr>
            </a:lvl1pPr>
          </a:lstStyle>
          <a:p>
            <a:pPr lvl="0"/>
            <a:endParaRPr lang="en-US" dirty="0"/>
          </a:p>
        </p:txBody>
      </p:sp>
      <p:sp>
        <p:nvSpPr>
          <p:cNvPr id="11" name="Text Placeholder 10"/>
          <p:cNvSpPr>
            <a:spLocks noGrp="1"/>
          </p:cNvSpPr>
          <p:nvPr>
            <p:ph type="body" sz="quarter" idx="12"/>
          </p:nvPr>
        </p:nvSpPr>
        <p:spPr>
          <a:xfrm>
            <a:off x="6190405" y="1108939"/>
            <a:ext cx="5405967" cy="608965"/>
          </a:xfrm>
          <a:prstGeom prst="rect">
            <a:avLst/>
          </a:prstGeom>
        </p:spPr>
        <p:txBody>
          <a:bodyPr vert="horz"/>
          <a:lstStyle>
            <a:lvl1pPr marL="0" indent="0">
              <a:buFontTx/>
              <a:buNone/>
              <a:defRPr sz="2000" b="0">
                <a:solidFill>
                  <a:schemeClr val="accent3"/>
                </a:solidFill>
              </a:defRPr>
            </a:lvl1pPr>
          </a:lstStyle>
          <a:p>
            <a:pPr lvl="0"/>
            <a:endParaRPr lang="en-US" dirty="0"/>
          </a:p>
        </p:txBody>
      </p:sp>
      <p:sp>
        <p:nvSpPr>
          <p:cNvPr id="12" name="Content Placeholder 25"/>
          <p:cNvSpPr>
            <a:spLocks noGrp="1"/>
          </p:cNvSpPr>
          <p:nvPr>
            <p:ph sz="quarter" idx="13" hasCustomPrompt="1"/>
          </p:nvPr>
        </p:nvSpPr>
        <p:spPr>
          <a:xfrm>
            <a:off x="515197" y="1971903"/>
            <a:ext cx="5404697" cy="2875280"/>
          </a:xfrm>
          <a:prstGeom prst="rect">
            <a:avLst/>
          </a:prstGeom>
        </p:spPr>
        <p:txBody>
          <a:bodyPr vert="horz"/>
          <a:lstStyle>
            <a:lvl1pPr marL="342900" indent="-342900">
              <a:buClr>
                <a:schemeClr val="accent1"/>
              </a:buClr>
              <a:buSzPct val="90000"/>
              <a:buFont typeface="Arial" panose="020B0604020202020204" pitchFamily="34" charset="0"/>
              <a:buChar char="►"/>
              <a:defRPr sz="1600">
                <a:solidFill>
                  <a:schemeClr val="tx1"/>
                </a:solidFill>
              </a:defRPr>
            </a:lvl1pPr>
            <a:lvl2pPr marL="742950" indent="-285750">
              <a:buSzPct val="90000"/>
              <a:buFont typeface="System Font Regular"/>
              <a:buChar char="–"/>
              <a:defRPr sz="1500"/>
            </a:lvl2pPr>
            <a:lvl3pPr marL="1143000" indent="-228600">
              <a:buClr>
                <a:schemeClr val="accent1"/>
              </a:buClr>
              <a:buSzPct val="65000"/>
              <a:buFont typeface="Arial" panose="020B0604020202020204" pitchFamily="34" charset="0"/>
              <a:buChar char="►"/>
              <a:defRPr sz="1400"/>
            </a:lvl3pPr>
            <a:lvl4pPr marL="1600200" indent="-228600">
              <a:buClr>
                <a:schemeClr val="accent2"/>
              </a:buClr>
              <a:buSzPct val="90000"/>
              <a:buFont typeface="System Font Regular"/>
              <a:buChar char="–"/>
              <a:defRPr sz="1300"/>
            </a:lvl4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15" name="Text Placeholder 6"/>
          <p:cNvSpPr>
            <a:spLocks noGrp="1"/>
          </p:cNvSpPr>
          <p:nvPr>
            <p:ph type="body" sz="quarter" idx="16"/>
          </p:nvPr>
        </p:nvSpPr>
        <p:spPr>
          <a:xfrm>
            <a:off x="532133" y="5536884"/>
            <a:ext cx="11066435" cy="467677"/>
          </a:xfrm>
          <a:prstGeom prst="rect">
            <a:avLst/>
          </a:prstGeom>
        </p:spPr>
        <p:txBody>
          <a:bodyPr vert="horz"/>
          <a:lstStyle>
            <a:lvl1pPr marL="0" indent="0">
              <a:buFontTx/>
              <a:buNone/>
              <a:defRPr sz="1800">
                <a:solidFill>
                  <a:schemeClr val="accent1"/>
                </a:solidFill>
              </a:defRPr>
            </a:lvl1pPr>
          </a:lstStyle>
          <a:p>
            <a:pPr lvl="0"/>
            <a:endParaRPr lang="en-US" dirty="0"/>
          </a:p>
        </p:txBody>
      </p:sp>
      <p:sp>
        <p:nvSpPr>
          <p:cNvPr id="16" name="Text Placeholder 6"/>
          <p:cNvSpPr>
            <a:spLocks noGrp="1"/>
          </p:cNvSpPr>
          <p:nvPr>
            <p:ph type="body" sz="quarter" idx="17"/>
          </p:nvPr>
        </p:nvSpPr>
        <p:spPr>
          <a:xfrm>
            <a:off x="529512" y="5963604"/>
            <a:ext cx="11066435" cy="467677"/>
          </a:xfrm>
          <a:prstGeom prst="rect">
            <a:avLst/>
          </a:prstGeom>
        </p:spPr>
        <p:txBody>
          <a:bodyPr vert="horz"/>
          <a:lstStyle>
            <a:lvl1pPr marL="0" indent="0">
              <a:buFontTx/>
              <a:buNone/>
              <a:defRPr sz="1600">
                <a:solidFill>
                  <a:schemeClr val="tx2"/>
                </a:solidFill>
              </a:defRPr>
            </a:lvl1pPr>
          </a:lstStyle>
          <a:p>
            <a:pPr lvl="0"/>
            <a:endParaRPr lang="en-US" dirty="0"/>
          </a:p>
        </p:txBody>
      </p:sp>
    </p:spTree>
    <p:extLst>
      <p:ext uri="{BB962C8B-B14F-4D97-AF65-F5344CB8AC3E}">
        <p14:creationId xmlns:p14="http://schemas.microsoft.com/office/powerpoint/2010/main" val="23089804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9" name="Content Placeholder 25">
            <a:extLst>
              <a:ext uri="{FF2B5EF4-FFF2-40B4-BE49-F238E27FC236}">
                <a16:creationId xmlns:a16="http://schemas.microsoft.com/office/drawing/2014/main" id="{EFD3CC22-2ADC-B240-84C5-65982715AAD2}"/>
              </a:ext>
            </a:extLst>
          </p:cNvPr>
          <p:cNvSpPr>
            <a:spLocks noGrp="1"/>
          </p:cNvSpPr>
          <p:nvPr>
            <p:ph sz="quarter" idx="18" hasCustomPrompt="1"/>
          </p:nvPr>
        </p:nvSpPr>
        <p:spPr>
          <a:xfrm>
            <a:off x="6187450" y="1971903"/>
            <a:ext cx="5404697" cy="2875280"/>
          </a:xfrm>
          <a:prstGeom prst="rect">
            <a:avLst/>
          </a:prstGeom>
        </p:spPr>
        <p:txBody>
          <a:bodyPr vert="horz"/>
          <a:lstStyle>
            <a:lvl1pPr marL="342900" indent="-342900">
              <a:buClr>
                <a:schemeClr val="accent1"/>
              </a:buClr>
              <a:buSzPct val="90000"/>
              <a:buFont typeface="Arial" panose="020B0604020202020204" pitchFamily="34" charset="0"/>
              <a:buChar char="►"/>
              <a:defRPr sz="1600">
                <a:solidFill>
                  <a:schemeClr val="tx1"/>
                </a:solidFill>
              </a:defRPr>
            </a:lvl1pPr>
            <a:lvl2pPr marL="742950" indent="-285750">
              <a:buSzPct val="90000"/>
              <a:buFont typeface="System Font Regular"/>
              <a:buChar char="–"/>
              <a:defRPr sz="1500"/>
            </a:lvl2pPr>
            <a:lvl3pPr marL="1143000" indent="-228600">
              <a:buClr>
                <a:schemeClr val="accent1"/>
              </a:buClr>
              <a:buSzPct val="65000"/>
              <a:buFont typeface="Arial" panose="020B0604020202020204" pitchFamily="34" charset="0"/>
              <a:buChar char="►"/>
              <a:defRPr sz="1400"/>
            </a:lvl3pPr>
            <a:lvl4pPr marL="1600200" indent="-228600">
              <a:buClr>
                <a:schemeClr val="accent2"/>
              </a:buClr>
              <a:buSzPct val="90000"/>
              <a:buFont typeface="System Font Regular"/>
              <a:buChar char="–"/>
              <a:defRPr sz="1300"/>
            </a:lvl4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8" name="Text Placeholder 7"/>
          <p:cNvSpPr>
            <a:spLocks noGrp="1"/>
          </p:cNvSpPr>
          <p:nvPr>
            <p:ph type="body" sz="quarter" idx="10"/>
          </p:nvPr>
        </p:nvSpPr>
        <p:spPr>
          <a:xfrm>
            <a:off x="514351" y="233413"/>
            <a:ext cx="10322564" cy="612545"/>
          </a:xfrm>
          <a:prstGeom prst="rect">
            <a:avLst/>
          </a:prstGeom>
        </p:spPr>
        <p:txBody>
          <a:bodyPr vert="horz"/>
          <a:lstStyle>
            <a:lvl1pPr marL="0" indent="0">
              <a:buNone/>
              <a:defRPr sz="2800" b="0" cap="all">
                <a:solidFill>
                  <a:schemeClr val="accent2"/>
                </a:solidFill>
              </a:defRPr>
            </a:lvl1pPr>
          </a:lstStyle>
          <a:p>
            <a:pPr lvl="0"/>
            <a:endParaRPr lang="en-US" dirty="0"/>
          </a:p>
        </p:txBody>
      </p:sp>
      <p:sp>
        <p:nvSpPr>
          <p:cNvPr id="10" name="Text Placeholder 10"/>
          <p:cNvSpPr>
            <a:spLocks noGrp="1"/>
          </p:cNvSpPr>
          <p:nvPr>
            <p:ph type="body" sz="quarter" idx="11"/>
          </p:nvPr>
        </p:nvSpPr>
        <p:spPr>
          <a:xfrm>
            <a:off x="514351" y="1108939"/>
            <a:ext cx="5405967" cy="608965"/>
          </a:xfrm>
          <a:prstGeom prst="rect">
            <a:avLst/>
          </a:prstGeom>
        </p:spPr>
        <p:txBody>
          <a:bodyPr vert="horz"/>
          <a:lstStyle>
            <a:lvl1pPr marL="0" indent="0">
              <a:buFontTx/>
              <a:buNone/>
              <a:defRPr sz="2000" b="0">
                <a:solidFill>
                  <a:schemeClr val="accent3"/>
                </a:solidFill>
              </a:defRPr>
            </a:lvl1pPr>
          </a:lstStyle>
          <a:p>
            <a:pPr lvl="0"/>
            <a:endParaRPr lang="en-US" dirty="0"/>
          </a:p>
        </p:txBody>
      </p:sp>
      <p:sp>
        <p:nvSpPr>
          <p:cNvPr id="11" name="Text Placeholder 10"/>
          <p:cNvSpPr>
            <a:spLocks noGrp="1"/>
          </p:cNvSpPr>
          <p:nvPr>
            <p:ph type="body" sz="quarter" idx="12"/>
          </p:nvPr>
        </p:nvSpPr>
        <p:spPr>
          <a:xfrm>
            <a:off x="6190405" y="1108939"/>
            <a:ext cx="5405967" cy="608965"/>
          </a:xfrm>
          <a:prstGeom prst="rect">
            <a:avLst/>
          </a:prstGeom>
        </p:spPr>
        <p:txBody>
          <a:bodyPr vert="horz"/>
          <a:lstStyle>
            <a:lvl1pPr marL="0" indent="0">
              <a:buFontTx/>
              <a:buNone/>
              <a:defRPr sz="2000" b="0">
                <a:solidFill>
                  <a:schemeClr val="accent3"/>
                </a:solidFill>
              </a:defRPr>
            </a:lvl1pPr>
          </a:lstStyle>
          <a:p>
            <a:pPr lvl="0"/>
            <a:endParaRPr lang="en-US" dirty="0"/>
          </a:p>
        </p:txBody>
      </p:sp>
      <p:sp>
        <p:nvSpPr>
          <p:cNvPr id="12" name="Content Placeholder 25"/>
          <p:cNvSpPr>
            <a:spLocks noGrp="1"/>
          </p:cNvSpPr>
          <p:nvPr>
            <p:ph sz="quarter" idx="13" hasCustomPrompt="1"/>
          </p:nvPr>
        </p:nvSpPr>
        <p:spPr>
          <a:xfrm>
            <a:off x="515197" y="1971903"/>
            <a:ext cx="5404697" cy="2875280"/>
          </a:xfrm>
          <a:prstGeom prst="rect">
            <a:avLst/>
          </a:prstGeom>
        </p:spPr>
        <p:txBody>
          <a:bodyPr vert="horz"/>
          <a:lstStyle>
            <a:lvl1pPr marL="342900" indent="-342900">
              <a:buClr>
                <a:schemeClr val="accent1"/>
              </a:buClr>
              <a:buSzPct val="90000"/>
              <a:buFont typeface="Arial" panose="020B0604020202020204" pitchFamily="34" charset="0"/>
              <a:buChar char="►"/>
              <a:defRPr sz="1600">
                <a:solidFill>
                  <a:schemeClr val="tx1"/>
                </a:solidFill>
              </a:defRPr>
            </a:lvl1pPr>
            <a:lvl2pPr marL="742950" indent="-285750">
              <a:buSzPct val="90000"/>
              <a:buFont typeface="System Font Regular"/>
              <a:buChar char="–"/>
              <a:defRPr sz="1500"/>
            </a:lvl2pPr>
            <a:lvl3pPr marL="1143000" indent="-228600">
              <a:buClr>
                <a:schemeClr val="accent1"/>
              </a:buClr>
              <a:buSzPct val="65000"/>
              <a:buFont typeface="Arial" panose="020B0604020202020204" pitchFamily="34" charset="0"/>
              <a:buChar char="►"/>
              <a:defRPr sz="1400"/>
            </a:lvl3pPr>
            <a:lvl4pPr marL="1600200" indent="-228600">
              <a:buClr>
                <a:schemeClr val="accent2"/>
              </a:buClr>
              <a:buSzPct val="90000"/>
              <a:buFont typeface="System Font Regular"/>
              <a:buChar char="–"/>
              <a:defRPr sz="1300"/>
            </a:lvl4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15" name="Text Placeholder 6"/>
          <p:cNvSpPr>
            <a:spLocks noGrp="1"/>
          </p:cNvSpPr>
          <p:nvPr>
            <p:ph type="body" sz="quarter" idx="16"/>
          </p:nvPr>
        </p:nvSpPr>
        <p:spPr>
          <a:xfrm>
            <a:off x="532133" y="5536884"/>
            <a:ext cx="11066435" cy="467677"/>
          </a:xfrm>
          <a:prstGeom prst="rect">
            <a:avLst/>
          </a:prstGeom>
        </p:spPr>
        <p:txBody>
          <a:bodyPr vert="horz"/>
          <a:lstStyle>
            <a:lvl1pPr marL="0" indent="0">
              <a:buFontTx/>
              <a:buNone/>
              <a:defRPr sz="1800">
                <a:solidFill>
                  <a:schemeClr val="accent1"/>
                </a:solidFill>
              </a:defRPr>
            </a:lvl1pPr>
          </a:lstStyle>
          <a:p>
            <a:pPr lvl="0"/>
            <a:endParaRPr lang="en-US" dirty="0"/>
          </a:p>
        </p:txBody>
      </p:sp>
      <p:sp>
        <p:nvSpPr>
          <p:cNvPr id="16" name="Text Placeholder 6"/>
          <p:cNvSpPr>
            <a:spLocks noGrp="1"/>
          </p:cNvSpPr>
          <p:nvPr>
            <p:ph type="body" sz="quarter" idx="17"/>
          </p:nvPr>
        </p:nvSpPr>
        <p:spPr>
          <a:xfrm>
            <a:off x="529512" y="5963604"/>
            <a:ext cx="11066435" cy="467677"/>
          </a:xfrm>
          <a:prstGeom prst="rect">
            <a:avLst/>
          </a:prstGeom>
        </p:spPr>
        <p:txBody>
          <a:bodyPr vert="horz"/>
          <a:lstStyle>
            <a:lvl1pPr marL="0" indent="0">
              <a:buFontTx/>
              <a:buNone/>
              <a:defRPr sz="1600">
                <a:solidFill>
                  <a:schemeClr val="tx2"/>
                </a:solidFill>
              </a:defRPr>
            </a:lvl1pPr>
          </a:lstStyle>
          <a:p>
            <a:pPr lvl="0"/>
            <a:endParaRPr lang="en-US" dirty="0"/>
          </a:p>
        </p:txBody>
      </p:sp>
    </p:spTree>
    <p:extLst>
      <p:ext uri="{BB962C8B-B14F-4D97-AF65-F5344CB8AC3E}">
        <p14:creationId xmlns:p14="http://schemas.microsoft.com/office/powerpoint/2010/main" val="42873233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9" name="Content Placeholder 25">
            <a:extLst>
              <a:ext uri="{FF2B5EF4-FFF2-40B4-BE49-F238E27FC236}">
                <a16:creationId xmlns:a16="http://schemas.microsoft.com/office/drawing/2014/main" id="{EFD3CC22-2ADC-B240-84C5-65982715AAD2}"/>
              </a:ext>
            </a:extLst>
          </p:cNvPr>
          <p:cNvSpPr>
            <a:spLocks noGrp="1"/>
          </p:cNvSpPr>
          <p:nvPr>
            <p:ph sz="quarter" idx="18" hasCustomPrompt="1"/>
          </p:nvPr>
        </p:nvSpPr>
        <p:spPr>
          <a:xfrm>
            <a:off x="6187450" y="1971903"/>
            <a:ext cx="5404697" cy="2875280"/>
          </a:xfrm>
          <a:prstGeom prst="rect">
            <a:avLst/>
          </a:prstGeom>
        </p:spPr>
        <p:txBody>
          <a:bodyPr vert="horz"/>
          <a:lstStyle>
            <a:lvl1pPr marL="342900" indent="-342900">
              <a:buClr>
                <a:schemeClr val="accent1"/>
              </a:buClr>
              <a:buSzPct val="90000"/>
              <a:buFont typeface="Arial" panose="020B0604020202020204" pitchFamily="34" charset="0"/>
              <a:buChar char="►"/>
              <a:defRPr sz="1600">
                <a:solidFill>
                  <a:schemeClr val="tx1"/>
                </a:solidFill>
              </a:defRPr>
            </a:lvl1pPr>
            <a:lvl2pPr marL="742950" indent="-285750">
              <a:buSzPct val="90000"/>
              <a:buFont typeface="System Font Regular"/>
              <a:buChar char="–"/>
              <a:defRPr sz="1500"/>
            </a:lvl2pPr>
            <a:lvl3pPr marL="1143000" indent="-228600">
              <a:buClr>
                <a:schemeClr val="accent1"/>
              </a:buClr>
              <a:buSzPct val="65000"/>
              <a:buFont typeface="Arial" panose="020B0604020202020204" pitchFamily="34" charset="0"/>
              <a:buChar char="►"/>
              <a:defRPr sz="1400"/>
            </a:lvl3pPr>
            <a:lvl4pPr marL="1600200" indent="-228600">
              <a:buClr>
                <a:schemeClr val="accent2"/>
              </a:buClr>
              <a:buSzPct val="90000"/>
              <a:buFont typeface="System Font Regular"/>
              <a:buChar char="–"/>
              <a:defRPr sz="1300"/>
            </a:lvl4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8" name="Text Placeholder 7"/>
          <p:cNvSpPr>
            <a:spLocks noGrp="1"/>
          </p:cNvSpPr>
          <p:nvPr>
            <p:ph type="body" sz="quarter" idx="10"/>
          </p:nvPr>
        </p:nvSpPr>
        <p:spPr>
          <a:xfrm>
            <a:off x="514351" y="233413"/>
            <a:ext cx="10322564" cy="612545"/>
          </a:xfrm>
          <a:prstGeom prst="rect">
            <a:avLst/>
          </a:prstGeom>
        </p:spPr>
        <p:txBody>
          <a:bodyPr vert="horz"/>
          <a:lstStyle>
            <a:lvl1pPr marL="0" indent="0">
              <a:buNone/>
              <a:defRPr sz="2800" b="0" cap="all">
                <a:solidFill>
                  <a:schemeClr val="accent2"/>
                </a:solidFill>
              </a:defRPr>
            </a:lvl1pPr>
          </a:lstStyle>
          <a:p>
            <a:pPr lvl="0"/>
            <a:endParaRPr lang="en-US" dirty="0"/>
          </a:p>
        </p:txBody>
      </p:sp>
      <p:sp>
        <p:nvSpPr>
          <p:cNvPr id="10" name="Text Placeholder 10"/>
          <p:cNvSpPr>
            <a:spLocks noGrp="1"/>
          </p:cNvSpPr>
          <p:nvPr>
            <p:ph type="body" sz="quarter" idx="11"/>
          </p:nvPr>
        </p:nvSpPr>
        <p:spPr>
          <a:xfrm>
            <a:off x="514351" y="1108939"/>
            <a:ext cx="5405967" cy="608965"/>
          </a:xfrm>
          <a:prstGeom prst="rect">
            <a:avLst/>
          </a:prstGeom>
        </p:spPr>
        <p:txBody>
          <a:bodyPr vert="horz"/>
          <a:lstStyle>
            <a:lvl1pPr marL="0" indent="0">
              <a:buFontTx/>
              <a:buNone/>
              <a:defRPr sz="2000" b="0">
                <a:solidFill>
                  <a:schemeClr val="accent3"/>
                </a:solidFill>
              </a:defRPr>
            </a:lvl1pPr>
          </a:lstStyle>
          <a:p>
            <a:pPr lvl="0"/>
            <a:endParaRPr lang="en-US" dirty="0"/>
          </a:p>
        </p:txBody>
      </p:sp>
      <p:sp>
        <p:nvSpPr>
          <p:cNvPr id="11" name="Text Placeholder 10"/>
          <p:cNvSpPr>
            <a:spLocks noGrp="1"/>
          </p:cNvSpPr>
          <p:nvPr>
            <p:ph type="body" sz="quarter" idx="12"/>
          </p:nvPr>
        </p:nvSpPr>
        <p:spPr>
          <a:xfrm>
            <a:off x="6190405" y="1108939"/>
            <a:ext cx="5405967" cy="608965"/>
          </a:xfrm>
          <a:prstGeom prst="rect">
            <a:avLst/>
          </a:prstGeom>
        </p:spPr>
        <p:txBody>
          <a:bodyPr vert="horz"/>
          <a:lstStyle>
            <a:lvl1pPr marL="0" indent="0">
              <a:buFontTx/>
              <a:buNone/>
              <a:defRPr sz="2000" b="0">
                <a:solidFill>
                  <a:schemeClr val="accent3"/>
                </a:solidFill>
              </a:defRPr>
            </a:lvl1pPr>
          </a:lstStyle>
          <a:p>
            <a:pPr lvl="0"/>
            <a:endParaRPr lang="en-US" dirty="0"/>
          </a:p>
        </p:txBody>
      </p:sp>
      <p:sp>
        <p:nvSpPr>
          <p:cNvPr id="12" name="Content Placeholder 25"/>
          <p:cNvSpPr>
            <a:spLocks noGrp="1"/>
          </p:cNvSpPr>
          <p:nvPr>
            <p:ph sz="quarter" idx="13" hasCustomPrompt="1"/>
          </p:nvPr>
        </p:nvSpPr>
        <p:spPr>
          <a:xfrm>
            <a:off x="515197" y="1971903"/>
            <a:ext cx="5404697" cy="2875280"/>
          </a:xfrm>
          <a:prstGeom prst="rect">
            <a:avLst/>
          </a:prstGeom>
        </p:spPr>
        <p:txBody>
          <a:bodyPr vert="horz"/>
          <a:lstStyle>
            <a:lvl1pPr marL="342900" indent="-342900">
              <a:buClr>
                <a:schemeClr val="accent1"/>
              </a:buClr>
              <a:buSzPct val="90000"/>
              <a:buFont typeface="Arial" panose="020B0604020202020204" pitchFamily="34" charset="0"/>
              <a:buChar char="►"/>
              <a:defRPr sz="1600">
                <a:solidFill>
                  <a:schemeClr val="tx1"/>
                </a:solidFill>
              </a:defRPr>
            </a:lvl1pPr>
            <a:lvl2pPr marL="742950" indent="-285750">
              <a:buSzPct val="90000"/>
              <a:buFont typeface="System Font Regular"/>
              <a:buChar char="–"/>
              <a:defRPr sz="1500"/>
            </a:lvl2pPr>
            <a:lvl3pPr marL="1143000" indent="-228600">
              <a:buClr>
                <a:schemeClr val="accent1"/>
              </a:buClr>
              <a:buSzPct val="65000"/>
              <a:buFont typeface="Arial" panose="020B0604020202020204" pitchFamily="34" charset="0"/>
              <a:buChar char="►"/>
              <a:defRPr sz="1400"/>
            </a:lvl3pPr>
            <a:lvl4pPr marL="1600200" indent="-228600">
              <a:buClr>
                <a:schemeClr val="accent2"/>
              </a:buClr>
              <a:buSzPct val="90000"/>
              <a:buFont typeface="System Font Regular"/>
              <a:buChar char="–"/>
              <a:defRPr sz="1300"/>
            </a:lvl4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15" name="Text Placeholder 6"/>
          <p:cNvSpPr>
            <a:spLocks noGrp="1"/>
          </p:cNvSpPr>
          <p:nvPr>
            <p:ph type="body" sz="quarter" idx="16"/>
          </p:nvPr>
        </p:nvSpPr>
        <p:spPr>
          <a:xfrm>
            <a:off x="532133" y="5536884"/>
            <a:ext cx="11066435" cy="467677"/>
          </a:xfrm>
          <a:prstGeom prst="rect">
            <a:avLst/>
          </a:prstGeom>
        </p:spPr>
        <p:txBody>
          <a:bodyPr vert="horz"/>
          <a:lstStyle>
            <a:lvl1pPr marL="0" indent="0">
              <a:buFontTx/>
              <a:buNone/>
              <a:defRPr sz="1800">
                <a:solidFill>
                  <a:schemeClr val="accent1"/>
                </a:solidFill>
              </a:defRPr>
            </a:lvl1pPr>
          </a:lstStyle>
          <a:p>
            <a:pPr lvl="0"/>
            <a:endParaRPr lang="en-US" dirty="0"/>
          </a:p>
        </p:txBody>
      </p:sp>
      <p:sp>
        <p:nvSpPr>
          <p:cNvPr id="16" name="Text Placeholder 6"/>
          <p:cNvSpPr>
            <a:spLocks noGrp="1"/>
          </p:cNvSpPr>
          <p:nvPr>
            <p:ph type="body" sz="quarter" idx="17"/>
          </p:nvPr>
        </p:nvSpPr>
        <p:spPr>
          <a:xfrm>
            <a:off x="529512" y="5963604"/>
            <a:ext cx="11066435" cy="467677"/>
          </a:xfrm>
          <a:prstGeom prst="rect">
            <a:avLst/>
          </a:prstGeom>
        </p:spPr>
        <p:txBody>
          <a:bodyPr vert="horz"/>
          <a:lstStyle>
            <a:lvl1pPr marL="0" indent="0">
              <a:buFontTx/>
              <a:buNone/>
              <a:defRPr sz="1600">
                <a:solidFill>
                  <a:schemeClr val="tx2"/>
                </a:solidFill>
              </a:defRPr>
            </a:lvl1pPr>
          </a:lstStyle>
          <a:p>
            <a:pPr lvl="0"/>
            <a:endParaRPr lang="en-US" dirty="0"/>
          </a:p>
        </p:txBody>
      </p:sp>
    </p:spTree>
    <p:extLst>
      <p:ext uri="{BB962C8B-B14F-4D97-AF65-F5344CB8AC3E}">
        <p14:creationId xmlns:p14="http://schemas.microsoft.com/office/powerpoint/2010/main" val="3500835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Comparison">
    <p:spTree>
      <p:nvGrpSpPr>
        <p:cNvPr id="1" name=""/>
        <p:cNvGrpSpPr/>
        <p:nvPr/>
      </p:nvGrpSpPr>
      <p:grpSpPr>
        <a:xfrm>
          <a:off x="0" y="0"/>
          <a:ext cx="0" cy="0"/>
          <a:chOff x="0" y="0"/>
          <a:chExt cx="0" cy="0"/>
        </a:xfrm>
      </p:grpSpPr>
      <p:sp>
        <p:nvSpPr>
          <p:cNvPr id="9" name="Content Placeholder 25">
            <a:extLst>
              <a:ext uri="{FF2B5EF4-FFF2-40B4-BE49-F238E27FC236}">
                <a16:creationId xmlns:a16="http://schemas.microsoft.com/office/drawing/2014/main" id="{EFD3CC22-2ADC-B240-84C5-65982715AAD2}"/>
              </a:ext>
            </a:extLst>
          </p:cNvPr>
          <p:cNvSpPr>
            <a:spLocks noGrp="1"/>
          </p:cNvSpPr>
          <p:nvPr>
            <p:ph sz="quarter" idx="18" hasCustomPrompt="1"/>
          </p:nvPr>
        </p:nvSpPr>
        <p:spPr>
          <a:xfrm>
            <a:off x="6187450" y="1971903"/>
            <a:ext cx="5404697" cy="2875280"/>
          </a:xfrm>
          <a:prstGeom prst="rect">
            <a:avLst/>
          </a:prstGeom>
        </p:spPr>
        <p:txBody>
          <a:bodyPr vert="horz"/>
          <a:lstStyle>
            <a:lvl1pPr marL="342900" indent="-342900">
              <a:buClr>
                <a:schemeClr val="accent1"/>
              </a:buClr>
              <a:buSzPct val="90000"/>
              <a:buFont typeface="Arial" panose="020B0604020202020204" pitchFamily="34" charset="0"/>
              <a:buChar char="►"/>
              <a:defRPr sz="1600">
                <a:solidFill>
                  <a:schemeClr val="tx1"/>
                </a:solidFill>
              </a:defRPr>
            </a:lvl1pPr>
            <a:lvl2pPr marL="742950" indent="-285750">
              <a:buSzPct val="90000"/>
              <a:buFont typeface="System Font Regular"/>
              <a:buChar char="–"/>
              <a:defRPr sz="1500"/>
            </a:lvl2pPr>
            <a:lvl3pPr marL="1143000" indent="-228600">
              <a:buClr>
                <a:schemeClr val="accent1"/>
              </a:buClr>
              <a:buSzPct val="65000"/>
              <a:buFont typeface="Arial" panose="020B0604020202020204" pitchFamily="34" charset="0"/>
              <a:buChar char="►"/>
              <a:defRPr sz="1400"/>
            </a:lvl3pPr>
            <a:lvl4pPr marL="1600200" indent="-228600">
              <a:buClr>
                <a:schemeClr val="accent2"/>
              </a:buClr>
              <a:buSzPct val="90000"/>
              <a:buFont typeface="System Font Regular"/>
              <a:buChar char="–"/>
              <a:defRPr sz="1300"/>
            </a:lvl4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8" name="Text Placeholder 7"/>
          <p:cNvSpPr>
            <a:spLocks noGrp="1"/>
          </p:cNvSpPr>
          <p:nvPr>
            <p:ph type="body" sz="quarter" idx="10"/>
          </p:nvPr>
        </p:nvSpPr>
        <p:spPr>
          <a:xfrm>
            <a:off x="514351" y="233413"/>
            <a:ext cx="10322564" cy="612545"/>
          </a:xfrm>
          <a:prstGeom prst="rect">
            <a:avLst/>
          </a:prstGeom>
        </p:spPr>
        <p:txBody>
          <a:bodyPr vert="horz"/>
          <a:lstStyle>
            <a:lvl1pPr marL="0" indent="0">
              <a:buNone/>
              <a:defRPr sz="2800" b="0" cap="all">
                <a:solidFill>
                  <a:schemeClr val="accent2"/>
                </a:solidFill>
              </a:defRPr>
            </a:lvl1pPr>
          </a:lstStyle>
          <a:p>
            <a:pPr lvl="0"/>
            <a:endParaRPr lang="en-US" dirty="0"/>
          </a:p>
        </p:txBody>
      </p:sp>
      <p:sp>
        <p:nvSpPr>
          <p:cNvPr id="10" name="Text Placeholder 10"/>
          <p:cNvSpPr>
            <a:spLocks noGrp="1"/>
          </p:cNvSpPr>
          <p:nvPr>
            <p:ph type="body" sz="quarter" idx="11"/>
          </p:nvPr>
        </p:nvSpPr>
        <p:spPr>
          <a:xfrm>
            <a:off x="514351" y="1108939"/>
            <a:ext cx="5405967" cy="608965"/>
          </a:xfrm>
          <a:prstGeom prst="rect">
            <a:avLst/>
          </a:prstGeom>
        </p:spPr>
        <p:txBody>
          <a:bodyPr vert="horz"/>
          <a:lstStyle>
            <a:lvl1pPr marL="0" indent="0">
              <a:buFontTx/>
              <a:buNone/>
              <a:defRPr sz="2000" b="0">
                <a:solidFill>
                  <a:schemeClr val="accent3"/>
                </a:solidFill>
              </a:defRPr>
            </a:lvl1pPr>
          </a:lstStyle>
          <a:p>
            <a:pPr lvl="0"/>
            <a:endParaRPr lang="en-US" dirty="0"/>
          </a:p>
        </p:txBody>
      </p:sp>
      <p:sp>
        <p:nvSpPr>
          <p:cNvPr id="11" name="Text Placeholder 10"/>
          <p:cNvSpPr>
            <a:spLocks noGrp="1"/>
          </p:cNvSpPr>
          <p:nvPr>
            <p:ph type="body" sz="quarter" idx="12"/>
          </p:nvPr>
        </p:nvSpPr>
        <p:spPr>
          <a:xfrm>
            <a:off x="6190405" y="1108939"/>
            <a:ext cx="5405967" cy="608965"/>
          </a:xfrm>
          <a:prstGeom prst="rect">
            <a:avLst/>
          </a:prstGeom>
        </p:spPr>
        <p:txBody>
          <a:bodyPr vert="horz"/>
          <a:lstStyle>
            <a:lvl1pPr marL="0" indent="0">
              <a:buFontTx/>
              <a:buNone/>
              <a:defRPr sz="2000" b="0">
                <a:solidFill>
                  <a:schemeClr val="accent3"/>
                </a:solidFill>
              </a:defRPr>
            </a:lvl1pPr>
          </a:lstStyle>
          <a:p>
            <a:pPr lvl="0"/>
            <a:endParaRPr lang="en-US" dirty="0"/>
          </a:p>
        </p:txBody>
      </p:sp>
      <p:sp>
        <p:nvSpPr>
          <p:cNvPr id="12" name="Content Placeholder 25"/>
          <p:cNvSpPr>
            <a:spLocks noGrp="1"/>
          </p:cNvSpPr>
          <p:nvPr>
            <p:ph sz="quarter" idx="13" hasCustomPrompt="1"/>
          </p:nvPr>
        </p:nvSpPr>
        <p:spPr>
          <a:xfrm>
            <a:off x="515197" y="1971903"/>
            <a:ext cx="5404697" cy="2875280"/>
          </a:xfrm>
          <a:prstGeom prst="rect">
            <a:avLst/>
          </a:prstGeom>
        </p:spPr>
        <p:txBody>
          <a:bodyPr vert="horz"/>
          <a:lstStyle>
            <a:lvl1pPr marL="342900" indent="-342900">
              <a:buClr>
                <a:schemeClr val="accent1"/>
              </a:buClr>
              <a:buSzPct val="90000"/>
              <a:buFont typeface="Arial" panose="020B0604020202020204" pitchFamily="34" charset="0"/>
              <a:buChar char="►"/>
              <a:defRPr sz="1600">
                <a:solidFill>
                  <a:schemeClr val="tx1"/>
                </a:solidFill>
              </a:defRPr>
            </a:lvl1pPr>
            <a:lvl2pPr marL="742950" indent="-285750">
              <a:buSzPct val="90000"/>
              <a:buFont typeface="System Font Regular"/>
              <a:buChar char="–"/>
              <a:defRPr sz="1500"/>
            </a:lvl2pPr>
            <a:lvl3pPr marL="1143000" indent="-228600">
              <a:buClr>
                <a:schemeClr val="accent1"/>
              </a:buClr>
              <a:buSzPct val="65000"/>
              <a:buFont typeface="Arial" panose="020B0604020202020204" pitchFamily="34" charset="0"/>
              <a:buChar char="►"/>
              <a:defRPr sz="1400"/>
            </a:lvl3pPr>
            <a:lvl4pPr marL="1600200" indent="-228600">
              <a:buClr>
                <a:schemeClr val="accent2"/>
              </a:buClr>
              <a:buSzPct val="90000"/>
              <a:buFont typeface="System Font Regular"/>
              <a:buChar char="–"/>
              <a:defRPr sz="1300"/>
            </a:lvl4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15" name="Text Placeholder 6"/>
          <p:cNvSpPr>
            <a:spLocks noGrp="1"/>
          </p:cNvSpPr>
          <p:nvPr>
            <p:ph type="body" sz="quarter" idx="16"/>
          </p:nvPr>
        </p:nvSpPr>
        <p:spPr>
          <a:xfrm>
            <a:off x="532133" y="5536884"/>
            <a:ext cx="11066435" cy="467677"/>
          </a:xfrm>
          <a:prstGeom prst="rect">
            <a:avLst/>
          </a:prstGeom>
        </p:spPr>
        <p:txBody>
          <a:bodyPr vert="horz"/>
          <a:lstStyle>
            <a:lvl1pPr marL="0" indent="0">
              <a:buFontTx/>
              <a:buNone/>
              <a:defRPr sz="1800">
                <a:solidFill>
                  <a:schemeClr val="accent1"/>
                </a:solidFill>
              </a:defRPr>
            </a:lvl1pPr>
          </a:lstStyle>
          <a:p>
            <a:pPr lvl="0"/>
            <a:endParaRPr lang="en-US" dirty="0"/>
          </a:p>
        </p:txBody>
      </p:sp>
      <p:sp>
        <p:nvSpPr>
          <p:cNvPr id="16" name="Text Placeholder 6"/>
          <p:cNvSpPr>
            <a:spLocks noGrp="1"/>
          </p:cNvSpPr>
          <p:nvPr>
            <p:ph type="body" sz="quarter" idx="17"/>
          </p:nvPr>
        </p:nvSpPr>
        <p:spPr>
          <a:xfrm>
            <a:off x="529512" y="5963604"/>
            <a:ext cx="11066435" cy="467677"/>
          </a:xfrm>
          <a:prstGeom prst="rect">
            <a:avLst/>
          </a:prstGeom>
        </p:spPr>
        <p:txBody>
          <a:bodyPr vert="horz"/>
          <a:lstStyle>
            <a:lvl1pPr marL="0" indent="0">
              <a:buFontTx/>
              <a:buNone/>
              <a:defRPr sz="1600">
                <a:solidFill>
                  <a:schemeClr val="tx2"/>
                </a:solidFill>
              </a:defRPr>
            </a:lvl1pPr>
          </a:lstStyle>
          <a:p>
            <a:pPr lvl="0"/>
            <a:endParaRPr lang="en-US" dirty="0"/>
          </a:p>
        </p:txBody>
      </p:sp>
    </p:spTree>
    <p:extLst>
      <p:ext uri="{BB962C8B-B14F-4D97-AF65-F5344CB8AC3E}">
        <p14:creationId xmlns:p14="http://schemas.microsoft.com/office/powerpoint/2010/main" val="20506026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Comparison">
    <p:spTree>
      <p:nvGrpSpPr>
        <p:cNvPr id="1" name=""/>
        <p:cNvGrpSpPr/>
        <p:nvPr/>
      </p:nvGrpSpPr>
      <p:grpSpPr>
        <a:xfrm>
          <a:off x="0" y="0"/>
          <a:ext cx="0" cy="0"/>
          <a:chOff x="0" y="0"/>
          <a:chExt cx="0" cy="0"/>
        </a:xfrm>
      </p:grpSpPr>
      <p:sp>
        <p:nvSpPr>
          <p:cNvPr id="9" name="Content Placeholder 25">
            <a:extLst>
              <a:ext uri="{FF2B5EF4-FFF2-40B4-BE49-F238E27FC236}">
                <a16:creationId xmlns:a16="http://schemas.microsoft.com/office/drawing/2014/main" id="{EFD3CC22-2ADC-B240-84C5-65982715AAD2}"/>
              </a:ext>
            </a:extLst>
          </p:cNvPr>
          <p:cNvSpPr>
            <a:spLocks noGrp="1"/>
          </p:cNvSpPr>
          <p:nvPr>
            <p:ph sz="quarter" idx="18" hasCustomPrompt="1"/>
          </p:nvPr>
        </p:nvSpPr>
        <p:spPr>
          <a:xfrm>
            <a:off x="6187450" y="1971903"/>
            <a:ext cx="5404697" cy="2875280"/>
          </a:xfrm>
          <a:prstGeom prst="rect">
            <a:avLst/>
          </a:prstGeom>
        </p:spPr>
        <p:txBody>
          <a:bodyPr vert="horz"/>
          <a:lstStyle>
            <a:lvl1pPr marL="342900" indent="-342900">
              <a:buClr>
                <a:schemeClr val="accent1"/>
              </a:buClr>
              <a:buSzPct val="90000"/>
              <a:buFont typeface="Arial" panose="020B0604020202020204" pitchFamily="34" charset="0"/>
              <a:buChar char="►"/>
              <a:defRPr sz="1600">
                <a:solidFill>
                  <a:schemeClr val="tx1"/>
                </a:solidFill>
              </a:defRPr>
            </a:lvl1pPr>
            <a:lvl2pPr marL="742950" indent="-285750">
              <a:buSzPct val="90000"/>
              <a:buFont typeface="System Font Regular"/>
              <a:buChar char="–"/>
              <a:defRPr sz="1500"/>
            </a:lvl2pPr>
            <a:lvl3pPr marL="1143000" indent="-228600">
              <a:buClr>
                <a:schemeClr val="accent1"/>
              </a:buClr>
              <a:buSzPct val="65000"/>
              <a:buFont typeface="Arial" panose="020B0604020202020204" pitchFamily="34" charset="0"/>
              <a:buChar char="►"/>
              <a:defRPr sz="1400"/>
            </a:lvl3pPr>
            <a:lvl4pPr marL="1600200" indent="-228600">
              <a:buClr>
                <a:schemeClr val="accent2"/>
              </a:buClr>
              <a:buSzPct val="90000"/>
              <a:buFont typeface="System Font Regular"/>
              <a:buChar char="–"/>
              <a:defRPr sz="1300"/>
            </a:lvl4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8" name="Text Placeholder 7"/>
          <p:cNvSpPr>
            <a:spLocks noGrp="1"/>
          </p:cNvSpPr>
          <p:nvPr>
            <p:ph type="body" sz="quarter" idx="10"/>
          </p:nvPr>
        </p:nvSpPr>
        <p:spPr>
          <a:xfrm>
            <a:off x="514351" y="233413"/>
            <a:ext cx="10322564" cy="612545"/>
          </a:xfrm>
          <a:prstGeom prst="rect">
            <a:avLst/>
          </a:prstGeom>
        </p:spPr>
        <p:txBody>
          <a:bodyPr vert="horz"/>
          <a:lstStyle>
            <a:lvl1pPr marL="0" indent="0">
              <a:buNone/>
              <a:defRPr sz="2800" b="0" cap="all">
                <a:solidFill>
                  <a:schemeClr val="accent2"/>
                </a:solidFill>
              </a:defRPr>
            </a:lvl1pPr>
          </a:lstStyle>
          <a:p>
            <a:pPr lvl="0"/>
            <a:endParaRPr lang="en-US" dirty="0"/>
          </a:p>
        </p:txBody>
      </p:sp>
      <p:sp>
        <p:nvSpPr>
          <p:cNvPr id="10" name="Text Placeholder 10"/>
          <p:cNvSpPr>
            <a:spLocks noGrp="1"/>
          </p:cNvSpPr>
          <p:nvPr>
            <p:ph type="body" sz="quarter" idx="11"/>
          </p:nvPr>
        </p:nvSpPr>
        <p:spPr>
          <a:xfrm>
            <a:off x="514351" y="1108939"/>
            <a:ext cx="5405967" cy="608965"/>
          </a:xfrm>
          <a:prstGeom prst="rect">
            <a:avLst/>
          </a:prstGeom>
        </p:spPr>
        <p:txBody>
          <a:bodyPr vert="horz"/>
          <a:lstStyle>
            <a:lvl1pPr marL="0" indent="0">
              <a:buFontTx/>
              <a:buNone/>
              <a:defRPr sz="2000" b="0">
                <a:solidFill>
                  <a:schemeClr val="accent3"/>
                </a:solidFill>
              </a:defRPr>
            </a:lvl1pPr>
          </a:lstStyle>
          <a:p>
            <a:pPr lvl="0"/>
            <a:endParaRPr lang="en-US" dirty="0"/>
          </a:p>
        </p:txBody>
      </p:sp>
      <p:sp>
        <p:nvSpPr>
          <p:cNvPr id="11" name="Text Placeholder 10"/>
          <p:cNvSpPr>
            <a:spLocks noGrp="1"/>
          </p:cNvSpPr>
          <p:nvPr>
            <p:ph type="body" sz="quarter" idx="12"/>
          </p:nvPr>
        </p:nvSpPr>
        <p:spPr>
          <a:xfrm>
            <a:off x="6190405" y="1108939"/>
            <a:ext cx="5405967" cy="608965"/>
          </a:xfrm>
          <a:prstGeom prst="rect">
            <a:avLst/>
          </a:prstGeom>
        </p:spPr>
        <p:txBody>
          <a:bodyPr vert="horz"/>
          <a:lstStyle>
            <a:lvl1pPr marL="0" indent="0">
              <a:buFontTx/>
              <a:buNone/>
              <a:defRPr sz="2000" b="0">
                <a:solidFill>
                  <a:schemeClr val="accent3"/>
                </a:solidFill>
              </a:defRPr>
            </a:lvl1pPr>
          </a:lstStyle>
          <a:p>
            <a:pPr lvl="0"/>
            <a:endParaRPr lang="en-US" dirty="0"/>
          </a:p>
        </p:txBody>
      </p:sp>
      <p:sp>
        <p:nvSpPr>
          <p:cNvPr id="12" name="Content Placeholder 25"/>
          <p:cNvSpPr>
            <a:spLocks noGrp="1"/>
          </p:cNvSpPr>
          <p:nvPr>
            <p:ph sz="quarter" idx="13" hasCustomPrompt="1"/>
          </p:nvPr>
        </p:nvSpPr>
        <p:spPr>
          <a:xfrm>
            <a:off x="515197" y="1971903"/>
            <a:ext cx="5404697" cy="2875280"/>
          </a:xfrm>
          <a:prstGeom prst="rect">
            <a:avLst/>
          </a:prstGeom>
        </p:spPr>
        <p:txBody>
          <a:bodyPr vert="horz"/>
          <a:lstStyle>
            <a:lvl1pPr marL="342900" indent="-342900">
              <a:buClr>
                <a:schemeClr val="accent1"/>
              </a:buClr>
              <a:buSzPct val="90000"/>
              <a:buFont typeface="Arial" panose="020B0604020202020204" pitchFamily="34" charset="0"/>
              <a:buChar char="►"/>
              <a:defRPr sz="1600">
                <a:solidFill>
                  <a:schemeClr val="tx1"/>
                </a:solidFill>
              </a:defRPr>
            </a:lvl1pPr>
            <a:lvl2pPr marL="742950" indent="-285750">
              <a:buSzPct val="90000"/>
              <a:buFont typeface="System Font Regular"/>
              <a:buChar char="–"/>
              <a:defRPr sz="1500"/>
            </a:lvl2pPr>
            <a:lvl3pPr marL="1143000" indent="-228600">
              <a:buClr>
                <a:schemeClr val="accent1"/>
              </a:buClr>
              <a:buSzPct val="65000"/>
              <a:buFont typeface="Arial" panose="020B0604020202020204" pitchFamily="34" charset="0"/>
              <a:buChar char="►"/>
              <a:defRPr sz="1400"/>
            </a:lvl3pPr>
            <a:lvl4pPr marL="1600200" indent="-228600">
              <a:buClr>
                <a:schemeClr val="accent2"/>
              </a:buClr>
              <a:buSzPct val="90000"/>
              <a:buFont typeface="System Font Regular"/>
              <a:buChar char="–"/>
              <a:defRPr sz="1300"/>
            </a:lvl4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15" name="Text Placeholder 6"/>
          <p:cNvSpPr>
            <a:spLocks noGrp="1"/>
          </p:cNvSpPr>
          <p:nvPr>
            <p:ph type="body" sz="quarter" idx="16"/>
          </p:nvPr>
        </p:nvSpPr>
        <p:spPr>
          <a:xfrm>
            <a:off x="532133" y="5536884"/>
            <a:ext cx="11066435" cy="467677"/>
          </a:xfrm>
          <a:prstGeom prst="rect">
            <a:avLst/>
          </a:prstGeom>
        </p:spPr>
        <p:txBody>
          <a:bodyPr vert="horz"/>
          <a:lstStyle>
            <a:lvl1pPr marL="0" indent="0">
              <a:buFontTx/>
              <a:buNone/>
              <a:defRPr sz="1800">
                <a:solidFill>
                  <a:schemeClr val="accent1"/>
                </a:solidFill>
              </a:defRPr>
            </a:lvl1pPr>
          </a:lstStyle>
          <a:p>
            <a:pPr lvl="0"/>
            <a:endParaRPr lang="en-US" dirty="0"/>
          </a:p>
        </p:txBody>
      </p:sp>
      <p:sp>
        <p:nvSpPr>
          <p:cNvPr id="16" name="Text Placeholder 6"/>
          <p:cNvSpPr>
            <a:spLocks noGrp="1"/>
          </p:cNvSpPr>
          <p:nvPr>
            <p:ph type="body" sz="quarter" idx="17"/>
          </p:nvPr>
        </p:nvSpPr>
        <p:spPr>
          <a:xfrm>
            <a:off x="529512" y="5963604"/>
            <a:ext cx="11066435" cy="467677"/>
          </a:xfrm>
          <a:prstGeom prst="rect">
            <a:avLst/>
          </a:prstGeom>
        </p:spPr>
        <p:txBody>
          <a:bodyPr vert="horz"/>
          <a:lstStyle>
            <a:lvl1pPr marL="0" indent="0">
              <a:buFontTx/>
              <a:buNone/>
              <a:defRPr sz="1600">
                <a:solidFill>
                  <a:schemeClr val="tx2"/>
                </a:solidFill>
              </a:defRPr>
            </a:lvl1pPr>
          </a:lstStyle>
          <a:p>
            <a:pPr lvl="0"/>
            <a:endParaRPr lang="en-US" dirty="0"/>
          </a:p>
        </p:txBody>
      </p:sp>
    </p:spTree>
    <p:extLst>
      <p:ext uri="{BB962C8B-B14F-4D97-AF65-F5344CB8AC3E}">
        <p14:creationId xmlns:p14="http://schemas.microsoft.com/office/powerpoint/2010/main" val="2912619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Comparison">
    <p:spTree>
      <p:nvGrpSpPr>
        <p:cNvPr id="1" name=""/>
        <p:cNvGrpSpPr/>
        <p:nvPr/>
      </p:nvGrpSpPr>
      <p:grpSpPr>
        <a:xfrm>
          <a:off x="0" y="0"/>
          <a:ext cx="0" cy="0"/>
          <a:chOff x="0" y="0"/>
          <a:chExt cx="0" cy="0"/>
        </a:xfrm>
      </p:grpSpPr>
      <p:sp>
        <p:nvSpPr>
          <p:cNvPr id="9" name="Content Placeholder 25">
            <a:extLst>
              <a:ext uri="{FF2B5EF4-FFF2-40B4-BE49-F238E27FC236}">
                <a16:creationId xmlns:a16="http://schemas.microsoft.com/office/drawing/2014/main" id="{EFD3CC22-2ADC-B240-84C5-65982715AAD2}"/>
              </a:ext>
            </a:extLst>
          </p:cNvPr>
          <p:cNvSpPr>
            <a:spLocks noGrp="1"/>
          </p:cNvSpPr>
          <p:nvPr>
            <p:ph sz="quarter" idx="18" hasCustomPrompt="1"/>
          </p:nvPr>
        </p:nvSpPr>
        <p:spPr>
          <a:xfrm>
            <a:off x="6187450" y="1971903"/>
            <a:ext cx="5404697" cy="2875280"/>
          </a:xfrm>
          <a:prstGeom prst="rect">
            <a:avLst/>
          </a:prstGeom>
        </p:spPr>
        <p:txBody>
          <a:bodyPr vert="horz"/>
          <a:lstStyle>
            <a:lvl1pPr marL="342900" indent="-342900">
              <a:buClr>
                <a:schemeClr val="accent1"/>
              </a:buClr>
              <a:buSzPct val="90000"/>
              <a:buFont typeface="Arial" panose="020B0604020202020204" pitchFamily="34" charset="0"/>
              <a:buChar char="►"/>
              <a:defRPr sz="1600">
                <a:solidFill>
                  <a:schemeClr val="tx1"/>
                </a:solidFill>
              </a:defRPr>
            </a:lvl1pPr>
            <a:lvl2pPr marL="742950" indent="-285750">
              <a:buSzPct val="90000"/>
              <a:buFont typeface="System Font Regular"/>
              <a:buChar char="–"/>
              <a:defRPr sz="1500"/>
            </a:lvl2pPr>
            <a:lvl3pPr marL="1143000" indent="-228600">
              <a:buClr>
                <a:schemeClr val="accent1"/>
              </a:buClr>
              <a:buSzPct val="65000"/>
              <a:buFont typeface="Arial" panose="020B0604020202020204" pitchFamily="34" charset="0"/>
              <a:buChar char="►"/>
              <a:defRPr sz="1400"/>
            </a:lvl3pPr>
            <a:lvl4pPr marL="1600200" indent="-228600">
              <a:buClr>
                <a:schemeClr val="accent2"/>
              </a:buClr>
              <a:buSzPct val="90000"/>
              <a:buFont typeface="System Font Regular"/>
              <a:buChar char="–"/>
              <a:defRPr sz="1300"/>
            </a:lvl4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8" name="Text Placeholder 7"/>
          <p:cNvSpPr>
            <a:spLocks noGrp="1"/>
          </p:cNvSpPr>
          <p:nvPr>
            <p:ph type="body" sz="quarter" idx="10"/>
          </p:nvPr>
        </p:nvSpPr>
        <p:spPr>
          <a:xfrm>
            <a:off x="514351" y="233413"/>
            <a:ext cx="10322564" cy="612545"/>
          </a:xfrm>
          <a:prstGeom prst="rect">
            <a:avLst/>
          </a:prstGeom>
        </p:spPr>
        <p:txBody>
          <a:bodyPr vert="horz"/>
          <a:lstStyle>
            <a:lvl1pPr marL="0" indent="0">
              <a:buNone/>
              <a:defRPr sz="2800" b="0" cap="all">
                <a:solidFill>
                  <a:schemeClr val="accent2"/>
                </a:solidFill>
              </a:defRPr>
            </a:lvl1pPr>
          </a:lstStyle>
          <a:p>
            <a:pPr lvl="0"/>
            <a:endParaRPr lang="en-US" dirty="0"/>
          </a:p>
        </p:txBody>
      </p:sp>
      <p:sp>
        <p:nvSpPr>
          <p:cNvPr id="10" name="Text Placeholder 10"/>
          <p:cNvSpPr>
            <a:spLocks noGrp="1"/>
          </p:cNvSpPr>
          <p:nvPr>
            <p:ph type="body" sz="quarter" idx="11"/>
          </p:nvPr>
        </p:nvSpPr>
        <p:spPr>
          <a:xfrm>
            <a:off x="514351" y="1108939"/>
            <a:ext cx="5405967" cy="608965"/>
          </a:xfrm>
          <a:prstGeom prst="rect">
            <a:avLst/>
          </a:prstGeom>
        </p:spPr>
        <p:txBody>
          <a:bodyPr vert="horz"/>
          <a:lstStyle>
            <a:lvl1pPr marL="0" indent="0">
              <a:buFontTx/>
              <a:buNone/>
              <a:defRPr sz="2000" b="0">
                <a:solidFill>
                  <a:schemeClr val="accent3"/>
                </a:solidFill>
              </a:defRPr>
            </a:lvl1pPr>
          </a:lstStyle>
          <a:p>
            <a:pPr lvl="0"/>
            <a:endParaRPr lang="en-US" dirty="0"/>
          </a:p>
        </p:txBody>
      </p:sp>
      <p:sp>
        <p:nvSpPr>
          <p:cNvPr id="11" name="Text Placeholder 10"/>
          <p:cNvSpPr>
            <a:spLocks noGrp="1"/>
          </p:cNvSpPr>
          <p:nvPr>
            <p:ph type="body" sz="quarter" idx="12"/>
          </p:nvPr>
        </p:nvSpPr>
        <p:spPr>
          <a:xfrm>
            <a:off x="6190405" y="1108939"/>
            <a:ext cx="5405967" cy="608965"/>
          </a:xfrm>
          <a:prstGeom prst="rect">
            <a:avLst/>
          </a:prstGeom>
        </p:spPr>
        <p:txBody>
          <a:bodyPr vert="horz"/>
          <a:lstStyle>
            <a:lvl1pPr marL="0" indent="0">
              <a:buFontTx/>
              <a:buNone/>
              <a:defRPr sz="2000" b="0">
                <a:solidFill>
                  <a:schemeClr val="accent3"/>
                </a:solidFill>
              </a:defRPr>
            </a:lvl1pPr>
          </a:lstStyle>
          <a:p>
            <a:pPr lvl="0"/>
            <a:endParaRPr lang="en-US" dirty="0"/>
          </a:p>
        </p:txBody>
      </p:sp>
      <p:sp>
        <p:nvSpPr>
          <p:cNvPr id="12" name="Content Placeholder 25"/>
          <p:cNvSpPr>
            <a:spLocks noGrp="1"/>
          </p:cNvSpPr>
          <p:nvPr>
            <p:ph sz="quarter" idx="13" hasCustomPrompt="1"/>
          </p:nvPr>
        </p:nvSpPr>
        <p:spPr>
          <a:xfrm>
            <a:off x="515197" y="1971903"/>
            <a:ext cx="5404697" cy="2875280"/>
          </a:xfrm>
          <a:prstGeom prst="rect">
            <a:avLst/>
          </a:prstGeom>
        </p:spPr>
        <p:txBody>
          <a:bodyPr vert="horz"/>
          <a:lstStyle>
            <a:lvl1pPr marL="342900" indent="-342900">
              <a:buClr>
                <a:schemeClr val="accent1"/>
              </a:buClr>
              <a:buSzPct val="90000"/>
              <a:buFont typeface="Arial" panose="020B0604020202020204" pitchFamily="34" charset="0"/>
              <a:buChar char="►"/>
              <a:defRPr sz="1600">
                <a:solidFill>
                  <a:schemeClr val="tx1"/>
                </a:solidFill>
              </a:defRPr>
            </a:lvl1pPr>
            <a:lvl2pPr marL="742950" indent="-285750">
              <a:buSzPct val="90000"/>
              <a:buFont typeface="System Font Regular"/>
              <a:buChar char="–"/>
              <a:defRPr sz="1500"/>
            </a:lvl2pPr>
            <a:lvl3pPr marL="1143000" indent="-228600">
              <a:buClr>
                <a:schemeClr val="accent1"/>
              </a:buClr>
              <a:buSzPct val="65000"/>
              <a:buFont typeface="Arial" panose="020B0604020202020204" pitchFamily="34" charset="0"/>
              <a:buChar char="►"/>
              <a:defRPr sz="1400"/>
            </a:lvl3pPr>
            <a:lvl4pPr marL="1600200" indent="-228600">
              <a:buClr>
                <a:schemeClr val="accent2"/>
              </a:buClr>
              <a:buSzPct val="90000"/>
              <a:buFont typeface="System Font Regular"/>
              <a:buChar char="–"/>
              <a:defRPr sz="1300"/>
            </a:lvl4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15" name="Text Placeholder 6"/>
          <p:cNvSpPr>
            <a:spLocks noGrp="1"/>
          </p:cNvSpPr>
          <p:nvPr>
            <p:ph type="body" sz="quarter" idx="16"/>
          </p:nvPr>
        </p:nvSpPr>
        <p:spPr>
          <a:xfrm>
            <a:off x="532133" y="5536884"/>
            <a:ext cx="11066435" cy="467677"/>
          </a:xfrm>
          <a:prstGeom prst="rect">
            <a:avLst/>
          </a:prstGeom>
        </p:spPr>
        <p:txBody>
          <a:bodyPr vert="horz"/>
          <a:lstStyle>
            <a:lvl1pPr marL="0" indent="0">
              <a:buFontTx/>
              <a:buNone/>
              <a:defRPr sz="1800">
                <a:solidFill>
                  <a:schemeClr val="accent1"/>
                </a:solidFill>
              </a:defRPr>
            </a:lvl1pPr>
          </a:lstStyle>
          <a:p>
            <a:pPr lvl="0"/>
            <a:endParaRPr lang="en-US" dirty="0"/>
          </a:p>
        </p:txBody>
      </p:sp>
      <p:sp>
        <p:nvSpPr>
          <p:cNvPr id="16" name="Text Placeholder 6"/>
          <p:cNvSpPr>
            <a:spLocks noGrp="1"/>
          </p:cNvSpPr>
          <p:nvPr>
            <p:ph type="body" sz="quarter" idx="17"/>
          </p:nvPr>
        </p:nvSpPr>
        <p:spPr>
          <a:xfrm>
            <a:off x="529512" y="5963604"/>
            <a:ext cx="11066435" cy="467677"/>
          </a:xfrm>
          <a:prstGeom prst="rect">
            <a:avLst/>
          </a:prstGeom>
        </p:spPr>
        <p:txBody>
          <a:bodyPr vert="horz"/>
          <a:lstStyle>
            <a:lvl1pPr marL="0" indent="0">
              <a:buFontTx/>
              <a:buNone/>
              <a:defRPr sz="1600">
                <a:solidFill>
                  <a:schemeClr val="tx2"/>
                </a:solidFill>
              </a:defRPr>
            </a:lvl1pPr>
          </a:lstStyle>
          <a:p>
            <a:pPr lvl="0"/>
            <a:endParaRPr lang="en-US" dirty="0"/>
          </a:p>
        </p:txBody>
      </p:sp>
    </p:spTree>
    <p:extLst>
      <p:ext uri="{BB962C8B-B14F-4D97-AF65-F5344CB8AC3E}">
        <p14:creationId xmlns:p14="http://schemas.microsoft.com/office/powerpoint/2010/main" val="3260349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Comparison">
    <p:spTree>
      <p:nvGrpSpPr>
        <p:cNvPr id="1" name=""/>
        <p:cNvGrpSpPr/>
        <p:nvPr/>
      </p:nvGrpSpPr>
      <p:grpSpPr>
        <a:xfrm>
          <a:off x="0" y="0"/>
          <a:ext cx="0" cy="0"/>
          <a:chOff x="0" y="0"/>
          <a:chExt cx="0" cy="0"/>
        </a:xfrm>
      </p:grpSpPr>
      <p:sp>
        <p:nvSpPr>
          <p:cNvPr id="9" name="Content Placeholder 25">
            <a:extLst>
              <a:ext uri="{FF2B5EF4-FFF2-40B4-BE49-F238E27FC236}">
                <a16:creationId xmlns:a16="http://schemas.microsoft.com/office/drawing/2014/main" id="{EFD3CC22-2ADC-B240-84C5-65982715AAD2}"/>
              </a:ext>
            </a:extLst>
          </p:cNvPr>
          <p:cNvSpPr>
            <a:spLocks noGrp="1"/>
          </p:cNvSpPr>
          <p:nvPr>
            <p:ph sz="quarter" idx="18" hasCustomPrompt="1"/>
          </p:nvPr>
        </p:nvSpPr>
        <p:spPr>
          <a:xfrm>
            <a:off x="6187450" y="1971903"/>
            <a:ext cx="5404697" cy="2875280"/>
          </a:xfrm>
          <a:prstGeom prst="rect">
            <a:avLst/>
          </a:prstGeom>
        </p:spPr>
        <p:txBody>
          <a:bodyPr vert="horz"/>
          <a:lstStyle>
            <a:lvl1pPr marL="342900" indent="-342900">
              <a:buClr>
                <a:schemeClr val="accent1"/>
              </a:buClr>
              <a:buSzPct val="90000"/>
              <a:buFont typeface="Arial" panose="020B0604020202020204" pitchFamily="34" charset="0"/>
              <a:buChar char="►"/>
              <a:defRPr sz="1600">
                <a:solidFill>
                  <a:schemeClr val="tx1"/>
                </a:solidFill>
              </a:defRPr>
            </a:lvl1pPr>
            <a:lvl2pPr marL="742950" indent="-285750">
              <a:buSzPct val="90000"/>
              <a:buFont typeface="System Font Regular"/>
              <a:buChar char="–"/>
              <a:defRPr sz="1500"/>
            </a:lvl2pPr>
            <a:lvl3pPr marL="1143000" indent="-228600">
              <a:buClr>
                <a:schemeClr val="accent1"/>
              </a:buClr>
              <a:buSzPct val="65000"/>
              <a:buFont typeface="Arial" panose="020B0604020202020204" pitchFamily="34" charset="0"/>
              <a:buChar char="►"/>
              <a:defRPr sz="1400"/>
            </a:lvl3pPr>
            <a:lvl4pPr marL="1600200" indent="-228600">
              <a:buClr>
                <a:schemeClr val="accent2"/>
              </a:buClr>
              <a:buSzPct val="90000"/>
              <a:buFont typeface="System Font Regular"/>
              <a:buChar char="–"/>
              <a:defRPr sz="1300"/>
            </a:lvl4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8" name="Text Placeholder 7"/>
          <p:cNvSpPr>
            <a:spLocks noGrp="1"/>
          </p:cNvSpPr>
          <p:nvPr>
            <p:ph type="body" sz="quarter" idx="10"/>
          </p:nvPr>
        </p:nvSpPr>
        <p:spPr>
          <a:xfrm>
            <a:off x="514351" y="233413"/>
            <a:ext cx="10322564" cy="612545"/>
          </a:xfrm>
          <a:prstGeom prst="rect">
            <a:avLst/>
          </a:prstGeom>
        </p:spPr>
        <p:txBody>
          <a:bodyPr vert="horz"/>
          <a:lstStyle>
            <a:lvl1pPr marL="0" indent="0">
              <a:buNone/>
              <a:defRPr sz="2800" b="0" cap="all">
                <a:solidFill>
                  <a:schemeClr val="accent2"/>
                </a:solidFill>
              </a:defRPr>
            </a:lvl1pPr>
          </a:lstStyle>
          <a:p>
            <a:pPr lvl="0"/>
            <a:endParaRPr lang="en-US" dirty="0"/>
          </a:p>
        </p:txBody>
      </p:sp>
      <p:sp>
        <p:nvSpPr>
          <p:cNvPr id="10" name="Text Placeholder 10"/>
          <p:cNvSpPr>
            <a:spLocks noGrp="1"/>
          </p:cNvSpPr>
          <p:nvPr>
            <p:ph type="body" sz="quarter" idx="11"/>
          </p:nvPr>
        </p:nvSpPr>
        <p:spPr>
          <a:xfrm>
            <a:off x="514351" y="1108939"/>
            <a:ext cx="5405967" cy="608965"/>
          </a:xfrm>
          <a:prstGeom prst="rect">
            <a:avLst/>
          </a:prstGeom>
        </p:spPr>
        <p:txBody>
          <a:bodyPr vert="horz"/>
          <a:lstStyle>
            <a:lvl1pPr marL="0" indent="0">
              <a:buFontTx/>
              <a:buNone/>
              <a:defRPr sz="2000" b="0">
                <a:solidFill>
                  <a:schemeClr val="accent3"/>
                </a:solidFill>
              </a:defRPr>
            </a:lvl1pPr>
          </a:lstStyle>
          <a:p>
            <a:pPr lvl="0"/>
            <a:endParaRPr lang="en-US" dirty="0"/>
          </a:p>
        </p:txBody>
      </p:sp>
      <p:sp>
        <p:nvSpPr>
          <p:cNvPr id="11" name="Text Placeholder 10"/>
          <p:cNvSpPr>
            <a:spLocks noGrp="1"/>
          </p:cNvSpPr>
          <p:nvPr>
            <p:ph type="body" sz="quarter" idx="12"/>
          </p:nvPr>
        </p:nvSpPr>
        <p:spPr>
          <a:xfrm>
            <a:off x="6190405" y="1108939"/>
            <a:ext cx="5405967" cy="608965"/>
          </a:xfrm>
          <a:prstGeom prst="rect">
            <a:avLst/>
          </a:prstGeom>
        </p:spPr>
        <p:txBody>
          <a:bodyPr vert="horz"/>
          <a:lstStyle>
            <a:lvl1pPr marL="0" indent="0">
              <a:buFontTx/>
              <a:buNone/>
              <a:defRPr sz="2000" b="0">
                <a:solidFill>
                  <a:schemeClr val="accent3"/>
                </a:solidFill>
              </a:defRPr>
            </a:lvl1pPr>
          </a:lstStyle>
          <a:p>
            <a:pPr lvl="0"/>
            <a:endParaRPr lang="en-US" dirty="0"/>
          </a:p>
        </p:txBody>
      </p:sp>
      <p:sp>
        <p:nvSpPr>
          <p:cNvPr id="12" name="Content Placeholder 25"/>
          <p:cNvSpPr>
            <a:spLocks noGrp="1"/>
          </p:cNvSpPr>
          <p:nvPr>
            <p:ph sz="quarter" idx="13" hasCustomPrompt="1"/>
          </p:nvPr>
        </p:nvSpPr>
        <p:spPr>
          <a:xfrm>
            <a:off x="515197" y="1971903"/>
            <a:ext cx="5404697" cy="2875280"/>
          </a:xfrm>
          <a:prstGeom prst="rect">
            <a:avLst/>
          </a:prstGeom>
        </p:spPr>
        <p:txBody>
          <a:bodyPr vert="horz"/>
          <a:lstStyle>
            <a:lvl1pPr marL="342900" indent="-342900">
              <a:buClr>
                <a:schemeClr val="accent1"/>
              </a:buClr>
              <a:buSzPct val="90000"/>
              <a:buFont typeface="Arial" panose="020B0604020202020204" pitchFamily="34" charset="0"/>
              <a:buChar char="►"/>
              <a:defRPr sz="1600">
                <a:solidFill>
                  <a:schemeClr val="tx1"/>
                </a:solidFill>
              </a:defRPr>
            </a:lvl1pPr>
            <a:lvl2pPr marL="742950" indent="-285750">
              <a:buSzPct val="90000"/>
              <a:buFont typeface="System Font Regular"/>
              <a:buChar char="–"/>
              <a:defRPr sz="1500"/>
            </a:lvl2pPr>
            <a:lvl3pPr marL="1143000" indent="-228600">
              <a:buClr>
                <a:schemeClr val="accent1"/>
              </a:buClr>
              <a:buSzPct val="65000"/>
              <a:buFont typeface="Arial" panose="020B0604020202020204" pitchFamily="34" charset="0"/>
              <a:buChar char="►"/>
              <a:defRPr sz="1400"/>
            </a:lvl3pPr>
            <a:lvl4pPr marL="1600200" indent="-228600">
              <a:buClr>
                <a:schemeClr val="accent2"/>
              </a:buClr>
              <a:buSzPct val="90000"/>
              <a:buFont typeface="System Font Regular"/>
              <a:buChar char="–"/>
              <a:defRPr sz="1300"/>
            </a:lvl4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15" name="Text Placeholder 6"/>
          <p:cNvSpPr>
            <a:spLocks noGrp="1"/>
          </p:cNvSpPr>
          <p:nvPr>
            <p:ph type="body" sz="quarter" idx="16"/>
          </p:nvPr>
        </p:nvSpPr>
        <p:spPr>
          <a:xfrm>
            <a:off x="532133" y="5536884"/>
            <a:ext cx="11066435" cy="467677"/>
          </a:xfrm>
          <a:prstGeom prst="rect">
            <a:avLst/>
          </a:prstGeom>
        </p:spPr>
        <p:txBody>
          <a:bodyPr vert="horz"/>
          <a:lstStyle>
            <a:lvl1pPr marL="0" indent="0">
              <a:buFontTx/>
              <a:buNone/>
              <a:defRPr sz="1800">
                <a:solidFill>
                  <a:schemeClr val="accent1"/>
                </a:solidFill>
              </a:defRPr>
            </a:lvl1pPr>
          </a:lstStyle>
          <a:p>
            <a:pPr lvl="0"/>
            <a:endParaRPr lang="en-US" dirty="0"/>
          </a:p>
        </p:txBody>
      </p:sp>
      <p:sp>
        <p:nvSpPr>
          <p:cNvPr id="16" name="Text Placeholder 6"/>
          <p:cNvSpPr>
            <a:spLocks noGrp="1"/>
          </p:cNvSpPr>
          <p:nvPr>
            <p:ph type="body" sz="quarter" idx="17"/>
          </p:nvPr>
        </p:nvSpPr>
        <p:spPr>
          <a:xfrm>
            <a:off x="529512" y="5963604"/>
            <a:ext cx="11066435" cy="467677"/>
          </a:xfrm>
          <a:prstGeom prst="rect">
            <a:avLst/>
          </a:prstGeom>
        </p:spPr>
        <p:txBody>
          <a:bodyPr vert="horz"/>
          <a:lstStyle>
            <a:lvl1pPr marL="0" indent="0">
              <a:buFontTx/>
              <a:buNone/>
              <a:defRPr sz="1600">
                <a:solidFill>
                  <a:schemeClr val="tx2"/>
                </a:solidFill>
              </a:defRPr>
            </a:lvl1pPr>
          </a:lstStyle>
          <a:p>
            <a:pPr lvl="0"/>
            <a:endParaRPr lang="en-US" dirty="0"/>
          </a:p>
        </p:txBody>
      </p:sp>
    </p:spTree>
    <p:extLst>
      <p:ext uri="{BB962C8B-B14F-4D97-AF65-F5344CB8AC3E}">
        <p14:creationId xmlns:p14="http://schemas.microsoft.com/office/powerpoint/2010/main" val="236858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7F0013-CB63-4DDB-B6CC-FB22930BC9BD}"/>
              </a:ext>
            </a:extLst>
          </p:cNvPr>
          <p:cNvSpPr/>
          <p:nvPr/>
        </p:nvSpPr>
        <p:spPr>
          <a:xfrm>
            <a:off x="0" y="1"/>
            <a:ext cx="12192000" cy="122767"/>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406401" y="3429001"/>
            <a:ext cx="11480799" cy="1362075"/>
          </a:xfrm>
          <a:prstGeom prst="rect">
            <a:avLst/>
          </a:prstGeom>
        </p:spPr>
        <p:txBody>
          <a:bodyPr lIns="0" tIns="0" rIns="0" bIns="0"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406401" y="1928813"/>
            <a:ext cx="11480799" cy="1500187"/>
          </a:xfrm>
          <a:prstGeom prst="rect">
            <a:avLst/>
          </a:prstGeom>
        </p:spPr>
        <p:txBody>
          <a:bodyPr lIns="0" tIns="0" rIns="0" bIns="0" anchor="b"/>
          <a:lstStyle>
            <a:lvl1pPr marL="0" indent="0">
              <a:buNone/>
              <a:defRPr sz="2667">
                <a:solidFill>
                  <a:srgbClr val="282828"/>
                </a:solidFill>
              </a:defRPr>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Edit Master text styles</a:t>
            </a:r>
          </a:p>
        </p:txBody>
      </p:sp>
      <p:sp>
        <p:nvSpPr>
          <p:cNvPr id="9" name="Rectangle 8">
            <a:extLst>
              <a:ext uri="{FF2B5EF4-FFF2-40B4-BE49-F238E27FC236}">
                <a16:creationId xmlns:a16="http://schemas.microsoft.com/office/drawing/2014/main" id="{8D3F3E82-70C4-45A2-B6E2-3C6B4A5F35AE}"/>
              </a:ext>
            </a:extLst>
          </p:cNvPr>
          <p:cNvSpPr/>
          <p:nvPr userDrawn="1"/>
        </p:nvSpPr>
        <p:spPr>
          <a:xfrm>
            <a:off x="0" y="1"/>
            <a:ext cx="12192000" cy="122767"/>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4">
            <a:extLst>
              <a:ext uri="{FF2B5EF4-FFF2-40B4-BE49-F238E27FC236}">
                <a16:creationId xmlns:a16="http://schemas.microsoft.com/office/drawing/2014/main" id="{43F310E8-9F14-4956-B723-1E435CE271E8}"/>
              </a:ext>
            </a:extLst>
          </p:cNvPr>
          <p:cNvSpPr>
            <a:spLocks noGrp="1" noChangeArrowheads="1"/>
          </p:cNvSpPr>
          <p:nvPr>
            <p:ph type="dt" sz="half" idx="10"/>
          </p:nvPr>
        </p:nvSpPr>
        <p:spPr>
          <a:xfrm>
            <a:off x="406400" y="6246285"/>
            <a:ext cx="2186517" cy="476249"/>
          </a:xfrm>
          <a:prstGeom prst="rect">
            <a:avLst/>
          </a:prstGeom>
        </p:spPr>
        <p:txBody>
          <a:bodyPr lIns="0" tIns="0" rIns="0" bIns="0"/>
          <a:lstStyle>
            <a:lvl1pPr>
              <a:defRPr>
                <a:solidFill>
                  <a:srgbClr val="282828"/>
                </a:solidFill>
                <a:latin typeface="Arial" charset="0"/>
              </a:defRPr>
            </a:lvl1pPr>
          </a:lstStyle>
          <a:p>
            <a:pPr>
              <a:defRPr/>
            </a:pPr>
            <a:endParaRPr lang="en-US" altLang="en-US"/>
          </a:p>
        </p:txBody>
      </p:sp>
      <p:sp>
        <p:nvSpPr>
          <p:cNvPr id="11" name="Rectangle 5">
            <a:extLst>
              <a:ext uri="{FF2B5EF4-FFF2-40B4-BE49-F238E27FC236}">
                <a16:creationId xmlns:a16="http://schemas.microsoft.com/office/drawing/2014/main" id="{0A2671E1-7DD1-40E9-91DB-AA8DA64AED86}"/>
              </a:ext>
            </a:extLst>
          </p:cNvPr>
          <p:cNvSpPr>
            <a:spLocks noGrp="1" noChangeArrowheads="1"/>
          </p:cNvSpPr>
          <p:nvPr>
            <p:ph type="ftr" sz="quarter" idx="11"/>
          </p:nvPr>
        </p:nvSpPr>
        <p:spPr>
          <a:xfrm>
            <a:off x="3657600" y="6246285"/>
            <a:ext cx="5283200" cy="476249"/>
          </a:xfrm>
          <a:prstGeom prst="rect">
            <a:avLst/>
          </a:prstGeom>
        </p:spPr>
        <p:txBody>
          <a:bodyPr lIns="0" tIns="0" rIns="0" bIns="0"/>
          <a:lstStyle>
            <a:lvl1pPr>
              <a:defRPr dirty="0">
                <a:solidFill>
                  <a:srgbClr val="282828"/>
                </a:solidFill>
                <a:latin typeface="Arial" charset="0"/>
              </a:defRPr>
            </a:lvl1pPr>
          </a:lstStyle>
          <a:p>
            <a:pPr>
              <a:defRPr/>
            </a:pPr>
            <a:endParaRPr lang="en-US" altLang="en-US"/>
          </a:p>
        </p:txBody>
      </p:sp>
      <p:sp>
        <p:nvSpPr>
          <p:cNvPr id="12" name="Rectangle 6">
            <a:extLst>
              <a:ext uri="{FF2B5EF4-FFF2-40B4-BE49-F238E27FC236}">
                <a16:creationId xmlns:a16="http://schemas.microsoft.com/office/drawing/2014/main" id="{5C5303D5-B241-4326-B932-13883B2205B7}"/>
              </a:ext>
            </a:extLst>
          </p:cNvPr>
          <p:cNvSpPr>
            <a:spLocks noGrp="1" noChangeArrowheads="1"/>
          </p:cNvSpPr>
          <p:nvPr>
            <p:ph type="sldNum" sz="quarter" idx="12"/>
          </p:nvPr>
        </p:nvSpPr>
        <p:spPr>
          <a:xfrm>
            <a:off x="9956800" y="6246285"/>
            <a:ext cx="1930400" cy="476249"/>
          </a:xfrm>
          <a:prstGeom prst="rect">
            <a:avLst/>
          </a:prstGeom>
        </p:spPr>
        <p:txBody>
          <a:bodyPr vert="horz" wrap="square" lIns="0" tIns="0" rIns="0" bIns="0" numCol="1" anchor="t" anchorCtr="0" compatLnSpc="1">
            <a:prstTxWarp prst="textNoShape">
              <a:avLst/>
            </a:prstTxWarp>
          </a:bodyPr>
          <a:lstStyle>
            <a:lvl1pPr algn="r">
              <a:defRPr>
                <a:solidFill>
                  <a:srgbClr val="282828"/>
                </a:solidFill>
              </a:defRPr>
            </a:lvl1pPr>
          </a:lstStyle>
          <a:p>
            <a:fld id="{AA8EC82D-3C28-4BA6-A9B2-7CEB60D0709B}" type="slidenum">
              <a:rPr lang="en-US" altLang="en-US" smtClean="0"/>
              <a:pPr/>
              <a:t>‹#›</a:t>
            </a:fld>
            <a:endParaRPr lang="en-US" altLang="en-US"/>
          </a:p>
        </p:txBody>
      </p:sp>
      <p:sp>
        <p:nvSpPr>
          <p:cNvPr id="13" name="Title 1">
            <a:extLst>
              <a:ext uri="{FF2B5EF4-FFF2-40B4-BE49-F238E27FC236}">
                <a16:creationId xmlns:a16="http://schemas.microsoft.com/office/drawing/2014/main" id="{F50F9D8B-A4B2-4E4B-AA10-234A56DED35C}"/>
              </a:ext>
            </a:extLst>
          </p:cNvPr>
          <p:cNvSpPr txBox="1">
            <a:spLocks/>
          </p:cNvSpPr>
          <p:nvPr userDrawn="1"/>
        </p:nvSpPr>
        <p:spPr>
          <a:xfrm>
            <a:off x="406400" y="533400"/>
            <a:ext cx="11480800" cy="533400"/>
          </a:xfrm>
          <a:prstGeom prst="rect">
            <a:avLst/>
          </a:prstGeom>
        </p:spPr>
        <p:txBody>
          <a:bodyPr lIns="0" tIns="0" rIns="0" bIns="0" anchor="t" anchorCtr="0"/>
          <a:lstStyle>
            <a:lvl1pPr algn="l" rtl="0" eaLnBrk="1" fontAlgn="base" hangingPunct="1">
              <a:lnSpc>
                <a:spcPts val="4500"/>
              </a:lnSpc>
              <a:spcBef>
                <a:spcPct val="0"/>
              </a:spcBef>
              <a:spcAft>
                <a:spcPct val="0"/>
              </a:spcAft>
              <a:defRPr lang="en-US" sz="4500" b="1" kern="0" cap="all" spc="-67" baseline="0" dirty="0">
                <a:solidFill>
                  <a:schemeClr val="tx2"/>
                </a:solidFill>
                <a:latin typeface="HelveticaNeueLT Std Med" panose="020B0604020202020204" pitchFamily="34" charset="0"/>
                <a:ea typeface="+mj-ea"/>
                <a:cs typeface="+mj-cs"/>
              </a:defRPr>
            </a:lvl1pPr>
            <a:lvl2pPr algn="l" rtl="0" eaLnBrk="1" fontAlgn="base" hangingPunct="1">
              <a:spcBef>
                <a:spcPct val="0"/>
              </a:spcBef>
              <a:spcAft>
                <a:spcPct val="0"/>
              </a:spcAft>
              <a:defRPr sz="3733" b="1">
                <a:solidFill>
                  <a:schemeClr val="bg1"/>
                </a:solidFill>
                <a:latin typeface="Arial" charset="0"/>
              </a:defRPr>
            </a:lvl2pPr>
            <a:lvl3pPr algn="l" rtl="0" eaLnBrk="1" fontAlgn="base" hangingPunct="1">
              <a:spcBef>
                <a:spcPct val="0"/>
              </a:spcBef>
              <a:spcAft>
                <a:spcPct val="0"/>
              </a:spcAft>
              <a:defRPr sz="3733" b="1">
                <a:solidFill>
                  <a:schemeClr val="bg1"/>
                </a:solidFill>
                <a:latin typeface="Arial" charset="0"/>
              </a:defRPr>
            </a:lvl3pPr>
            <a:lvl4pPr algn="l" rtl="0" eaLnBrk="1" fontAlgn="base" hangingPunct="1">
              <a:spcBef>
                <a:spcPct val="0"/>
              </a:spcBef>
              <a:spcAft>
                <a:spcPct val="0"/>
              </a:spcAft>
              <a:defRPr sz="3733" b="1">
                <a:solidFill>
                  <a:schemeClr val="bg1"/>
                </a:solidFill>
                <a:latin typeface="Arial" charset="0"/>
              </a:defRPr>
            </a:lvl4pPr>
            <a:lvl5pPr algn="l" rtl="0" eaLnBrk="1" fontAlgn="base" hangingPunct="1">
              <a:spcBef>
                <a:spcPct val="0"/>
              </a:spcBef>
              <a:spcAft>
                <a:spcPct val="0"/>
              </a:spcAft>
              <a:defRPr sz="3733" b="1">
                <a:solidFill>
                  <a:schemeClr val="bg1"/>
                </a:solidFill>
                <a:latin typeface="Arial" charset="0"/>
              </a:defRPr>
            </a:lvl5pPr>
            <a:lvl6pPr marL="609585" algn="l" rtl="0" eaLnBrk="1" fontAlgn="base" hangingPunct="1">
              <a:spcBef>
                <a:spcPct val="0"/>
              </a:spcBef>
              <a:spcAft>
                <a:spcPct val="0"/>
              </a:spcAft>
              <a:defRPr sz="3733" b="1">
                <a:solidFill>
                  <a:schemeClr val="bg1"/>
                </a:solidFill>
                <a:latin typeface="Arial" charset="0"/>
              </a:defRPr>
            </a:lvl6pPr>
            <a:lvl7pPr marL="1219170" algn="l" rtl="0" eaLnBrk="1" fontAlgn="base" hangingPunct="1">
              <a:spcBef>
                <a:spcPct val="0"/>
              </a:spcBef>
              <a:spcAft>
                <a:spcPct val="0"/>
              </a:spcAft>
              <a:defRPr sz="3733" b="1">
                <a:solidFill>
                  <a:schemeClr val="bg1"/>
                </a:solidFill>
                <a:latin typeface="Arial" charset="0"/>
              </a:defRPr>
            </a:lvl7pPr>
            <a:lvl8pPr marL="1828754" algn="l" rtl="0" eaLnBrk="1" fontAlgn="base" hangingPunct="1">
              <a:spcBef>
                <a:spcPct val="0"/>
              </a:spcBef>
              <a:spcAft>
                <a:spcPct val="0"/>
              </a:spcAft>
              <a:defRPr sz="3733" b="1">
                <a:solidFill>
                  <a:schemeClr val="bg1"/>
                </a:solidFill>
                <a:latin typeface="Arial" charset="0"/>
              </a:defRPr>
            </a:lvl8pPr>
            <a:lvl9pPr marL="2438339" algn="l" rtl="0" eaLnBrk="1" fontAlgn="base" hangingPunct="1">
              <a:spcBef>
                <a:spcPct val="0"/>
              </a:spcBef>
              <a:spcAft>
                <a:spcPct val="0"/>
              </a:spcAft>
              <a:defRPr sz="3733" b="1">
                <a:solidFill>
                  <a:schemeClr val="bg1"/>
                </a:solidFill>
                <a:latin typeface="Arial" charset="0"/>
              </a:defRPr>
            </a:lvl9pPr>
          </a:lstStyle>
          <a:p>
            <a:r>
              <a:rPr lang="en-US"/>
              <a:t>Click to edit Master title style</a:t>
            </a:r>
          </a:p>
        </p:txBody>
      </p:sp>
    </p:spTree>
    <p:extLst>
      <p:ext uri="{BB962C8B-B14F-4D97-AF65-F5344CB8AC3E}">
        <p14:creationId xmlns:p14="http://schemas.microsoft.com/office/powerpoint/2010/main" val="226418288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Heading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5499" y="1412905"/>
            <a:ext cx="11039855" cy="4777583"/>
          </a:xfrm>
          <a:prstGeom prst="rect">
            <a:avLst/>
          </a:prstGeom>
        </p:spPr>
        <p:txBody>
          <a:bodyPr lIns="0" tIns="0" rIns="0" bIns="0"/>
          <a:lstStyle>
            <a:lvl1pPr marL="0" indent="0">
              <a:spcBef>
                <a:spcPts val="1200"/>
              </a:spcBef>
              <a:buClr>
                <a:schemeClr val="accent2"/>
              </a:buClr>
              <a:buSzPct val="70000"/>
              <a:buFontTx/>
              <a:buNone/>
              <a:defRPr sz="3000">
                <a:solidFill>
                  <a:srgbClr val="282828"/>
                </a:solidFill>
              </a:defRPr>
            </a:lvl1pPr>
            <a:lvl2pPr indent="-457200">
              <a:spcBef>
                <a:spcPts val="1200"/>
              </a:spcBef>
              <a:buClr>
                <a:schemeClr val="accent3"/>
              </a:buClr>
              <a:defRPr sz="2600">
                <a:solidFill>
                  <a:srgbClr val="282828"/>
                </a:solidFill>
              </a:defRPr>
            </a:lvl2pPr>
            <a:lvl3pPr indent="-457200">
              <a:spcBef>
                <a:spcPts val="1200"/>
              </a:spcBef>
              <a:buClr>
                <a:schemeClr val="accent3"/>
              </a:buClr>
              <a:defRPr sz="2200">
                <a:solidFill>
                  <a:srgbClr val="282828"/>
                </a:solidFill>
              </a:defRPr>
            </a:lvl3pPr>
            <a:lvl4pPr indent="-457200">
              <a:spcBef>
                <a:spcPts val="1200"/>
              </a:spcBef>
              <a:buClr>
                <a:schemeClr val="accent3"/>
              </a:buClr>
              <a:defRPr sz="1800">
                <a:solidFill>
                  <a:srgbClr val="282828"/>
                </a:solidFill>
              </a:defRPr>
            </a:lvl4pPr>
            <a:lvl5pPr indent="-457200">
              <a:spcBef>
                <a:spcPts val="1200"/>
              </a:spcBef>
              <a:buClr>
                <a:schemeClr val="accent3"/>
              </a:buClr>
              <a:defRPr sz="1400">
                <a:solidFill>
                  <a:srgbClr val="282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6E33EFD-673C-4CFB-939C-DBFE4DCFFA88}"/>
              </a:ext>
            </a:extLst>
          </p:cNvPr>
          <p:cNvSpPr/>
          <p:nvPr userDrawn="1"/>
        </p:nvSpPr>
        <p:spPr>
          <a:xfrm>
            <a:off x="0" y="0"/>
            <a:ext cx="12192000" cy="91440"/>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 Placeholder 11">
            <a:extLst>
              <a:ext uri="{FF2B5EF4-FFF2-40B4-BE49-F238E27FC236}">
                <a16:creationId xmlns:a16="http://schemas.microsoft.com/office/drawing/2014/main" id="{C9E59D6A-2846-4201-862F-9F906C390B87}"/>
              </a:ext>
            </a:extLst>
          </p:cNvPr>
          <p:cNvSpPr>
            <a:spLocks noGrp="1"/>
          </p:cNvSpPr>
          <p:nvPr>
            <p:ph type="body" sz="quarter" idx="10" hasCustomPrompt="1"/>
          </p:nvPr>
        </p:nvSpPr>
        <p:spPr>
          <a:xfrm>
            <a:off x="575499" y="666144"/>
            <a:ext cx="11039855" cy="440398"/>
          </a:xfrm>
          <a:prstGeom prst="rect">
            <a:avLst/>
          </a:prstGeom>
        </p:spPr>
        <p:txBody>
          <a:bodyPr lIns="0" tIns="0" rIns="0" bIns="0"/>
          <a:lstStyle>
            <a:lvl1pPr marL="0" indent="0">
              <a:lnSpc>
                <a:spcPts val="4500"/>
              </a:lnSpc>
              <a:spcBef>
                <a:spcPts val="0"/>
              </a:spcBef>
              <a:buNone/>
              <a:defRPr sz="4500" b="1" spc="-70" baseline="0">
                <a:solidFill>
                  <a:schemeClr val="tx2"/>
                </a:solidFill>
              </a:defRPr>
            </a:lvl1pPr>
          </a:lstStyle>
          <a:p>
            <a:pPr lvl="0"/>
            <a:r>
              <a:rPr lang="en-US"/>
              <a:t>Click to Edit Slide Headline</a:t>
            </a:r>
          </a:p>
        </p:txBody>
      </p:sp>
    </p:spTree>
    <p:extLst>
      <p:ext uri="{BB962C8B-B14F-4D97-AF65-F5344CB8AC3E}">
        <p14:creationId xmlns:p14="http://schemas.microsoft.com/office/powerpoint/2010/main" val="16244581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wo Column Content">
    <p:spTree>
      <p:nvGrpSpPr>
        <p:cNvPr id="1" name=""/>
        <p:cNvGrpSpPr/>
        <p:nvPr/>
      </p:nvGrpSpPr>
      <p:grpSpPr>
        <a:xfrm>
          <a:off x="0" y="0"/>
          <a:ext cx="0" cy="0"/>
          <a:chOff x="0" y="0"/>
          <a:chExt cx="0" cy="0"/>
        </a:xfrm>
      </p:grpSpPr>
      <p:sp>
        <p:nvSpPr>
          <p:cNvPr id="49" name="Content Placeholder 2">
            <a:extLst>
              <a:ext uri="{FF2B5EF4-FFF2-40B4-BE49-F238E27FC236}">
                <a16:creationId xmlns:a16="http://schemas.microsoft.com/office/drawing/2014/main" id="{C76ABE73-1EE1-4C16-BD12-7375473008E6}"/>
              </a:ext>
            </a:extLst>
          </p:cNvPr>
          <p:cNvSpPr>
            <a:spLocks noGrp="1"/>
          </p:cNvSpPr>
          <p:nvPr>
            <p:ph idx="13"/>
          </p:nvPr>
        </p:nvSpPr>
        <p:spPr>
          <a:xfrm>
            <a:off x="576072" y="1358392"/>
            <a:ext cx="5414264" cy="4923536"/>
          </a:xfrm>
          <a:prstGeom prst="rect">
            <a:avLst/>
          </a:prstGeom>
        </p:spPr>
        <p:txBody>
          <a:bodyPr lIns="0" tIns="0" rIns="0" bIns="0"/>
          <a:lstStyle>
            <a:lvl1pPr marL="0" indent="0">
              <a:spcBef>
                <a:spcPts val="1200"/>
              </a:spcBef>
              <a:buClr>
                <a:schemeClr val="accent2"/>
              </a:buClr>
              <a:buSzPct val="70000"/>
              <a:buFontTx/>
              <a:buNone/>
              <a:defRPr sz="3000">
                <a:solidFill>
                  <a:srgbClr val="282828"/>
                </a:solidFill>
              </a:defRPr>
            </a:lvl1pPr>
            <a:lvl2pPr indent="-457200">
              <a:spcBef>
                <a:spcPts val="1200"/>
              </a:spcBef>
              <a:buClr>
                <a:schemeClr val="accent3"/>
              </a:buClr>
              <a:defRPr sz="2600">
                <a:solidFill>
                  <a:srgbClr val="282828"/>
                </a:solidFill>
              </a:defRPr>
            </a:lvl2pPr>
            <a:lvl3pPr indent="-457200">
              <a:spcBef>
                <a:spcPts val="1200"/>
              </a:spcBef>
              <a:buClr>
                <a:schemeClr val="accent3"/>
              </a:buClr>
              <a:defRPr sz="2200">
                <a:solidFill>
                  <a:srgbClr val="282828"/>
                </a:solidFill>
              </a:defRPr>
            </a:lvl3pPr>
            <a:lvl4pPr indent="-457200">
              <a:spcBef>
                <a:spcPts val="1200"/>
              </a:spcBef>
              <a:buClr>
                <a:schemeClr val="accent3"/>
              </a:buClr>
              <a:defRPr sz="1800">
                <a:solidFill>
                  <a:srgbClr val="282828"/>
                </a:solidFill>
              </a:defRPr>
            </a:lvl4pPr>
            <a:lvl5pPr indent="-457200">
              <a:spcBef>
                <a:spcPts val="1200"/>
              </a:spcBef>
              <a:buClr>
                <a:schemeClr val="accent3"/>
              </a:buClr>
              <a:defRPr sz="1400">
                <a:solidFill>
                  <a:srgbClr val="282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 name="Content Placeholder 2">
            <a:extLst>
              <a:ext uri="{FF2B5EF4-FFF2-40B4-BE49-F238E27FC236}">
                <a16:creationId xmlns:a16="http://schemas.microsoft.com/office/drawing/2014/main" id="{44D5AD80-9827-4335-8130-C28DE610B78F}"/>
              </a:ext>
            </a:extLst>
          </p:cNvPr>
          <p:cNvSpPr>
            <a:spLocks noGrp="1"/>
          </p:cNvSpPr>
          <p:nvPr>
            <p:ph idx="14"/>
          </p:nvPr>
        </p:nvSpPr>
        <p:spPr>
          <a:xfrm>
            <a:off x="6299200" y="1358392"/>
            <a:ext cx="5316728" cy="4923536"/>
          </a:xfrm>
          <a:prstGeom prst="rect">
            <a:avLst/>
          </a:prstGeom>
        </p:spPr>
        <p:txBody>
          <a:bodyPr lIns="0" tIns="0" rIns="0" bIns="0"/>
          <a:lstStyle>
            <a:lvl1pPr marL="0" indent="0">
              <a:spcBef>
                <a:spcPts val="1200"/>
              </a:spcBef>
              <a:buClr>
                <a:schemeClr val="accent2"/>
              </a:buClr>
              <a:buSzPct val="70000"/>
              <a:buFontTx/>
              <a:buNone/>
              <a:defRPr sz="3000">
                <a:solidFill>
                  <a:srgbClr val="282828"/>
                </a:solidFill>
              </a:defRPr>
            </a:lvl1pPr>
            <a:lvl2pPr indent="-457200">
              <a:spcBef>
                <a:spcPts val="1200"/>
              </a:spcBef>
              <a:buClr>
                <a:schemeClr val="accent3"/>
              </a:buClr>
              <a:defRPr sz="2600">
                <a:solidFill>
                  <a:srgbClr val="282828"/>
                </a:solidFill>
              </a:defRPr>
            </a:lvl2pPr>
            <a:lvl3pPr indent="-457200">
              <a:spcBef>
                <a:spcPts val="1200"/>
              </a:spcBef>
              <a:buClr>
                <a:schemeClr val="accent3"/>
              </a:buClr>
              <a:defRPr sz="2200">
                <a:solidFill>
                  <a:srgbClr val="282828"/>
                </a:solidFill>
              </a:defRPr>
            </a:lvl3pPr>
            <a:lvl4pPr indent="-457200">
              <a:spcBef>
                <a:spcPts val="1200"/>
              </a:spcBef>
              <a:buClr>
                <a:schemeClr val="accent3"/>
              </a:buClr>
              <a:defRPr sz="1800">
                <a:solidFill>
                  <a:srgbClr val="282828"/>
                </a:solidFill>
              </a:defRPr>
            </a:lvl4pPr>
            <a:lvl5pPr indent="-457200">
              <a:spcBef>
                <a:spcPts val="1200"/>
              </a:spcBef>
              <a:buClr>
                <a:schemeClr val="accent3"/>
              </a:buClr>
              <a:defRPr sz="1400">
                <a:solidFill>
                  <a:srgbClr val="282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2A989F79-A048-44C1-BBB9-5ABE25554C79}"/>
              </a:ext>
            </a:extLst>
          </p:cNvPr>
          <p:cNvSpPr/>
          <p:nvPr userDrawn="1"/>
        </p:nvSpPr>
        <p:spPr>
          <a:xfrm>
            <a:off x="0" y="0"/>
            <a:ext cx="12192000" cy="91440"/>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 Placeholder 11">
            <a:extLst>
              <a:ext uri="{FF2B5EF4-FFF2-40B4-BE49-F238E27FC236}">
                <a16:creationId xmlns:a16="http://schemas.microsoft.com/office/drawing/2014/main" id="{812A98B3-C943-4CA7-9519-0CEB645CCF04}"/>
              </a:ext>
            </a:extLst>
          </p:cNvPr>
          <p:cNvSpPr>
            <a:spLocks noGrp="1"/>
          </p:cNvSpPr>
          <p:nvPr>
            <p:ph type="body" sz="quarter" idx="10" hasCustomPrompt="1"/>
          </p:nvPr>
        </p:nvSpPr>
        <p:spPr>
          <a:xfrm>
            <a:off x="575499" y="666144"/>
            <a:ext cx="11039855" cy="440398"/>
          </a:xfrm>
          <a:prstGeom prst="rect">
            <a:avLst/>
          </a:prstGeom>
        </p:spPr>
        <p:txBody>
          <a:bodyPr lIns="0" tIns="0" rIns="0" bIns="0"/>
          <a:lstStyle>
            <a:lvl1pPr marL="0" indent="0">
              <a:lnSpc>
                <a:spcPts val="4500"/>
              </a:lnSpc>
              <a:spcBef>
                <a:spcPts val="0"/>
              </a:spcBef>
              <a:buNone/>
              <a:defRPr sz="4500" b="1" spc="-70" baseline="0">
                <a:solidFill>
                  <a:schemeClr val="tx2"/>
                </a:solidFill>
              </a:defRPr>
            </a:lvl1pPr>
          </a:lstStyle>
          <a:p>
            <a:pPr lvl="0"/>
            <a:r>
              <a:rPr lang="en-US"/>
              <a:t>Click to Edit Slide Headline</a:t>
            </a:r>
          </a:p>
        </p:txBody>
      </p:sp>
    </p:spTree>
    <p:extLst>
      <p:ext uri="{BB962C8B-B14F-4D97-AF65-F5344CB8AC3E}">
        <p14:creationId xmlns:p14="http://schemas.microsoft.com/office/powerpoint/2010/main" val="25558460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640080"/>
            <a:ext cx="11094720" cy="400655"/>
          </a:xfrm>
          <a:prstGeom prst="rect">
            <a:avLst/>
          </a:prstGeom>
        </p:spPr>
        <p:txBody>
          <a:bodyPr lIns="0" tIns="0" rIns="0" bIns="0" anchor="t" anchorCtr="0"/>
          <a:lstStyle>
            <a:lvl1pPr algn="l" rtl="0" eaLnBrk="1" fontAlgn="base" hangingPunct="1">
              <a:lnSpc>
                <a:spcPts val="4500"/>
              </a:lnSpc>
              <a:spcBef>
                <a:spcPct val="0"/>
              </a:spcBef>
              <a:spcAft>
                <a:spcPct val="0"/>
              </a:spcAft>
              <a:defRPr lang="en-US" sz="4500" b="1" kern="0" cap="none" spc="-67" baseline="0" dirty="0">
                <a:solidFill>
                  <a:schemeClr val="tx2"/>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548640" y="1315055"/>
            <a:ext cx="11094720" cy="4994305"/>
          </a:xfrm>
          <a:prstGeom prst="rect">
            <a:avLst/>
          </a:prstGeom>
        </p:spPr>
        <p:txBody>
          <a:bodyPr lIns="0" tIns="0" rIns="0" bIns="0"/>
          <a:lstStyle>
            <a:lvl1pPr marL="457200" indent="-457200">
              <a:spcBef>
                <a:spcPts val="1200"/>
              </a:spcBef>
              <a:buClr>
                <a:schemeClr val="accent2"/>
              </a:buClr>
              <a:buSzPct val="90000"/>
              <a:buFont typeface="Arial Black" panose="020B0A04020102020204" pitchFamily="34" charset="0"/>
              <a:buChar char="+"/>
              <a:defRPr sz="3000">
                <a:solidFill>
                  <a:srgbClr val="282828"/>
                </a:solidFill>
              </a:defRPr>
            </a:lvl1pPr>
            <a:lvl2pPr indent="-457200">
              <a:spcBef>
                <a:spcPts val="1200"/>
              </a:spcBef>
              <a:buClr>
                <a:schemeClr val="accent2"/>
              </a:buClr>
              <a:defRPr sz="2600">
                <a:solidFill>
                  <a:srgbClr val="282828"/>
                </a:solidFill>
              </a:defRPr>
            </a:lvl2pPr>
            <a:lvl3pPr indent="-457200">
              <a:spcBef>
                <a:spcPts val="1200"/>
              </a:spcBef>
              <a:buClr>
                <a:schemeClr val="accent2"/>
              </a:buClr>
              <a:defRPr sz="2200">
                <a:solidFill>
                  <a:srgbClr val="282828"/>
                </a:solidFill>
              </a:defRPr>
            </a:lvl3pPr>
            <a:lvl4pPr marL="2133547" indent="-457200">
              <a:spcBef>
                <a:spcPts val="1200"/>
              </a:spcBef>
              <a:buClr>
                <a:schemeClr val="accent2"/>
              </a:buClr>
              <a:buFont typeface="Wingdings" panose="05000000000000000000" pitchFamily="2" charset="2"/>
              <a:buChar char="§"/>
              <a:defRPr sz="1800">
                <a:solidFill>
                  <a:srgbClr val="282828"/>
                </a:solidFill>
              </a:defRPr>
            </a:lvl4pPr>
            <a:lvl5pPr indent="-457200">
              <a:spcBef>
                <a:spcPts val="1200"/>
              </a:spcBef>
              <a:buClr>
                <a:schemeClr val="accent2"/>
              </a:buClr>
              <a:defRPr sz="1400">
                <a:solidFill>
                  <a:srgbClr val="282828"/>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F6E33EFD-673C-4CFB-939C-DBFE4DCFFA88}"/>
              </a:ext>
            </a:extLst>
          </p:cNvPr>
          <p:cNvSpPr/>
          <p:nvPr userDrawn="1"/>
        </p:nvSpPr>
        <p:spPr>
          <a:xfrm>
            <a:off x="0" y="0"/>
            <a:ext cx="12192000" cy="91440"/>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07888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68873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1888067"/>
            <a:ext cx="11176000" cy="4267200"/>
          </a:xfrm>
          <a:prstGeom prst="rect">
            <a:avLst/>
          </a:prstGeom>
        </p:spPr>
        <p:txBody>
          <a:bodyPr lIns="0" tIns="0" rIns="0" bIns="0"/>
          <a:lstStyle>
            <a:lvl1pPr>
              <a:spcBef>
                <a:spcPts val="800"/>
              </a:spcBef>
              <a:defRPr b="1" spc="-40" baseline="0">
                <a:solidFill>
                  <a:srgbClr val="323232"/>
                </a:solidFill>
              </a:defRPr>
            </a:lvl1pPr>
            <a:lvl2pPr>
              <a:spcBef>
                <a:spcPts val="800"/>
              </a:spcBef>
              <a:defRPr spc="-40" baseline="0">
                <a:solidFill>
                  <a:schemeClr val="tx1">
                    <a:lumMod val="50000"/>
                  </a:schemeClr>
                </a:solidFill>
              </a:defRPr>
            </a:lvl2pPr>
            <a:lvl3pPr>
              <a:spcBef>
                <a:spcPts val="800"/>
              </a:spcBef>
              <a:defRPr spc="-40" baseline="0">
                <a:solidFill>
                  <a:schemeClr val="tx1">
                    <a:lumMod val="50000"/>
                  </a:schemeClr>
                </a:solidFill>
              </a:defRPr>
            </a:lvl3pPr>
            <a:lvl4pPr>
              <a:spcBef>
                <a:spcPts val="800"/>
              </a:spcBef>
              <a:defRPr spc="-40" baseline="0">
                <a:solidFill>
                  <a:schemeClr val="tx1">
                    <a:lumMod val="50000"/>
                  </a:schemeClr>
                </a:solidFill>
              </a:defRPr>
            </a:lvl4pPr>
            <a:lvl5pPr>
              <a:spcBef>
                <a:spcPts val="800"/>
              </a:spcBef>
              <a:defRPr spc="-40" baseline="0">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6"/>
          <p:cNvSpPr>
            <a:spLocks noGrp="1" noChangeArrowheads="1"/>
          </p:cNvSpPr>
          <p:nvPr>
            <p:ph type="sldNum" sz="quarter" idx="12"/>
          </p:nvPr>
        </p:nvSpPr>
        <p:spPr>
          <a:xfrm>
            <a:off x="508000" y="6392334"/>
            <a:ext cx="1930400" cy="333375"/>
          </a:xfrm>
          <a:prstGeom prst="rect">
            <a:avLst/>
          </a:prstGeom>
        </p:spPr>
        <p:txBody>
          <a:bodyPr lIns="0" tIns="0" rIns="0" bIns="0"/>
          <a:lstStyle>
            <a:lvl1pPr>
              <a:defRPr sz="1733" b="1"/>
            </a:lvl1pPr>
          </a:lstStyle>
          <a:p>
            <a:pPr>
              <a:defRPr/>
            </a:pPr>
            <a:fld id="{183BD69B-4106-4FA2-98C1-9E99C8F7C31D}" type="slidenum">
              <a:rPr lang="en-US" altLang="en-US" smtClean="0"/>
              <a:pPr>
                <a:defRPr/>
              </a:pPr>
              <a:t>‹#›</a:t>
            </a:fld>
            <a:endParaRPr lang="en-US" altLang="en-US"/>
          </a:p>
        </p:txBody>
      </p:sp>
      <p:sp>
        <p:nvSpPr>
          <p:cNvPr id="18" name="Title 1"/>
          <p:cNvSpPr>
            <a:spLocks noGrp="1"/>
          </p:cNvSpPr>
          <p:nvPr>
            <p:ph type="title"/>
          </p:nvPr>
        </p:nvSpPr>
        <p:spPr>
          <a:xfrm>
            <a:off x="1023435" y="707173"/>
            <a:ext cx="10660565" cy="426720"/>
          </a:xfrm>
          <a:prstGeom prst="rect">
            <a:avLst/>
          </a:prstGeom>
        </p:spPr>
        <p:txBody>
          <a:bodyPr lIns="0" tIns="0" rIns="0" bIns="0" anchor="t" anchorCtr="0"/>
          <a:lstStyle>
            <a:lvl1pPr>
              <a:lnSpc>
                <a:spcPts val="4267"/>
              </a:lnSpc>
              <a:defRPr sz="4933" cap="none" spc="-93" baseline="0">
                <a:solidFill>
                  <a:srgbClr val="004990"/>
                </a:solidFill>
                <a:latin typeface="+mj-lt"/>
              </a:defRPr>
            </a:lvl1pPr>
          </a:lstStyle>
          <a:p>
            <a:r>
              <a:rPr lang="en-US"/>
              <a:t>Click to edit Master title style</a:t>
            </a:r>
          </a:p>
        </p:txBody>
      </p:sp>
    </p:spTree>
    <p:extLst>
      <p:ext uri="{BB962C8B-B14F-4D97-AF65-F5344CB8AC3E}">
        <p14:creationId xmlns:p14="http://schemas.microsoft.com/office/powerpoint/2010/main" val="275226284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8001" y="3384916"/>
            <a:ext cx="111760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508001" y="1884728"/>
            <a:ext cx="11176000" cy="1398587"/>
          </a:xfrm>
          <a:prstGeom prst="rect">
            <a:avLst/>
          </a:prstGeom>
        </p:spPr>
        <p:txBody>
          <a:bodyPr anchor="b"/>
          <a:lstStyle>
            <a:lvl1pPr marL="0" indent="0">
              <a:buNone/>
              <a:defRPr sz="2667">
                <a:solidFill>
                  <a:schemeClr val="tx1">
                    <a:lumMod val="50000"/>
                  </a:schemeClr>
                </a:solidFill>
              </a:defRPr>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13" name="Rectangle 6"/>
          <p:cNvSpPr>
            <a:spLocks noGrp="1" noChangeArrowheads="1"/>
          </p:cNvSpPr>
          <p:nvPr>
            <p:ph type="sldNum" sz="quarter" idx="12"/>
          </p:nvPr>
        </p:nvSpPr>
        <p:spPr>
          <a:xfrm>
            <a:off x="508000" y="6392334"/>
            <a:ext cx="1930400" cy="333375"/>
          </a:xfrm>
          <a:prstGeom prst="rect">
            <a:avLst/>
          </a:prstGeom>
        </p:spPr>
        <p:txBody>
          <a:bodyPr lIns="0" tIns="0" rIns="0" bIns="0"/>
          <a:lstStyle>
            <a:lvl1pPr>
              <a:defRPr sz="1733" b="1"/>
            </a:lvl1pPr>
          </a:lstStyle>
          <a:p>
            <a:pPr>
              <a:defRPr/>
            </a:pPr>
            <a:fld id="{183BD69B-4106-4FA2-98C1-9E99C8F7C31D}" type="slidenum">
              <a:rPr lang="en-US" altLang="en-US" smtClean="0"/>
              <a:pPr>
                <a:defRPr/>
              </a:pPr>
              <a:t>‹#›</a:t>
            </a:fld>
            <a:endParaRPr lang="en-US" altLang="en-US"/>
          </a:p>
        </p:txBody>
      </p:sp>
      <p:sp>
        <p:nvSpPr>
          <p:cNvPr id="27" name="Title 1"/>
          <p:cNvSpPr txBox="1">
            <a:spLocks/>
          </p:cNvSpPr>
          <p:nvPr userDrawn="1"/>
        </p:nvSpPr>
        <p:spPr>
          <a:xfrm>
            <a:off x="1023435" y="707173"/>
            <a:ext cx="10660565" cy="426720"/>
          </a:xfrm>
          <a:prstGeom prst="rect">
            <a:avLst/>
          </a:prstGeom>
        </p:spPr>
        <p:txBody>
          <a:bodyPr lIns="0" tIns="0" rIns="0" bIns="0" anchor="t" anchorCtr="0"/>
          <a:lstStyle>
            <a:lvl1pPr algn="l" rtl="0" eaLnBrk="1" fontAlgn="base" hangingPunct="1">
              <a:lnSpc>
                <a:spcPts val="3200"/>
              </a:lnSpc>
              <a:spcBef>
                <a:spcPct val="0"/>
              </a:spcBef>
              <a:spcAft>
                <a:spcPct val="0"/>
              </a:spcAft>
              <a:defRPr sz="3700" b="1" cap="none" spc="-70" baseline="0">
                <a:solidFill>
                  <a:srgbClr val="004990"/>
                </a:solidFill>
                <a:latin typeface="+mj-lt"/>
                <a:ea typeface="+mj-ea"/>
                <a:cs typeface="+mj-cs"/>
              </a:defRPr>
            </a:lvl1pPr>
            <a:lvl2pPr algn="l" rtl="0" eaLnBrk="1" fontAlgn="base" hangingPunct="1">
              <a:spcBef>
                <a:spcPct val="0"/>
              </a:spcBef>
              <a:spcAft>
                <a:spcPct val="0"/>
              </a:spcAft>
              <a:defRPr sz="2800" b="1">
                <a:solidFill>
                  <a:schemeClr val="bg1"/>
                </a:solidFill>
                <a:latin typeface="Arial" charset="0"/>
              </a:defRPr>
            </a:lvl2pPr>
            <a:lvl3pPr algn="l" rtl="0" eaLnBrk="1" fontAlgn="base" hangingPunct="1">
              <a:spcBef>
                <a:spcPct val="0"/>
              </a:spcBef>
              <a:spcAft>
                <a:spcPct val="0"/>
              </a:spcAft>
              <a:defRPr sz="2800" b="1">
                <a:solidFill>
                  <a:schemeClr val="bg1"/>
                </a:solidFill>
                <a:latin typeface="Arial" charset="0"/>
              </a:defRPr>
            </a:lvl3pPr>
            <a:lvl4pPr algn="l" rtl="0" eaLnBrk="1" fontAlgn="base" hangingPunct="1">
              <a:spcBef>
                <a:spcPct val="0"/>
              </a:spcBef>
              <a:spcAft>
                <a:spcPct val="0"/>
              </a:spcAft>
              <a:defRPr sz="2800" b="1">
                <a:solidFill>
                  <a:schemeClr val="bg1"/>
                </a:solidFill>
                <a:latin typeface="Arial" charset="0"/>
              </a:defRPr>
            </a:lvl4pPr>
            <a:lvl5pPr algn="l" rtl="0" eaLnBrk="1" fontAlgn="base" hangingPunct="1">
              <a:spcBef>
                <a:spcPct val="0"/>
              </a:spcBef>
              <a:spcAft>
                <a:spcPct val="0"/>
              </a:spcAft>
              <a:defRPr sz="2800" b="1">
                <a:solidFill>
                  <a:schemeClr val="bg1"/>
                </a:solidFill>
                <a:latin typeface="Arial" charset="0"/>
              </a:defRPr>
            </a:lvl5pPr>
            <a:lvl6pPr marL="457200" algn="l" rtl="0" eaLnBrk="1" fontAlgn="base" hangingPunct="1">
              <a:spcBef>
                <a:spcPct val="0"/>
              </a:spcBef>
              <a:spcAft>
                <a:spcPct val="0"/>
              </a:spcAft>
              <a:defRPr sz="2800" b="1">
                <a:solidFill>
                  <a:schemeClr val="bg1"/>
                </a:solidFill>
                <a:latin typeface="Arial" charset="0"/>
              </a:defRPr>
            </a:lvl6pPr>
            <a:lvl7pPr marL="914400" algn="l" rtl="0" eaLnBrk="1" fontAlgn="base" hangingPunct="1">
              <a:spcBef>
                <a:spcPct val="0"/>
              </a:spcBef>
              <a:spcAft>
                <a:spcPct val="0"/>
              </a:spcAft>
              <a:defRPr sz="2800" b="1">
                <a:solidFill>
                  <a:schemeClr val="bg1"/>
                </a:solidFill>
                <a:latin typeface="Arial" charset="0"/>
              </a:defRPr>
            </a:lvl7pPr>
            <a:lvl8pPr marL="1371600" algn="l" rtl="0" eaLnBrk="1" fontAlgn="base" hangingPunct="1">
              <a:spcBef>
                <a:spcPct val="0"/>
              </a:spcBef>
              <a:spcAft>
                <a:spcPct val="0"/>
              </a:spcAft>
              <a:defRPr sz="2800" b="1">
                <a:solidFill>
                  <a:schemeClr val="bg1"/>
                </a:solidFill>
                <a:latin typeface="Arial" charset="0"/>
              </a:defRPr>
            </a:lvl8pPr>
            <a:lvl9pPr marL="1828800" algn="l" rtl="0" eaLnBrk="1" fontAlgn="base" hangingPunct="1">
              <a:spcBef>
                <a:spcPct val="0"/>
              </a:spcBef>
              <a:spcAft>
                <a:spcPct val="0"/>
              </a:spcAft>
              <a:defRPr sz="2800" b="1">
                <a:solidFill>
                  <a:schemeClr val="bg1"/>
                </a:solidFill>
                <a:latin typeface="Arial" charset="0"/>
              </a:defRPr>
            </a:lvl9pPr>
          </a:lstStyle>
          <a:p>
            <a:r>
              <a:rPr lang="en-US" sz="4933" kern="0"/>
              <a:t>Click to edit Master title style</a:t>
            </a:r>
          </a:p>
        </p:txBody>
      </p:sp>
    </p:spTree>
    <p:extLst>
      <p:ext uri="{BB962C8B-B14F-4D97-AF65-F5344CB8AC3E}">
        <p14:creationId xmlns:p14="http://schemas.microsoft.com/office/powerpoint/2010/main" val="239132152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8000" y="1888067"/>
            <a:ext cx="5364480" cy="4275667"/>
          </a:xfrm>
          <a:prstGeom prst="rect">
            <a:avLst/>
          </a:prstGeom>
        </p:spPr>
        <p:txBody>
          <a:bodyPr/>
          <a:lstStyle>
            <a:lvl1pPr>
              <a:defRPr sz="3467" b="1" spc="-40" baseline="0">
                <a:solidFill>
                  <a:srgbClr val="323232"/>
                </a:solidFill>
              </a:defRPr>
            </a:lvl1pPr>
            <a:lvl2pPr>
              <a:defRPr sz="2933" spc="-40" baseline="0">
                <a:solidFill>
                  <a:schemeClr val="tx1">
                    <a:lumMod val="50000"/>
                  </a:schemeClr>
                </a:solidFill>
              </a:defRPr>
            </a:lvl2pPr>
            <a:lvl3pPr>
              <a:defRPr sz="2667" spc="-40" baseline="0">
                <a:solidFill>
                  <a:schemeClr val="tx1">
                    <a:lumMod val="50000"/>
                  </a:schemeClr>
                </a:solidFill>
              </a:defRPr>
            </a:lvl3pPr>
            <a:lvl4pPr>
              <a:defRPr sz="2400" spc="-40" baseline="0">
                <a:solidFill>
                  <a:schemeClr val="tx1">
                    <a:lumMod val="50000"/>
                  </a:schemeClr>
                </a:solidFill>
              </a:defRPr>
            </a:lvl4pPr>
            <a:lvl5pPr>
              <a:defRPr sz="2400" spc="-40" baseline="0">
                <a:solidFill>
                  <a:schemeClr val="tx1">
                    <a:lumMod val="50000"/>
                  </a:schemeClr>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520" y="1888067"/>
            <a:ext cx="5364480" cy="4267200"/>
          </a:xfrm>
          <a:prstGeom prst="rect">
            <a:avLst/>
          </a:prstGeom>
        </p:spPr>
        <p:txBody>
          <a:bodyPr/>
          <a:lstStyle>
            <a:lvl1pPr>
              <a:defRPr sz="3467" b="1" spc="-40" baseline="0">
                <a:solidFill>
                  <a:srgbClr val="323232"/>
                </a:solidFill>
              </a:defRPr>
            </a:lvl1pPr>
            <a:lvl2pPr>
              <a:defRPr sz="2933" spc="-40" baseline="0">
                <a:solidFill>
                  <a:schemeClr val="tx1">
                    <a:lumMod val="50000"/>
                  </a:schemeClr>
                </a:solidFill>
              </a:defRPr>
            </a:lvl2pPr>
            <a:lvl3pPr>
              <a:defRPr sz="2667" spc="-40" baseline="0">
                <a:solidFill>
                  <a:schemeClr val="tx1">
                    <a:lumMod val="50000"/>
                  </a:schemeClr>
                </a:solidFill>
              </a:defRPr>
            </a:lvl3pPr>
            <a:lvl4pPr>
              <a:defRPr sz="2400" spc="-40" baseline="0">
                <a:solidFill>
                  <a:schemeClr val="tx1">
                    <a:lumMod val="50000"/>
                  </a:schemeClr>
                </a:solidFill>
              </a:defRPr>
            </a:lvl4pPr>
            <a:lvl5pPr>
              <a:defRPr sz="2400" spc="-40" baseline="0">
                <a:solidFill>
                  <a:schemeClr val="tx1">
                    <a:lumMod val="50000"/>
                  </a:schemeClr>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6"/>
          <p:cNvSpPr>
            <a:spLocks noGrp="1" noChangeArrowheads="1"/>
          </p:cNvSpPr>
          <p:nvPr>
            <p:ph type="sldNum" sz="quarter" idx="12"/>
          </p:nvPr>
        </p:nvSpPr>
        <p:spPr>
          <a:xfrm>
            <a:off x="508000" y="6392334"/>
            <a:ext cx="1930400" cy="333375"/>
          </a:xfrm>
          <a:prstGeom prst="rect">
            <a:avLst/>
          </a:prstGeom>
        </p:spPr>
        <p:txBody>
          <a:bodyPr lIns="0" tIns="0" rIns="0" bIns="0"/>
          <a:lstStyle>
            <a:lvl1pPr>
              <a:defRPr sz="1733" b="1"/>
            </a:lvl1pPr>
          </a:lstStyle>
          <a:p>
            <a:pPr>
              <a:defRPr/>
            </a:pPr>
            <a:fld id="{183BD69B-4106-4FA2-98C1-9E99C8F7C31D}" type="slidenum">
              <a:rPr lang="en-US" altLang="en-US" smtClean="0"/>
              <a:pPr>
                <a:defRPr/>
              </a:pPr>
              <a:t>‹#›</a:t>
            </a:fld>
            <a:endParaRPr lang="en-US" altLang="en-US"/>
          </a:p>
        </p:txBody>
      </p:sp>
      <p:sp>
        <p:nvSpPr>
          <p:cNvPr id="23" name="Title 1"/>
          <p:cNvSpPr>
            <a:spLocks noGrp="1"/>
          </p:cNvSpPr>
          <p:nvPr>
            <p:ph type="title"/>
          </p:nvPr>
        </p:nvSpPr>
        <p:spPr>
          <a:xfrm>
            <a:off x="1023435" y="707173"/>
            <a:ext cx="10660565" cy="426720"/>
          </a:xfrm>
          <a:prstGeom prst="rect">
            <a:avLst/>
          </a:prstGeom>
        </p:spPr>
        <p:txBody>
          <a:bodyPr lIns="0" tIns="0" rIns="0" bIns="0" anchor="t" anchorCtr="0"/>
          <a:lstStyle>
            <a:lvl1pPr>
              <a:lnSpc>
                <a:spcPts val="4267"/>
              </a:lnSpc>
              <a:defRPr sz="4933" cap="none" spc="-93" baseline="0">
                <a:solidFill>
                  <a:srgbClr val="004990"/>
                </a:solidFill>
                <a:latin typeface="+mj-lt"/>
              </a:defRPr>
            </a:lvl1pPr>
          </a:lstStyle>
          <a:p>
            <a:r>
              <a:rPr lang="en-US"/>
              <a:t>Click to edit Master title style</a:t>
            </a:r>
          </a:p>
        </p:txBody>
      </p:sp>
    </p:spTree>
    <p:extLst>
      <p:ext uri="{BB962C8B-B14F-4D97-AF65-F5344CB8AC3E}">
        <p14:creationId xmlns:p14="http://schemas.microsoft.com/office/powerpoint/2010/main" val="323149646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8720" y="2146067"/>
            <a:ext cx="5364480" cy="639763"/>
          </a:xfrm>
          <a:prstGeom prst="rect">
            <a:avLst/>
          </a:prstGeom>
        </p:spPr>
        <p:txBody>
          <a:bodyPr anchor="b"/>
          <a:lstStyle>
            <a:lvl1pPr marL="0" indent="0">
              <a:lnSpc>
                <a:spcPts val="2933"/>
              </a:lnSpc>
              <a:spcBef>
                <a:spcPts val="0"/>
              </a:spcBef>
              <a:buNone/>
              <a:defRPr sz="2933" b="1" spc="-40" baseline="0">
                <a:solidFill>
                  <a:srgbClr val="32323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518720" y="2785829"/>
            <a:ext cx="5364480" cy="3386371"/>
          </a:xfrm>
          <a:prstGeom prst="rect">
            <a:avLst/>
          </a:prstGeom>
        </p:spPr>
        <p:txBody>
          <a:bodyPr/>
          <a:lstStyle>
            <a:lvl1pPr>
              <a:defRPr sz="2933" spc="-40" baseline="0">
                <a:solidFill>
                  <a:schemeClr val="tx1">
                    <a:lumMod val="50000"/>
                  </a:schemeClr>
                </a:solidFill>
              </a:defRPr>
            </a:lvl1pPr>
            <a:lvl2pPr>
              <a:defRPr sz="2667" spc="-40" baseline="0">
                <a:solidFill>
                  <a:schemeClr val="tx1">
                    <a:lumMod val="50000"/>
                  </a:schemeClr>
                </a:solidFill>
              </a:defRPr>
            </a:lvl2pPr>
            <a:lvl3pPr>
              <a:defRPr sz="2400" spc="-40" baseline="0">
                <a:solidFill>
                  <a:schemeClr val="tx1">
                    <a:lumMod val="50000"/>
                  </a:schemeClr>
                </a:solidFill>
              </a:defRPr>
            </a:lvl3pPr>
            <a:lvl4pPr>
              <a:defRPr sz="2133" spc="-40" baseline="0">
                <a:solidFill>
                  <a:schemeClr val="tx1">
                    <a:lumMod val="50000"/>
                  </a:schemeClr>
                </a:solidFill>
              </a:defRPr>
            </a:lvl4pPr>
            <a:lvl5pPr>
              <a:defRPr sz="2133" spc="-40" baseline="0">
                <a:solidFill>
                  <a:schemeClr val="tx1">
                    <a:lumMod val="50000"/>
                  </a:schemeClr>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6"/>
          <p:cNvSpPr>
            <a:spLocks noGrp="1" noChangeArrowheads="1"/>
          </p:cNvSpPr>
          <p:nvPr>
            <p:ph type="sldNum" sz="quarter" idx="12"/>
          </p:nvPr>
        </p:nvSpPr>
        <p:spPr>
          <a:xfrm>
            <a:off x="508000" y="6392334"/>
            <a:ext cx="1930400" cy="333375"/>
          </a:xfrm>
          <a:prstGeom prst="rect">
            <a:avLst/>
          </a:prstGeom>
        </p:spPr>
        <p:txBody>
          <a:bodyPr lIns="0" tIns="0" rIns="0" bIns="0"/>
          <a:lstStyle>
            <a:lvl1pPr>
              <a:defRPr sz="1733" b="1"/>
            </a:lvl1pPr>
          </a:lstStyle>
          <a:p>
            <a:pPr>
              <a:defRPr/>
            </a:pPr>
            <a:fld id="{183BD69B-4106-4FA2-98C1-9E99C8F7C31D}" type="slidenum">
              <a:rPr lang="en-US" altLang="en-US" smtClean="0"/>
              <a:pPr>
                <a:defRPr/>
              </a:pPr>
              <a:t>‹#›</a:t>
            </a:fld>
            <a:endParaRPr lang="en-US" altLang="en-US"/>
          </a:p>
        </p:txBody>
      </p:sp>
      <p:sp>
        <p:nvSpPr>
          <p:cNvPr id="23" name="Text Placeholder 2"/>
          <p:cNvSpPr>
            <a:spLocks noGrp="1"/>
          </p:cNvSpPr>
          <p:nvPr>
            <p:ph type="body" idx="13"/>
          </p:nvPr>
        </p:nvSpPr>
        <p:spPr>
          <a:xfrm>
            <a:off x="6319520" y="2146067"/>
            <a:ext cx="5364480" cy="639763"/>
          </a:xfrm>
          <a:prstGeom prst="rect">
            <a:avLst/>
          </a:prstGeom>
        </p:spPr>
        <p:txBody>
          <a:bodyPr anchor="b"/>
          <a:lstStyle>
            <a:lvl1pPr marL="0" indent="0">
              <a:lnSpc>
                <a:spcPts val="2933"/>
              </a:lnSpc>
              <a:spcBef>
                <a:spcPts val="0"/>
              </a:spcBef>
              <a:buNone/>
              <a:defRPr sz="2933" b="1" spc="-40" baseline="0">
                <a:solidFill>
                  <a:srgbClr val="32323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24" name="Content Placeholder 3"/>
          <p:cNvSpPr>
            <a:spLocks noGrp="1"/>
          </p:cNvSpPr>
          <p:nvPr>
            <p:ph sz="half" idx="14"/>
          </p:nvPr>
        </p:nvSpPr>
        <p:spPr>
          <a:xfrm>
            <a:off x="6319520" y="2785829"/>
            <a:ext cx="5364480" cy="3386371"/>
          </a:xfrm>
          <a:prstGeom prst="rect">
            <a:avLst/>
          </a:prstGeom>
        </p:spPr>
        <p:txBody>
          <a:bodyPr/>
          <a:lstStyle>
            <a:lvl1pPr>
              <a:defRPr sz="2933" spc="-40" baseline="0">
                <a:solidFill>
                  <a:schemeClr val="tx1">
                    <a:lumMod val="50000"/>
                  </a:schemeClr>
                </a:solidFill>
              </a:defRPr>
            </a:lvl1pPr>
            <a:lvl2pPr>
              <a:defRPr sz="2667" spc="-40" baseline="0">
                <a:solidFill>
                  <a:schemeClr val="tx1">
                    <a:lumMod val="50000"/>
                  </a:schemeClr>
                </a:solidFill>
              </a:defRPr>
            </a:lvl2pPr>
            <a:lvl3pPr>
              <a:defRPr sz="2400" spc="-40" baseline="0">
                <a:solidFill>
                  <a:schemeClr val="tx1">
                    <a:lumMod val="50000"/>
                  </a:schemeClr>
                </a:solidFill>
              </a:defRPr>
            </a:lvl3pPr>
            <a:lvl4pPr>
              <a:defRPr sz="2133" spc="-40" baseline="0">
                <a:solidFill>
                  <a:schemeClr val="tx1">
                    <a:lumMod val="50000"/>
                  </a:schemeClr>
                </a:solidFill>
              </a:defRPr>
            </a:lvl4pPr>
            <a:lvl5pPr>
              <a:defRPr sz="2133" spc="-40" baseline="0">
                <a:solidFill>
                  <a:schemeClr val="tx1">
                    <a:lumMod val="50000"/>
                  </a:schemeClr>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itle 1"/>
          <p:cNvSpPr>
            <a:spLocks noGrp="1"/>
          </p:cNvSpPr>
          <p:nvPr>
            <p:ph type="title"/>
          </p:nvPr>
        </p:nvSpPr>
        <p:spPr>
          <a:xfrm>
            <a:off x="1023435" y="707173"/>
            <a:ext cx="10660565" cy="426720"/>
          </a:xfrm>
          <a:prstGeom prst="rect">
            <a:avLst/>
          </a:prstGeom>
        </p:spPr>
        <p:txBody>
          <a:bodyPr lIns="0" tIns="0" rIns="0" bIns="0" anchor="t" anchorCtr="0"/>
          <a:lstStyle>
            <a:lvl1pPr>
              <a:lnSpc>
                <a:spcPts val="4267"/>
              </a:lnSpc>
              <a:defRPr sz="4933" cap="none" spc="-93" baseline="0">
                <a:solidFill>
                  <a:srgbClr val="004990"/>
                </a:solidFill>
                <a:latin typeface="+mj-lt"/>
              </a:defRPr>
            </a:lvl1pPr>
          </a:lstStyle>
          <a:p>
            <a:r>
              <a:rPr lang="en-US"/>
              <a:t>Click to edit Master title style</a:t>
            </a:r>
          </a:p>
        </p:txBody>
      </p:sp>
    </p:spTree>
    <p:extLst>
      <p:ext uri="{BB962C8B-B14F-4D97-AF65-F5344CB8AC3E}">
        <p14:creationId xmlns:p14="http://schemas.microsoft.com/office/powerpoint/2010/main" val="414047677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6"/>
          <p:cNvSpPr>
            <a:spLocks noGrp="1" noChangeArrowheads="1"/>
          </p:cNvSpPr>
          <p:nvPr>
            <p:ph type="sldNum" sz="quarter" idx="12"/>
          </p:nvPr>
        </p:nvSpPr>
        <p:spPr>
          <a:xfrm>
            <a:off x="508000" y="6392334"/>
            <a:ext cx="1930400" cy="333375"/>
          </a:xfrm>
          <a:prstGeom prst="rect">
            <a:avLst/>
          </a:prstGeom>
        </p:spPr>
        <p:txBody>
          <a:bodyPr lIns="0" tIns="0" rIns="0" bIns="0"/>
          <a:lstStyle>
            <a:lvl1pPr>
              <a:defRPr sz="1733" b="1"/>
            </a:lvl1pPr>
          </a:lstStyle>
          <a:p>
            <a:pPr>
              <a:defRPr/>
            </a:pPr>
            <a:fld id="{183BD69B-4106-4FA2-98C1-9E99C8F7C31D}" type="slidenum">
              <a:rPr lang="en-US" altLang="en-US" smtClean="0"/>
              <a:pPr>
                <a:defRPr/>
              </a:pPr>
              <a:t>‹#›</a:t>
            </a:fld>
            <a:endParaRPr lang="en-US" altLang="en-US"/>
          </a:p>
        </p:txBody>
      </p:sp>
      <p:sp>
        <p:nvSpPr>
          <p:cNvPr id="26" name="Title 1"/>
          <p:cNvSpPr>
            <a:spLocks noGrp="1"/>
          </p:cNvSpPr>
          <p:nvPr>
            <p:ph type="title"/>
          </p:nvPr>
        </p:nvSpPr>
        <p:spPr>
          <a:xfrm>
            <a:off x="1023435" y="707173"/>
            <a:ext cx="10660565" cy="426720"/>
          </a:xfrm>
          <a:prstGeom prst="rect">
            <a:avLst/>
          </a:prstGeom>
        </p:spPr>
        <p:txBody>
          <a:bodyPr lIns="0" tIns="0" rIns="0" bIns="0" anchor="t" anchorCtr="0"/>
          <a:lstStyle>
            <a:lvl1pPr>
              <a:lnSpc>
                <a:spcPts val="4267"/>
              </a:lnSpc>
              <a:defRPr sz="4933" cap="none" spc="-93" baseline="0">
                <a:solidFill>
                  <a:srgbClr val="004990"/>
                </a:solidFill>
                <a:latin typeface="+mj-lt"/>
              </a:defRPr>
            </a:lvl1pPr>
          </a:lstStyle>
          <a:p>
            <a:r>
              <a:rPr lang="en-US"/>
              <a:t>Click to edit Master title style</a:t>
            </a:r>
          </a:p>
        </p:txBody>
      </p:sp>
    </p:spTree>
    <p:extLst>
      <p:ext uri="{BB962C8B-B14F-4D97-AF65-F5344CB8AC3E}">
        <p14:creationId xmlns:p14="http://schemas.microsoft.com/office/powerpoint/2010/main" val="339978452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6"/>
          <p:cNvSpPr>
            <a:spLocks noGrp="1" noChangeArrowheads="1"/>
          </p:cNvSpPr>
          <p:nvPr>
            <p:ph type="sldNum" sz="quarter" idx="12"/>
          </p:nvPr>
        </p:nvSpPr>
        <p:spPr>
          <a:xfrm>
            <a:off x="508000" y="6392334"/>
            <a:ext cx="1930400" cy="333375"/>
          </a:xfrm>
          <a:prstGeom prst="rect">
            <a:avLst/>
          </a:prstGeom>
        </p:spPr>
        <p:txBody>
          <a:bodyPr lIns="0" tIns="0" rIns="0" bIns="0"/>
          <a:lstStyle>
            <a:lvl1pPr>
              <a:defRPr sz="1733" b="1"/>
            </a:lvl1pPr>
          </a:lstStyle>
          <a:p>
            <a:pPr>
              <a:defRPr/>
            </a:pPr>
            <a:fld id="{183BD69B-4106-4FA2-98C1-9E99C8F7C31D}" type="slidenum">
              <a:rPr lang="en-US" altLang="en-US" smtClean="0"/>
              <a:pPr>
                <a:defRPr/>
              </a:pPr>
              <a:t>‹#›</a:t>
            </a:fld>
            <a:endParaRPr lang="en-US" altLang="en-US"/>
          </a:p>
        </p:txBody>
      </p:sp>
    </p:spTree>
    <p:extLst>
      <p:ext uri="{BB962C8B-B14F-4D97-AF65-F5344CB8AC3E}">
        <p14:creationId xmlns:p14="http://schemas.microsoft.com/office/powerpoint/2010/main" val="404695503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6BDCD6-17DF-47B2-89FA-0B6DA12F780C}"/>
              </a:ext>
            </a:extLst>
          </p:cNvPr>
          <p:cNvSpPr/>
          <p:nvPr/>
        </p:nvSpPr>
        <p:spPr>
          <a:xfrm>
            <a:off x="0" y="1"/>
            <a:ext cx="12192000" cy="122767"/>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Content Placeholder 3"/>
          <p:cNvSpPr>
            <a:spLocks noGrp="1"/>
          </p:cNvSpPr>
          <p:nvPr>
            <p:ph sz="half" idx="2"/>
          </p:nvPr>
        </p:nvSpPr>
        <p:spPr>
          <a:xfrm>
            <a:off x="6303264" y="1227703"/>
            <a:ext cx="5583936" cy="4525963"/>
          </a:xfrm>
          <a:prstGeom prst="rect">
            <a:avLst/>
          </a:prstGeom>
        </p:spPr>
        <p:txBody>
          <a:bodyPr lIns="0" tIns="0" rIns="0" bIns="0"/>
          <a:lstStyle>
            <a:lvl1pPr marL="457189" indent="-457189">
              <a:spcBef>
                <a:spcPts val="1200"/>
              </a:spcBef>
              <a:buClr>
                <a:schemeClr val="accent2"/>
              </a:buClr>
              <a:buSzPct val="70000"/>
              <a:buFont typeface="Arial Black" panose="020B0A04020102020204" pitchFamily="34" charset="0"/>
              <a:buChar char="+"/>
              <a:defRPr sz="3000">
                <a:solidFill>
                  <a:srgbClr val="282828"/>
                </a:solidFill>
              </a:defRPr>
            </a:lvl1pPr>
            <a:lvl2pPr>
              <a:defRPr sz="3200">
                <a:solidFill>
                  <a:schemeClr val="tx1">
                    <a:lumMod val="50000"/>
                  </a:schemeClr>
                </a:solidFill>
              </a:defRPr>
            </a:lvl2pPr>
            <a:lvl3pPr>
              <a:defRPr sz="2667">
                <a:solidFill>
                  <a:schemeClr val="tx1">
                    <a:lumMod val="50000"/>
                  </a:schemeClr>
                </a:solidFill>
              </a:defRPr>
            </a:lvl3pPr>
            <a:lvl4pPr>
              <a:defRPr sz="2400">
                <a:solidFill>
                  <a:schemeClr val="tx1">
                    <a:lumMod val="50000"/>
                  </a:schemeClr>
                </a:solidFill>
              </a:defRPr>
            </a:lvl4pPr>
            <a:lvl5pPr>
              <a:defRPr sz="2400">
                <a:solidFill>
                  <a:schemeClr val="tx1">
                    <a:lumMod val="50000"/>
                  </a:schemeClr>
                </a:solidFill>
              </a:defRPr>
            </a:lvl5pPr>
            <a:lvl6pPr>
              <a:defRPr sz="2400"/>
            </a:lvl6pPr>
            <a:lvl7pPr>
              <a:defRPr sz="2400"/>
            </a:lvl7pPr>
            <a:lvl8pPr>
              <a:defRPr sz="2400"/>
            </a:lvl8pPr>
            <a:lvl9pPr>
              <a:defRPr sz="2400"/>
            </a:lvl9pPr>
          </a:lstStyle>
          <a:p>
            <a:pPr lvl="0"/>
            <a:r>
              <a:rPr lang="en-US"/>
              <a:t>Edit Master text styles</a:t>
            </a:r>
          </a:p>
        </p:txBody>
      </p:sp>
      <p:sp>
        <p:nvSpPr>
          <p:cNvPr id="16" name="Rectangle 15">
            <a:extLst>
              <a:ext uri="{FF2B5EF4-FFF2-40B4-BE49-F238E27FC236}">
                <a16:creationId xmlns:a16="http://schemas.microsoft.com/office/drawing/2014/main" id="{FA855408-88DC-46E4-997B-A05D0D1FE3F1}"/>
              </a:ext>
            </a:extLst>
          </p:cNvPr>
          <p:cNvSpPr/>
          <p:nvPr userDrawn="1"/>
        </p:nvSpPr>
        <p:spPr>
          <a:xfrm>
            <a:off x="0" y="1"/>
            <a:ext cx="12192000" cy="122767"/>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a:extLst>
              <a:ext uri="{FF2B5EF4-FFF2-40B4-BE49-F238E27FC236}">
                <a16:creationId xmlns:a16="http://schemas.microsoft.com/office/drawing/2014/main" id="{01D61ECC-B8CA-4487-9A26-58C6BD70F60B}"/>
              </a:ext>
            </a:extLst>
          </p:cNvPr>
          <p:cNvSpPr>
            <a:spLocks noGrp="1" noChangeArrowheads="1"/>
          </p:cNvSpPr>
          <p:nvPr>
            <p:ph type="dt" sz="half" idx="10"/>
          </p:nvPr>
        </p:nvSpPr>
        <p:spPr>
          <a:xfrm>
            <a:off x="406400" y="6246285"/>
            <a:ext cx="2186517" cy="476249"/>
          </a:xfrm>
          <a:prstGeom prst="rect">
            <a:avLst/>
          </a:prstGeom>
        </p:spPr>
        <p:txBody>
          <a:bodyPr lIns="0" tIns="0" rIns="0" bIns="0"/>
          <a:lstStyle>
            <a:lvl1pPr>
              <a:defRPr>
                <a:solidFill>
                  <a:srgbClr val="282828"/>
                </a:solidFill>
                <a:latin typeface="Arial" charset="0"/>
              </a:defRPr>
            </a:lvl1pPr>
          </a:lstStyle>
          <a:p>
            <a:pPr>
              <a:defRPr/>
            </a:pPr>
            <a:endParaRPr lang="en-US" altLang="en-US"/>
          </a:p>
        </p:txBody>
      </p:sp>
      <p:sp>
        <p:nvSpPr>
          <p:cNvPr id="18" name="Rectangle 5">
            <a:extLst>
              <a:ext uri="{FF2B5EF4-FFF2-40B4-BE49-F238E27FC236}">
                <a16:creationId xmlns:a16="http://schemas.microsoft.com/office/drawing/2014/main" id="{75729597-666F-4ACF-9A25-BB7BEABEDF9A}"/>
              </a:ext>
            </a:extLst>
          </p:cNvPr>
          <p:cNvSpPr>
            <a:spLocks noGrp="1" noChangeArrowheads="1"/>
          </p:cNvSpPr>
          <p:nvPr>
            <p:ph type="ftr" sz="quarter" idx="11"/>
          </p:nvPr>
        </p:nvSpPr>
        <p:spPr>
          <a:xfrm>
            <a:off x="3657600" y="6246285"/>
            <a:ext cx="5283200" cy="476249"/>
          </a:xfrm>
          <a:prstGeom prst="rect">
            <a:avLst/>
          </a:prstGeom>
        </p:spPr>
        <p:txBody>
          <a:bodyPr lIns="0" tIns="0" rIns="0" bIns="0"/>
          <a:lstStyle>
            <a:lvl1pPr>
              <a:defRPr dirty="0">
                <a:solidFill>
                  <a:srgbClr val="282828"/>
                </a:solidFill>
                <a:latin typeface="Arial" charset="0"/>
              </a:defRPr>
            </a:lvl1pPr>
          </a:lstStyle>
          <a:p>
            <a:pPr>
              <a:defRPr/>
            </a:pPr>
            <a:endParaRPr lang="en-US" altLang="en-US"/>
          </a:p>
        </p:txBody>
      </p:sp>
      <p:sp>
        <p:nvSpPr>
          <p:cNvPr id="19" name="Rectangle 6">
            <a:extLst>
              <a:ext uri="{FF2B5EF4-FFF2-40B4-BE49-F238E27FC236}">
                <a16:creationId xmlns:a16="http://schemas.microsoft.com/office/drawing/2014/main" id="{BE4CE99B-1A1E-4127-8271-040C0BAD7F18}"/>
              </a:ext>
            </a:extLst>
          </p:cNvPr>
          <p:cNvSpPr>
            <a:spLocks noGrp="1" noChangeArrowheads="1"/>
          </p:cNvSpPr>
          <p:nvPr>
            <p:ph type="sldNum" sz="quarter" idx="12"/>
          </p:nvPr>
        </p:nvSpPr>
        <p:spPr>
          <a:xfrm>
            <a:off x="9956800" y="6246285"/>
            <a:ext cx="1930400" cy="476249"/>
          </a:xfrm>
          <a:prstGeom prst="rect">
            <a:avLst/>
          </a:prstGeom>
        </p:spPr>
        <p:txBody>
          <a:bodyPr vert="horz" wrap="square" lIns="0" tIns="0" rIns="0" bIns="0" numCol="1" anchor="t" anchorCtr="0" compatLnSpc="1">
            <a:prstTxWarp prst="textNoShape">
              <a:avLst/>
            </a:prstTxWarp>
          </a:bodyPr>
          <a:lstStyle>
            <a:lvl1pPr algn="r">
              <a:defRPr>
                <a:solidFill>
                  <a:srgbClr val="282828"/>
                </a:solidFill>
              </a:defRPr>
            </a:lvl1pPr>
          </a:lstStyle>
          <a:p>
            <a:fld id="{AA8EC82D-3C28-4BA6-A9B2-7CEB60D0709B}" type="slidenum">
              <a:rPr lang="en-US" altLang="en-US" smtClean="0"/>
              <a:pPr/>
              <a:t>‹#›</a:t>
            </a:fld>
            <a:endParaRPr lang="en-US" altLang="en-US"/>
          </a:p>
        </p:txBody>
      </p:sp>
      <p:sp>
        <p:nvSpPr>
          <p:cNvPr id="21" name="Content Placeholder 2">
            <a:extLst>
              <a:ext uri="{FF2B5EF4-FFF2-40B4-BE49-F238E27FC236}">
                <a16:creationId xmlns:a16="http://schemas.microsoft.com/office/drawing/2014/main" id="{4EF9843E-7852-4AAD-A076-06419E7165ED}"/>
              </a:ext>
            </a:extLst>
          </p:cNvPr>
          <p:cNvSpPr>
            <a:spLocks noGrp="1"/>
          </p:cNvSpPr>
          <p:nvPr>
            <p:ph sz="half" idx="1"/>
          </p:nvPr>
        </p:nvSpPr>
        <p:spPr>
          <a:xfrm>
            <a:off x="406400" y="1227704"/>
            <a:ext cx="5588000" cy="4525963"/>
          </a:xfrm>
          <a:prstGeom prst="rect">
            <a:avLst/>
          </a:prstGeom>
        </p:spPr>
        <p:txBody>
          <a:bodyPr lIns="0" tIns="0" rIns="0" bIns="0"/>
          <a:lstStyle>
            <a:lvl1pPr marL="457189" indent="-457189">
              <a:spcBef>
                <a:spcPts val="1200"/>
              </a:spcBef>
              <a:buClr>
                <a:schemeClr val="accent2"/>
              </a:buClr>
              <a:buSzPct val="70000"/>
              <a:buFont typeface="Arial Black" panose="020B0A04020102020204" pitchFamily="34" charset="0"/>
              <a:buChar char="+"/>
              <a:defRPr sz="3000">
                <a:solidFill>
                  <a:srgbClr val="282828"/>
                </a:solidFill>
              </a:defRPr>
            </a:lvl1pPr>
            <a:lvl2pPr indent="-457200">
              <a:spcBef>
                <a:spcPts val="1200"/>
              </a:spcBef>
              <a:defRPr sz="2600">
                <a:solidFill>
                  <a:srgbClr val="282828"/>
                </a:solidFill>
              </a:defRPr>
            </a:lvl2pPr>
            <a:lvl3pPr indent="-457200">
              <a:spcBef>
                <a:spcPts val="1200"/>
              </a:spcBef>
              <a:defRPr sz="2200">
                <a:solidFill>
                  <a:srgbClr val="282828"/>
                </a:solidFill>
              </a:defRPr>
            </a:lvl3pPr>
            <a:lvl4pPr indent="-457200">
              <a:spcBef>
                <a:spcPts val="1200"/>
              </a:spcBef>
              <a:defRPr sz="1800">
                <a:solidFill>
                  <a:srgbClr val="282828"/>
                </a:solidFill>
              </a:defRPr>
            </a:lvl4pPr>
            <a:lvl5pPr indent="-457200">
              <a:spcBef>
                <a:spcPts val="1200"/>
              </a:spcBef>
              <a:defRPr sz="1400">
                <a:solidFill>
                  <a:srgbClr val="282828"/>
                </a:solidFill>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3C85EE1-A6FF-414D-90C1-E775B5813EC9}"/>
              </a:ext>
            </a:extLst>
          </p:cNvPr>
          <p:cNvSpPr>
            <a:spLocks noGrp="1"/>
          </p:cNvSpPr>
          <p:nvPr>
            <p:ph type="title"/>
          </p:nvPr>
        </p:nvSpPr>
        <p:spPr>
          <a:xfrm>
            <a:off x="406400" y="533400"/>
            <a:ext cx="11480800" cy="533400"/>
          </a:xfrm>
          <a:prstGeom prst="rect">
            <a:avLst/>
          </a:prstGeom>
        </p:spPr>
        <p:txBody>
          <a:bodyPr lIns="0" tIns="0" rIns="0" bIns="0" anchor="t" anchorCtr="0"/>
          <a:lstStyle>
            <a:lvl1pPr algn="l" rtl="0" eaLnBrk="1" fontAlgn="base" hangingPunct="1">
              <a:lnSpc>
                <a:spcPts val="4500"/>
              </a:lnSpc>
              <a:spcBef>
                <a:spcPct val="0"/>
              </a:spcBef>
              <a:spcAft>
                <a:spcPct val="0"/>
              </a:spcAft>
              <a:defRPr lang="en-US" sz="4500" b="1" kern="0" cap="all" spc="-67" baseline="0" dirty="0">
                <a:solidFill>
                  <a:schemeClr val="tx2"/>
                </a:solidFill>
                <a:latin typeface="HelveticaNeueLT Std Med" panose="020B0604020202020204" pitchFamily="34" charset="0"/>
                <a:ea typeface="+mj-ea"/>
                <a:cs typeface="+mj-cs"/>
              </a:defRPr>
            </a:lvl1pPr>
          </a:lstStyle>
          <a:p>
            <a:r>
              <a:rPr lang="en-US"/>
              <a:t>Click to edit Master title style</a:t>
            </a:r>
          </a:p>
        </p:txBody>
      </p:sp>
    </p:spTree>
    <p:extLst>
      <p:ext uri="{BB962C8B-B14F-4D97-AF65-F5344CB8AC3E}">
        <p14:creationId xmlns:p14="http://schemas.microsoft.com/office/powerpoint/2010/main" val="205302442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0" y="1888067"/>
            <a:ext cx="6197600" cy="4267200"/>
          </a:xfrm>
          <a:prstGeom prst="rect">
            <a:avLst/>
          </a:prstGeom>
        </p:spPr>
        <p:txBody>
          <a:bodyPr/>
          <a:lstStyle>
            <a:lvl1pPr>
              <a:buClr>
                <a:srgbClr val="004990"/>
              </a:buClr>
              <a:defRPr sz="3467" b="1" spc="-40" baseline="0">
                <a:solidFill>
                  <a:srgbClr val="323232"/>
                </a:solidFill>
              </a:defRPr>
            </a:lvl1pPr>
            <a:lvl2pPr>
              <a:buClr>
                <a:srgbClr val="004990"/>
              </a:buClr>
              <a:defRPr sz="3200" spc="-40" baseline="0"/>
            </a:lvl2pPr>
            <a:lvl3pPr>
              <a:buClr>
                <a:srgbClr val="004990"/>
              </a:buClr>
              <a:defRPr sz="2933" spc="-40" baseline="0"/>
            </a:lvl3pPr>
            <a:lvl4pPr>
              <a:buClr>
                <a:srgbClr val="004990"/>
              </a:buClr>
              <a:defRPr sz="2667" spc="-40" baseline="0"/>
            </a:lvl4pPr>
            <a:lvl5pPr>
              <a:buClr>
                <a:srgbClr val="004990"/>
              </a:buClr>
              <a:defRPr sz="2400" spc="-40" baseline="0"/>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0" y="1888067"/>
            <a:ext cx="4572000" cy="4267200"/>
          </a:xfrm>
          <a:prstGeom prst="rect">
            <a:avLst/>
          </a:prstGeom>
        </p:spPr>
        <p:txBody>
          <a:bodyPr/>
          <a:lstStyle>
            <a:lvl1pPr marL="0" indent="0">
              <a:buNone/>
              <a:defRPr sz="1867" spc="-40" baseline="0">
                <a:solidFill>
                  <a:srgbClr val="32323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8" name="Rectangle 6"/>
          <p:cNvSpPr>
            <a:spLocks noGrp="1" noChangeArrowheads="1"/>
          </p:cNvSpPr>
          <p:nvPr>
            <p:ph type="sldNum" sz="quarter" idx="12"/>
          </p:nvPr>
        </p:nvSpPr>
        <p:spPr>
          <a:xfrm>
            <a:off x="508000" y="6392334"/>
            <a:ext cx="1930400" cy="333375"/>
          </a:xfrm>
          <a:prstGeom prst="rect">
            <a:avLst/>
          </a:prstGeom>
        </p:spPr>
        <p:txBody>
          <a:bodyPr lIns="0" tIns="0" rIns="0" bIns="0"/>
          <a:lstStyle>
            <a:lvl1pPr>
              <a:defRPr sz="1733" b="1"/>
            </a:lvl1pPr>
          </a:lstStyle>
          <a:p>
            <a:pPr>
              <a:defRPr/>
            </a:pPr>
            <a:fld id="{183BD69B-4106-4FA2-98C1-9E99C8F7C31D}" type="slidenum">
              <a:rPr lang="en-US" altLang="en-US" smtClean="0"/>
              <a:pPr>
                <a:defRPr/>
              </a:pPr>
              <a:t>‹#›</a:t>
            </a:fld>
            <a:endParaRPr lang="en-US" altLang="en-US"/>
          </a:p>
        </p:txBody>
      </p:sp>
      <p:sp>
        <p:nvSpPr>
          <p:cNvPr id="23" name="Title 1"/>
          <p:cNvSpPr>
            <a:spLocks noGrp="1"/>
          </p:cNvSpPr>
          <p:nvPr>
            <p:ph type="title"/>
          </p:nvPr>
        </p:nvSpPr>
        <p:spPr>
          <a:xfrm>
            <a:off x="1023435" y="707173"/>
            <a:ext cx="10660565" cy="426720"/>
          </a:xfrm>
          <a:prstGeom prst="rect">
            <a:avLst/>
          </a:prstGeom>
        </p:spPr>
        <p:txBody>
          <a:bodyPr lIns="0" tIns="0" rIns="0" bIns="0" anchor="t" anchorCtr="0"/>
          <a:lstStyle>
            <a:lvl1pPr>
              <a:lnSpc>
                <a:spcPts val="4267"/>
              </a:lnSpc>
              <a:defRPr sz="4933" cap="none" spc="-93" baseline="0">
                <a:solidFill>
                  <a:srgbClr val="004990"/>
                </a:solidFill>
                <a:latin typeface="+mj-lt"/>
              </a:defRPr>
            </a:lvl1pPr>
          </a:lstStyle>
          <a:p>
            <a:r>
              <a:rPr lang="en-US"/>
              <a:t>Click to edit Master title style</a:t>
            </a:r>
          </a:p>
        </p:txBody>
      </p:sp>
    </p:spTree>
    <p:extLst>
      <p:ext uri="{BB962C8B-B14F-4D97-AF65-F5344CB8AC3E}">
        <p14:creationId xmlns:p14="http://schemas.microsoft.com/office/powerpoint/2010/main" val="385834357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08000" y="482601"/>
            <a:ext cx="11176000" cy="4422775"/>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2" name="Title 1"/>
          <p:cNvSpPr>
            <a:spLocks noGrp="1"/>
          </p:cNvSpPr>
          <p:nvPr>
            <p:ph type="title"/>
          </p:nvPr>
        </p:nvSpPr>
        <p:spPr>
          <a:xfrm>
            <a:off x="508000" y="4965935"/>
            <a:ext cx="11176000" cy="566739"/>
          </a:xfrm>
          <a:prstGeom prst="rect">
            <a:avLst/>
          </a:prstGeom>
        </p:spPr>
        <p:txBody>
          <a:bodyPr anchor="b"/>
          <a:lstStyle>
            <a:lvl1pPr algn="l">
              <a:defRPr sz="2667" b="1"/>
            </a:lvl1pPr>
          </a:lstStyle>
          <a:p>
            <a:r>
              <a:rPr lang="en-US"/>
              <a:t>Click to edit Master title style</a:t>
            </a:r>
          </a:p>
        </p:txBody>
      </p:sp>
      <p:sp>
        <p:nvSpPr>
          <p:cNvPr id="4" name="Text Placeholder 3"/>
          <p:cNvSpPr>
            <a:spLocks noGrp="1"/>
          </p:cNvSpPr>
          <p:nvPr>
            <p:ph type="body" sz="half" idx="2"/>
          </p:nvPr>
        </p:nvSpPr>
        <p:spPr>
          <a:xfrm>
            <a:off x="508000" y="5575533"/>
            <a:ext cx="11176000" cy="457200"/>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1" name="Rectangle 6"/>
          <p:cNvSpPr>
            <a:spLocks noGrp="1" noChangeArrowheads="1"/>
          </p:cNvSpPr>
          <p:nvPr>
            <p:ph type="sldNum" sz="quarter" idx="12"/>
          </p:nvPr>
        </p:nvSpPr>
        <p:spPr>
          <a:xfrm>
            <a:off x="508000" y="6392334"/>
            <a:ext cx="1930400" cy="333375"/>
          </a:xfrm>
          <a:prstGeom prst="rect">
            <a:avLst/>
          </a:prstGeom>
        </p:spPr>
        <p:txBody>
          <a:bodyPr lIns="0" tIns="0" rIns="0" bIns="0"/>
          <a:lstStyle>
            <a:lvl1pPr>
              <a:defRPr sz="1733" b="1"/>
            </a:lvl1pPr>
          </a:lstStyle>
          <a:p>
            <a:pPr>
              <a:defRPr/>
            </a:pPr>
            <a:fld id="{183BD69B-4106-4FA2-98C1-9E99C8F7C31D}" type="slidenum">
              <a:rPr lang="en-US" altLang="en-US" smtClean="0"/>
              <a:pPr>
                <a:defRPr/>
              </a:pPr>
              <a:t>‹#›</a:t>
            </a:fld>
            <a:endParaRPr lang="en-US" altLang="en-US"/>
          </a:p>
        </p:txBody>
      </p:sp>
    </p:spTree>
    <p:extLst>
      <p:ext uri="{BB962C8B-B14F-4D97-AF65-F5344CB8AC3E}">
        <p14:creationId xmlns:p14="http://schemas.microsoft.com/office/powerpoint/2010/main" val="66745132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5182377" y="5883273"/>
            <a:ext cx="1824636" cy="79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092131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9" name="Content Placeholder 25">
            <a:extLst>
              <a:ext uri="{FF2B5EF4-FFF2-40B4-BE49-F238E27FC236}">
                <a16:creationId xmlns:a16="http://schemas.microsoft.com/office/drawing/2014/main" id="{EFD3CC22-2ADC-B240-84C5-65982715AAD2}"/>
              </a:ext>
            </a:extLst>
          </p:cNvPr>
          <p:cNvSpPr>
            <a:spLocks noGrp="1"/>
          </p:cNvSpPr>
          <p:nvPr>
            <p:ph sz="quarter" idx="18" hasCustomPrompt="1"/>
          </p:nvPr>
        </p:nvSpPr>
        <p:spPr>
          <a:xfrm>
            <a:off x="6187450" y="1971903"/>
            <a:ext cx="5404697" cy="2875280"/>
          </a:xfrm>
          <a:prstGeom prst="rect">
            <a:avLst/>
          </a:prstGeom>
        </p:spPr>
        <p:txBody>
          <a:bodyPr vert="horz"/>
          <a:lstStyle>
            <a:lvl1pPr marL="342900" indent="-342900">
              <a:buClr>
                <a:schemeClr val="accent1"/>
              </a:buClr>
              <a:buSzPct val="90000"/>
              <a:buFont typeface="Arial" panose="020B0604020202020204" pitchFamily="34" charset="0"/>
              <a:buChar char="►"/>
              <a:defRPr sz="1600">
                <a:solidFill>
                  <a:schemeClr val="tx1"/>
                </a:solidFill>
              </a:defRPr>
            </a:lvl1pPr>
            <a:lvl2pPr marL="742950" indent="-285750">
              <a:buSzPct val="90000"/>
              <a:buFont typeface="System Font Regular"/>
              <a:buChar char="–"/>
              <a:defRPr sz="1500"/>
            </a:lvl2pPr>
            <a:lvl3pPr marL="1143000" indent="-228600">
              <a:buClr>
                <a:schemeClr val="accent1"/>
              </a:buClr>
              <a:buSzPct val="65000"/>
              <a:buFont typeface="Arial" panose="020B0604020202020204" pitchFamily="34" charset="0"/>
              <a:buChar char="►"/>
              <a:defRPr sz="1400"/>
            </a:lvl3pPr>
            <a:lvl4pPr marL="1600200" indent="-228600">
              <a:buClr>
                <a:schemeClr val="accent2"/>
              </a:buClr>
              <a:buSzPct val="90000"/>
              <a:buFont typeface="System Font Regular"/>
              <a:buChar char="–"/>
              <a:defRPr sz="1300"/>
            </a:lvl4pPr>
          </a:lstStyle>
          <a:p>
            <a:pPr lvl="0"/>
            <a:r>
              <a:rPr lang="en-US"/>
              <a:t>First Level</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0"/>
          </p:nvPr>
        </p:nvSpPr>
        <p:spPr>
          <a:xfrm>
            <a:off x="514351" y="233413"/>
            <a:ext cx="10322564" cy="612545"/>
          </a:xfrm>
          <a:prstGeom prst="rect">
            <a:avLst/>
          </a:prstGeom>
        </p:spPr>
        <p:txBody>
          <a:bodyPr vert="horz"/>
          <a:lstStyle>
            <a:lvl1pPr marL="0" indent="0">
              <a:buNone/>
              <a:defRPr sz="2800" b="0" cap="all">
                <a:solidFill>
                  <a:schemeClr val="accent2"/>
                </a:solidFill>
              </a:defRPr>
            </a:lvl1pPr>
          </a:lstStyle>
          <a:p>
            <a:pPr lvl="0"/>
            <a:endParaRPr lang="en-US"/>
          </a:p>
        </p:txBody>
      </p:sp>
      <p:sp>
        <p:nvSpPr>
          <p:cNvPr id="10" name="Text Placeholder 10"/>
          <p:cNvSpPr>
            <a:spLocks noGrp="1"/>
          </p:cNvSpPr>
          <p:nvPr>
            <p:ph type="body" sz="quarter" idx="11"/>
          </p:nvPr>
        </p:nvSpPr>
        <p:spPr>
          <a:xfrm>
            <a:off x="514351" y="1108939"/>
            <a:ext cx="5405967" cy="608965"/>
          </a:xfrm>
          <a:prstGeom prst="rect">
            <a:avLst/>
          </a:prstGeom>
        </p:spPr>
        <p:txBody>
          <a:bodyPr vert="horz"/>
          <a:lstStyle>
            <a:lvl1pPr marL="0" indent="0">
              <a:buFontTx/>
              <a:buNone/>
              <a:defRPr sz="2000" b="0">
                <a:solidFill>
                  <a:schemeClr val="accent3"/>
                </a:solidFill>
              </a:defRPr>
            </a:lvl1pPr>
          </a:lstStyle>
          <a:p>
            <a:pPr lvl="0"/>
            <a:endParaRPr lang="en-US"/>
          </a:p>
        </p:txBody>
      </p:sp>
      <p:sp>
        <p:nvSpPr>
          <p:cNvPr id="11" name="Text Placeholder 10"/>
          <p:cNvSpPr>
            <a:spLocks noGrp="1"/>
          </p:cNvSpPr>
          <p:nvPr>
            <p:ph type="body" sz="quarter" idx="12"/>
          </p:nvPr>
        </p:nvSpPr>
        <p:spPr>
          <a:xfrm>
            <a:off x="6190405" y="1108939"/>
            <a:ext cx="5405967" cy="608965"/>
          </a:xfrm>
          <a:prstGeom prst="rect">
            <a:avLst/>
          </a:prstGeom>
        </p:spPr>
        <p:txBody>
          <a:bodyPr vert="horz"/>
          <a:lstStyle>
            <a:lvl1pPr marL="0" indent="0">
              <a:buFontTx/>
              <a:buNone/>
              <a:defRPr sz="2000" b="0">
                <a:solidFill>
                  <a:schemeClr val="accent3"/>
                </a:solidFill>
              </a:defRPr>
            </a:lvl1pPr>
          </a:lstStyle>
          <a:p>
            <a:pPr lvl="0"/>
            <a:endParaRPr lang="en-US"/>
          </a:p>
        </p:txBody>
      </p:sp>
      <p:sp>
        <p:nvSpPr>
          <p:cNvPr id="12" name="Content Placeholder 25"/>
          <p:cNvSpPr>
            <a:spLocks noGrp="1"/>
          </p:cNvSpPr>
          <p:nvPr>
            <p:ph sz="quarter" idx="13" hasCustomPrompt="1"/>
          </p:nvPr>
        </p:nvSpPr>
        <p:spPr>
          <a:xfrm>
            <a:off x="515197" y="1971903"/>
            <a:ext cx="5404697" cy="2875280"/>
          </a:xfrm>
          <a:prstGeom prst="rect">
            <a:avLst/>
          </a:prstGeom>
        </p:spPr>
        <p:txBody>
          <a:bodyPr vert="horz"/>
          <a:lstStyle>
            <a:lvl1pPr marL="342900" indent="-342900">
              <a:buClr>
                <a:schemeClr val="accent1"/>
              </a:buClr>
              <a:buSzPct val="90000"/>
              <a:buFont typeface="Arial" panose="020B0604020202020204" pitchFamily="34" charset="0"/>
              <a:buChar char="►"/>
              <a:defRPr sz="1600">
                <a:solidFill>
                  <a:schemeClr val="tx1"/>
                </a:solidFill>
              </a:defRPr>
            </a:lvl1pPr>
            <a:lvl2pPr marL="742950" indent="-285750">
              <a:buSzPct val="90000"/>
              <a:buFont typeface="System Font Regular"/>
              <a:buChar char="–"/>
              <a:defRPr sz="1500"/>
            </a:lvl2pPr>
            <a:lvl3pPr marL="1143000" indent="-228600">
              <a:buClr>
                <a:schemeClr val="accent1"/>
              </a:buClr>
              <a:buSzPct val="65000"/>
              <a:buFont typeface="Arial" panose="020B0604020202020204" pitchFamily="34" charset="0"/>
              <a:buChar char="►"/>
              <a:defRPr sz="1400"/>
            </a:lvl3pPr>
            <a:lvl4pPr marL="1600200" indent="-228600">
              <a:buClr>
                <a:schemeClr val="accent2"/>
              </a:buClr>
              <a:buSzPct val="90000"/>
              <a:buFont typeface="System Font Regular"/>
              <a:buChar char="–"/>
              <a:defRPr sz="1300"/>
            </a:lvl4pPr>
          </a:lstStyle>
          <a:p>
            <a:pPr lvl="0"/>
            <a:r>
              <a:rPr lang="en-US"/>
              <a:t>First Level</a:t>
            </a:r>
          </a:p>
          <a:p>
            <a:pPr lvl="1"/>
            <a:r>
              <a:rPr lang="en-US"/>
              <a:t>Second Level</a:t>
            </a:r>
          </a:p>
          <a:p>
            <a:pPr lvl="2"/>
            <a:r>
              <a:rPr lang="en-US"/>
              <a:t>Third Level</a:t>
            </a:r>
          </a:p>
          <a:p>
            <a:pPr lvl="3"/>
            <a:r>
              <a:rPr lang="en-US"/>
              <a:t>Fourth Level</a:t>
            </a:r>
          </a:p>
        </p:txBody>
      </p:sp>
      <p:sp>
        <p:nvSpPr>
          <p:cNvPr id="15" name="Text Placeholder 6"/>
          <p:cNvSpPr>
            <a:spLocks noGrp="1"/>
          </p:cNvSpPr>
          <p:nvPr>
            <p:ph type="body" sz="quarter" idx="16"/>
          </p:nvPr>
        </p:nvSpPr>
        <p:spPr>
          <a:xfrm>
            <a:off x="532133" y="5536884"/>
            <a:ext cx="11066435" cy="467677"/>
          </a:xfrm>
          <a:prstGeom prst="rect">
            <a:avLst/>
          </a:prstGeom>
        </p:spPr>
        <p:txBody>
          <a:bodyPr vert="horz"/>
          <a:lstStyle>
            <a:lvl1pPr marL="0" indent="0">
              <a:buFontTx/>
              <a:buNone/>
              <a:defRPr sz="1800">
                <a:solidFill>
                  <a:schemeClr val="accent1"/>
                </a:solidFill>
              </a:defRPr>
            </a:lvl1pPr>
          </a:lstStyle>
          <a:p>
            <a:pPr lvl="0"/>
            <a:endParaRPr lang="en-US"/>
          </a:p>
        </p:txBody>
      </p:sp>
      <p:sp>
        <p:nvSpPr>
          <p:cNvPr id="16" name="Text Placeholder 6"/>
          <p:cNvSpPr>
            <a:spLocks noGrp="1"/>
          </p:cNvSpPr>
          <p:nvPr>
            <p:ph type="body" sz="quarter" idx="17"/>
          </p:nvPr>
        </p:nvSpPr>
        <p:spPr>
          <a:xfrm>
            <a:off x="529512" y="5963604"/>
            <a:ext cx="11066435" cy="467677"/>
          </a:xfrm>
          <a:prstGeom prst="rect">
            <a:avLst/>
          </a:prstGeom>
        </p:spPr>
        <p:txBody>
          <a:bodyPr vert="horz"/>
          <a:lstStyle>
            <a:lvl1pPr marL="0" indent="0">
              <a:buFontTx/>
              <a:buNone/>
              <a:defRPr sz="1600">
                <a:solidFill>
                  <a:schemeClr val="tx2"/>
                </a:solidFill>
              </a:defRPr>
            </a:lvl1pPr>
          </a:lstStyle>
          <a:p>
            <a:pPr lvl="0"/>
            <a:endParaRPr lang="en-US"/>
          </a:p>
        </p:txBody>
      </p:sp>
    </p:spTree>
    <p:extLst>
      <p:ext uri="{BB962C8B-B14F-4D97-AF65-F5344CB8AC3E}">
        <p14:creationId xmlns:p14="http://schemas.microsoft.com/office/powerpoint/2010/main" val="2976903505"/>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9FB41AE7-07AD-43D7-9418-6D32BE5E3192}"/>
              </a:ext>
            </a:extLst>
          </p:cNvPr>
          <p:cNvSpPr>
            <a:spLocks noGrp="1"/>
          </p:cNvSpPr>
          <p:nvPr>
            <p:ph type="pic" sz="quarter" idx="15"/>
          </p:nvPr>
        </p:nvSpPr>
        <p:spPr>
          <a:xfrm>
            <a:off x="-71015" y="0"/>
            <a:ext cx="12263015" cy="6858000"/>
          </a:xfrm>
          <a:solidFill>
            <a:schemeClr val="bg1">
              <a:lumMod val="50000"/>
            </a:schemeClr>
          </a:solidFill>
        </p:spPr>
        <p:txBody>
          <a:bodyPr/>
          <a:lstStyle/>
          <a:p>
            <a:r>
              <a:rPr lang="en-US"/>
              <a:t>Click icon to add picture</a:t>
            </a:r>
          </a:p>
        </p:txBody>
      </p:sp>
      <p:grpSp>
        <p:nvGrpSpPr>
          <p:cNvPr id="14" name="Group 13">
            <a:extLst>
              <a:ext uri="{FF2B5EF4-FFF2-40B4-BE49-F238E27FC236}">
                <a16:creationId xmlns:a16="http://schemas.microsoft.com/office/drawing/2014/main" id="{846D6A0C-E2C3-43CB-83D0-B5F6221079CA}"/>
              </a:ext>
            </a:extLst>
          </p:cNvPr>
          <p:cNvGrpSpPr/>
          <p:nvPr userDrawn="1"/>
        </p:nvGrpSpPr>
        <p:grpSpPr>
          <a:xfrm flipH="1">
            <a:off x="2076202" y="1374276"/>
            <a:ext cx="7324426" cy="3883523"/>
            <a:chOff x="252031" y="-22763"/>
            <a:chExt cx="7324426" cy="7269964"/>
          </a:xfrm>
        </p:grpSpPr>
        <p:sp>
          <p:nvSpPr>
            <p:cNvPr id="15" name="Rectangle 14">
              <a:extLst>
                <a:ext uri="{FF2B5EF4-FFF2-40B4-BE49-F238E27FC236}">
                  <a16:creationId xmlns:a16="http://schemas.microsoft.com/office/drawing/2014/main" id="{F997D03F-0BE2-458F-92A2-4FE73B0FBF51}"/>
                </a:ext>
              </a:extLst>
            </p:cNvPr>
            <p:cNvSpPr/>
            <p:nvPr userDrawn="1"/>
          </p:nvSpPr>
          <p:spPr>
            <a:xfrm>
              <a:off x="500743" y="-22763"/>
              <a:ext cx="7075714" cy="5878284"/>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DC96296-0FBF-47A5-9D6A-5D9BB647A4D7}"/>
                </a:ext>
              </a:extLst>
            </p:cNvPr>
            <p:cNvSpPr/>
            <p:nvPr userDrawn="1"/>
          </p:nvSpPr>
          <p:spPr>
            <a:xfrm>
              <a:off x="979714" y="1181211"/>
              <a:ext cx="6117771" cy="6065990"/>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a:t>+</a:t>
              </a:r>
            </a:p>
            <a:p>
              <a:pPr algn="ctr"/>
              <a:endParaRPr lang="en-US"/>
            </a:p>
          </p:txBody>
        </p:sp>
        <p:sp>
          <p:nvSpPr>
            <p:cNvPr id="17" name="Rectangle 16">
              <a:extLst>
                <a:ext uri="{FF2B5EF4-FFF2-40B4-BE49-F238E27FC236}">
                  <a16:creationId xmlns:a16="http://schemas.microsoft.com/office/drawing/2014/main" id="{53F17719-10FE-433E-9CCC-4509DE17F22A}"/>
                </a:ext>
              </a:extLst>
            </p:cNvPr>
            <p:cNvSpPr/>
            <p:nvPr userDrawn="1"/>
          </p:nvSpPr>
          <p:spPr>
            <a:xfrm>
              <a:off x="252031" y="655467"/>
              <a:ext cx="6475341"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DE73F1A-AAF0-4EB4-8DF0-C152BD93C69B}"/>
              </a:ext>
            </a:extLst>
          </p:cNvPr>
          <p:cNvSpPr>
            <a:spLocks noGrp="1"/>
          </p:cNvSpPr>
          <p:nvPr>
            <p:ph type="ctrTitle" hasCustomPrompt="1"/>
          </p:nvPr>
        </p:nvSpPr>
        <p:spPr>
          <a:xfrm>
            <a:off x="2791372" y="2238426"/>
            <a:ext cx="6609256" cy="1508126"/>
          </a:xfrm>
        </p:spPr>
        <p:txBody>
          <a:bodyPr anchor="b">
            <a:normAutofit/>
          </a:bodyPr>
          <a:lstStyle>
            <a:lvl1pPr algn="ctr">
              <a:defRPr sz="4800" b="1">
                <a:solidFill>
                  <a:srgbClr val="2F3342"/>
                </a:solidFill>
                <a:latin typeface="+mj-lt"/>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A3075AE6-92D3-4205-B268-E1AD6C5901DE}"/>
              </a:ext>
            </a:extLst>
          </p:cNvPr>
          <p:cNvSpPr>
            <a:spLocks noGrp="1"/>
          </p:cNvSpPr>
          <p:nvPr>
            <p:ph type="subTitle" idx="1"/>
          </p:nvPr>
        </p:nvSpPr>
        <p:spPr>
          <a:xfrm>
            <a:off x="2791372" y="3838627"/>
            <a:ext cx="6609256" cy="450503"/>
          </a:xfrm>
        </p:spPr>
        <p:txBody>
          <a:bodyPr/>
          <a:lstStyle>
            <a:lvl1pPr marL="0" indent="0" algn="ctr">
              <a:buNone/>
              <a:defRPr sz="2400" spc="300">
                <a:solidFill>
                  <a:srgbClr val="2F334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673466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FE1CFFBA-D756-4740-B375-252727F02D1E}"/>
              </a:ext>
            </a:extLst>
          </p:cNvPr>
          <p:cNvSpPr>
            <a:spLocks noGrp="1"/>
          </p:cNvSpPr>
          <p:nvPr>
            <p:ph type="pic" sz="quarter" idx="15"/>
          </p:nvPr>
        </p:nvSpPr>
        <p:spPr>
          <a:xfrm>
            <a:off x="2264229" y="0"/>
            <a:ext cx="4919153" cy="6858000"/>
          </a:xfrm>
          <a:solidFill>
            <a:schemeClr val="bg1">
              <a:lumMod val="50000"/>
            </a:schemeClr>
          </a:solidFill>
        </p:spPr>
        <p:txBody>
          <a:bodyPr/>
          <a:lstStyle/>
          <a:p>
            <a:r>
              <a:rPr lang="en-US"/>
              <a:t>Click icon to add picture</a:t>
            </a:r>
          </a:p>
        </p:txBody>
      </p:sp>
      <p:sp>
        <p:nvSpPr>
          <p:cNvPr id="2" name="Title 1">
            <a:extLst>
              <a:ext uri="{FF2B5EF4-FFF2-40B4-BE49-F238E27FC236}">
                <a16:creationId xmlns:a16="http://schemas.microsoft.com/office/drawing/2014/main" id="{B42DCA22-1DF2-42CB-8741-F0CE575EAFE9}"/>
              </a:ext>
            </a:extLst>
          </p:cNvPr>
          <p:cNvSpPr>
            <a:spLocks noGrp="1"/>
          </p:cNvSpPr>
          <p:nvPr>
            <p:ph type="title"/>
          </p:nvPr>
        </p:nvSpPr>
        <p:spPr>
          <a:xfrm>
            <a:off x="437804" y="1676400"/>
            <a:ext cx="5196241" cy="3352800"/>
          </a:xfrm>
        </p:spPr>
        <p:txBody>
          <a:bodyPr>
            <a:normAutofit/>
          </a:bodyPr>
          <a:lstStyle>
            <a:lvl1pPr>
              <a:defRPr sz="4400" b="1" spc="300">
                <a:solidFill>
                  <a:srgbClr val="2F3342"/>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ACDD89F3-6B87-4C54-83B9-A6481CB4FC3A}"/>
              </a:ext>
            </a:extLst>
          </p:cNvPr>
          <p:cNvSpPr>
            <a:spLocks noGrp="1"/>
          </p:cNvSpPr>
          <p:nvPr>
            <p:ph idx="1"/>
          </p:nvPr>
        </p:nvSpPr>
        <p:spPr>
          <a:xfrm>
            <a:off x="7639394" y="365125"/>
            <a:ext cx="4114801" cy="5811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Graphic 10">
            <a:extLst>
              <a:ext uri="{FF2B5EF4-FFF2-40B4-BE49-F238E27FC236}">
                <a16:creationId xmlns:a16="http://schemas.microsoft.com/office/drawing/2014/main" id="{479D679C-E90D-4916-BCE6-71C32B831E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938" y="1088572"/>
            <a:ext cx="4572000" cy="4572000"/>
          </a:xfrm>
          <a:prstGeom prst="rect">
            <a:avLst/>
          </a:prstGeom>
        </p:spPr>
      </p:pic>
      <p:sp>
        <p:nvSpPr>
          <p:cNvPr id="6" name="Footer Placeholder 5">
            <a:extLst>
              <a:ext uri="{FF2B5EF4-FFF2-40B4-BE49-F238E27FC236}">
                <a16:creationId xmlns:a16="http://schemas.microsoft.com/office/drawing/2014/main" id="{75107A3F-3DCD-44DD-AF42-32098DCC3A78}"/>
              </a:ext>
            </a:extLst>
          </p:cNvPr>
          <p:cNvSpPr>
            <a:spLocks noGrp="1"/>
          </p:cNvSpPr>
          <p:nvPr>
            <p:ph type="ftr" sz="quarter" idx="16"/>
          </p:nvPr>
        </p:nvSpPr>
        <p:spPr/>
        <p:txBody>
          <a:bodyPr/>
          <a:lstStyle/>
          <a:p>
            <a:r>
              <a:rPr lang="en-US"/>
              <a:t>Add a Footer</a:t>
            </a:r>
          </a:p>
        </p:txBody>
      </p:sp>
      <p:sp>
        <p:nvSpPr>
          <p:cNvPr id="7" name="Slide Number Placeholder 6">
            <a:extLst>
              <a:ext uri="{FF2B5EF4-FFF2-40B4-BE49-F238E27FC236}">
                <a16:creationId xmlns:a16="http://schemas.microsoft.com/office/drawing/2014/main" id="{CE1DB279-F403-4D2A-8D1B-FB3C81796B48}"/>
              </a:ext>
            </a:extLst>
          </p:cNvPr>
          <p:cNvSpPr>
            <a:spLocks noGrp="1"/>
          </p:cNvSpPr>
          <p:nvPr>
            <p:ph type="sldNum" sz="quarter" idx="17"/>
          </p:nvPr>
        </p:nvSpPr>
        <p:spPr/>
        <p:txBody>
          <a:bodyPr/>
          <a:lstStyle/>
          <a:p>
            <a:fld id="{8C2E478F-E849-4A8C-AF1F-CBCC78A7CBFA}" type="slidenum">
              <a:rPr lang="en-US" smtClean="0"/>
              <a:pPr/>
              <a:t>‹#›</a:t>
            </a:fld>
            <a:endParaRPr lang="en-US"/>
          </a:p>
        </p:txBody>
      </p:sp>
    </p:spTree>
    <p:extLst>
      <p:ext uri="{BB962C8B-B14F-4D97-AF65-F5344CB8AC3E}">
        <p14:creationId xmlns:p14="http://schemas.microsoft.com/office/powerpoint/2010/main" val="2751284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FE1CFFBA-D756-4740-B375-252727F02D1E}"/>
              </a:ext>
            </a:extLst>
          </p:cNvPr>
          <p:cNvSpPr>
            <a:spLocks noGrp="1"/>
          </p:cNvSpPr>
          <p:nvPr>
            <p:ph type="pic" sz="quarter" idx="15"/>
          </p:nvPr>
        </p:nvSpPr>
        <p:spPr>
          <a:xfrm>
            <a:off x="2264229" y="0"/>
            <a:ext cx="9927771" cy="6858000"/>
          </a:xfrm>
          <a:solidFill>
            <a:schemeClr val="bg1">
              <a:lumMod val="50000"/>
            </a:schemeClr>
          </a:solidFill>
        </p:spPr>
        <p:txBody>
          <a:bodyPr/>
          <a:lstStyle/>
          <a:p>
            <a:r>
              <a:rPr lang="en-US"/>
              <a:t>Click icon to add picture</a:t>
            </a:r>
          </a:p>
        </p:txBody>
      </p:sp>
      <p:grpSp>
        <p:nvGrpSpPr>
          <p:cNvPr id="12" name="Group 11">
            <a:extLst>
              <a:ext uri="{FF2B5EF4-FFF2-40B4-BE49-F238E27FC236}">
                <a16:creationId xmlns:a16="http://schemas.microsoft.com/office/drawing/2014/main" id="{99325050-38BE-4AB2-B450-8DC9C0EDD386}"/>
              </a:ext>
            </a:extLst>
          </p:cNvPr>
          <p:cNvGrpSpPr/>
          <p:nvPr userDrawn="1"/>
        </p:nvGrpSpPr>
        <p:grpSpPr>
          <a:xfrm>
            <a:off x="883522" y="408327"/>
            <a:ext cx="5276606" cy="5768636"/>
            <a:chOff x="883522" y="408327"/>
            <a:chExt cx="5276606" cy="5768636"/>
          </a:xfrm>
        </p:grpSpPr>
        <p:sp>
          <p:nvSpPr>
            <p:cNvPr id="13" name="Rectangle 12">
              <a:extLst>
                <a:ext uri="{FF2B5EF4-FFF2-40B4-BE49-F238E27FC236}">
                  <a16:creationId xmlns:a16="http://schemas.microsoft.com/office/drawing/2014/main" id="{3D68A4CE-A5FD-4656-82E1-43D586CC441E}"/>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a:t>+</a:t>
              </a:r>
            </a:p>
            <a:p>
              <a:pPr algn="ctr"/>
              <a:endParaRPr lang="en-US"/>
            </a:p>
          </p:txBody>
        </p:sp>
        <p:pic>
          <p:nvPicPr>
            <p:cNvPr id="15" name="Graphic 14">
              <a:extLst>
                <a:ext uri="{FF2B5EF4-FFF2-40B4-BE49-F238E27FC236}">
                  <a16:creationId xmlns:a16="http://schemas.microsoft.com/office/drawing/2014/main" id="{E66B1E37-8CEC-44ED-A239-C755B72AC6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5781" y="1107282"/>
              <a:ext cx="4572000" cy="4572000"/>
            </a:xfrm>
            <a:prstGeom prst="rect">
              <a:avLst/>
            </a:prstGeom>
          </p:spPr>
        </p:pic>
        <p:sp>
          <p:nvSpPr>
            <p:cNvPr id="14" name="Rectangle 13">
              <a:extLst>
                <a:ext uri="{FF2B5EF4-FFF2-40B4-BE49-F238E27FC236}">
                  <a16:creationId xmlns:a16="http://schemas.microsoft.com/office/drawing/2014/main" id="{B7E28405-97F5-4E03-86F1-FAE2FEA6CFF8}"/>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a:t>+</a:t>
              </a:r>
            </a:p>
            <a:p>
              <a:pPr algn="ctr"/>
              <a:endParaRPr lang="en-US"/>
            </a:p>
          </p:txBody>
        </p:sp>
      </p:grpSp>
      <p:sp>
        <p:nvSpPr>
          <p:cNvPr id="16" name="Title 1">
            <a:extLst>
              <a:ext uri="{FF2B5EF4-FFF2-40B4-BE49-F238E27FC236}">
                <a16:creationId xmlns:a16="http://schemas.microsoft.com/office/drawing/2014/main" id="{719FCC9B-E3B8-49CF-BD22-D553FFAAE5D5}"/>
              </a:ext>
            </a:extLst>
          </p:cNvPr>
          <p:cNvSpPr>
            <a:spLocks noGrp="1"/>
          </p:cNvSpPr>
          <p:nvPr>
            <p:ph type="title"/>
          </p:nvPr>
        </p:nvSpPr>
        <p:spPr>
          <a:xfrm>
            <a:off x="838200" y="1501775"/>
            <a:ext cx="4351911" cy="2384466"/>
          </a:xfrm>
        </p:spPr>
        <p:txBody>
          <a:bodyPr>
            <a:normAutofit/>
          </a:bodyPr>
          <a:lstStyle>
            <a:lvl1pPr algn="ctr">
              <a:defRPr sz="4400" b="1" spc="300">
                <a:solidFill>
                  <a:srgbClr val="2F3342"/>
                </a:solidFill>
                <a:latin typeface="+mj-lt"/>
              </a:defRPr>
            </a:lvl1pPr>
          </a:lstStyle>
          <a:p>
            <a:r>
              <a:rPr lang="en-US"/>
              <a:t>Click to edit Master title style</a:t>
            </a:r>
          </a:p>
        </p:txBody>
      </p:sp>
      <p:sp>
        <p:nvSpPr>
          <p:cNvPr id="17" name="Text Placeholder 2">
            <a:extLst>
              <a:ext uri="{FF2B5EF4-FFF2-40B4-BE49-F238E27FC236}">
                <a16:creationId xmlns:a16="http://schemas.microsoft.com/office/drawing/2014/main" id="{4F21EA87-CE67-4A1E-B2E0-513F775C76A7}"/>
              </a:ext>
            </a:extLst>
          </p:cNvPr>
          <p:cNvSpPr>
            <a:spLocks noGrp="1"/>
          </p:cNvSpPr>
          <p:nvPr>
            <p:ph type="body" idx="13" hasCustomPrompt="1"/>
          </p:nvPr>
        </p:nvSpPr>
        <p:spPr>
          <a:xfrm>
            <a:off x="838199" y="3886241"/>
            <a:ext cx="4351910" cy="296437"/>
          </a:xfrm>
        </p:spPr>
        <p:txBody>
          <a:bodyPr lIns="0" rIns="0">
            <a:noAutofit/>
          </a:bodyPr>
          <a:lstStyle>
            <a:lvl1pPr marL="0" indent="0" algn="ctr">
              <a:buNone/>
              <a:defRPr sz="2000" spc="600">
                <a:solidFill>
                  <a:srgbClr val="2F334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STYLES</a:t>
            </a:r>
          </a:p>
        </p:txBody>
      </p:sp>
      <p:sp>
        <p:nvSpPr>
          <p:cNvPr id="2" name="Footer Placeholder 1">
            <a:extLst>
              <a:ext uri="{FF2B5EF4-FFF2-40B4-BE49-F238E27FC236}">
                <a16:creationId xmlns:a16="http://schemas.microsoft.com/office/drawing/2014/main" id="{1A26DCC3-B99B-481C-AC63-F17D5215DCC8}"/>
              </a:ext>
            </a:extLst>
          </p:cNvPr>
          <p:cNvSpPr>
            <a:spLocks noGrp="1"/>
          </p:cNvSpPr>
          <p:nvPr>
            <p:ph type="ftr" sz="quarter" idx="16"/>
          </p:nvPr>
        </p:nvSpPr>
        <p:spPr/>
        <p:txBody>
          <a:bodyPr/>
          <a:lstStyle/>
          <a:p>
            <a:r>
              <a:rPr lang="en-US"/>
              <a:t>Add a Footer</a:t>
            </a:r>
          </a:p>
        </p:txBody>
      </p:sp>
      <p:sp>
        <p:nvSpPr>
          <p:cNvPr id="3" name="Slide Number Placeholder 2">
            <a:extLst>
              <a:ext uri="{FF2B5EF4-FFF2-40B4-BE49-F238E27FC236}">
                <a16:creationId xmlns:a16="http://schemas.microsoft.com/office/drawing/2014/main" id="{40D24A36-5F75-40A5-8DA4-0364F4492FC6}"/>
              </a:ext>
            </a:extLst>
          </p:cNvPr>
          <p:cNvSpPr>
            <a:spLocks noGrp="1"/>
          </p:cNvSpPr>
          <p:nvPr>
            <p:ph type="sldNum" sz="quarter" idx="17"/>
          </p:nvPr>
        </p:nvSpPr>
        <p:spPr/>
        <p:txBody>
          <a:bodyPr/>
          <a:lstStyle/>
          <a:p>
            <a:fld id="{8C2E478F-E849-4A8C-AF1F-CBCC78A7CBFA}" type="slidenum">
              <a:rPr lang="en-US" smtClean="0"/>
              <a:pPr/>
              <a:t>‹#›</a:t>
            </a:fld>
            <a:endParaRPr lang="en-US"/>
          </a:p>
        </p:txBody>
      </p:sp>
    </p:spTree>
    <p:extLst>
      <p:ext uri="{BB962C8B-B14F-4D97-AF65-F5344CB8AC3E}">
        <p14:creationId xmlns:p14="http://schemas.microsoft.com/office/powerpoint/2010/main" val="36082009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7" name="Picture Placeholder 13">
            <a:extLst>
              <a:ext uri="{FF2B5EF4-FFF2-40B4-BE49-F238E27FC236}">
                <a16:creationId xmlns:a16="http://schemas.microsoft.com/office/drawing/2014/main" id="{B599FEC8-12D0-4EB5-8573-C891D56C84E0}"/>
              </a:ext>
            </a:extLst>
          </p:cNvPr>
          <p:cNvSpPr>
            <a:spLocks noGrp="1"/>
          </p:cNvSpPr>
          <p:nvPr>
            <p:ph type="pic" sz="quarter" idx="15"/>
          </p:nvPr>
        </p:nvSpPr>
        <p:spPr>
          <a:xfrm>
            <a:off x="-71015" y="0"/>
            <a:ext cx="12263015" cy="6858000"/>
          </a:xfrm>
          <a:solidFill>
            <a:schemeClr val="bg1">
              <a:lumMod val="50000"/>
            </a:schemeClr>
          </a:solidFill>
        </p:spPr>
        <p:txBody>
          <a:bodyPr/>
          <a:lstStyle/>
          <a:p>
            <a:r>
              <a:rPr lang="en-US"/>
              <a:t>Click icon to add picture</a:t>
            </a:r>
          </a:p>
        </p:txBody>
      </p:sp>
      <p:grpSp>
        <p:nvGrpSpPr>
          <p:cNvPr id="14" name="Group 13">
            <a:extLst>
              <a:ext uri="{FF2B5EF4-FFF2-40B4-BE49-F238E27FC236}">
                <a16:creationId xmlns:a16="http://schemas.microsoft.com/office/drawing/2014/main" id="{7BF3BF7F-F094-497C-9310-2FE8B059E82B}"/>
              </a:ext>
            </a:extLst>
          </p:cNvPr>
          <p:cNvGrpSpPr/>
          <p:nvPr userDrawn="1"/>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2D49E498-4E90-44A2-B49F-157DFF9E8581}"/>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a:t>+</a:t>
              </a:r>
            </a:p>
            <a:p>
              <a:pPr algn="ctr"/>
              <a:endParaRPr lang="en-US"/>
            </a:p>
          </p:txBody>
        </p:sp>
        <p:pic>
          <p:nvPicPr>
            <p:cNvPr id="17" name="Graphic 16">
              <a:extLst>
                <a:ext uri="{FF2B5EF4-FFF2-40B4-BE49-F238E27FC236}">
                  <a16:creationId xmlns:a16="http://schemas.microsoft.com/office/drawing/2014/main" id="{B2D9F108-8C30-4BEC-8122-BE26326444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FAB546B5-7C56-40DD-B1DF-AE850DE5FDB3}"/>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a:t>+</a:t>
              </a:r>
            </a:p>
            <a:p>
              <a:pPr algn="ctr"/>
              <a:endParaRPr lang="en-US"/>
            </a:p>
          </p:txBody>
        </p:sp>
      </p:grpSp>
      <p:sp>
        <p:nvSpPr>
          <p:cNvPr id="8" name="Title 1">
            <a:extLst>
              <a:ext uri="{FF2B5EF4-FFF2-40B4-BE49-F238E27FC236}">
                <a16:creationId xmlns:a16="http://schemas.microsoft.com/office/drawing/2014/main" id="{4C30FD01-9DD8-4ECA-AC52-7C41002A99B3}"/>
              </a:ext>
            </a:extLst>
          </p:cNvPr>
          <p:cNvSpPr>
            <a:spLocks noGrp="1"/>
          </p:cNvSpPr>
          <p:nvPr>
            <p:ph type="title"/>
          </p:nvPr>
        </p:nvSpPr>
        <p:spPr>
          <a:xfrm>
            <a:off x="4506095" y="1742989"/>
            <a:ext cx="4351911" cy="3352800"/>
          </a:xfrm>
        </p:spPr>
        <p:txBody>
          <a:bodyPr>
            <a:normAutofit/>
          </a:bodyPr>
          <a:lstStyle>
            <a:lvl1pPr algn="ctr">
              <a:defRPr sz="4400" b="1" spc="300">
                <a:solidFill>
                  <a:srgbClr val="2F3342"/>
                </a:solidFill>
                <a:latin typeface="+mj-lt"/>
              </a:defRPr>
            </a:lvl1pPr>
          </a:lstStyle>
          <a:p>
            <a:r>
              <a:rPr lang="en-US"/>
              <a:t>Click to edit Master title style</a:t>
            </a:r>
          </a:p>
        </p:txBody>
      </p:sp>
      <p:sp>
        <p:nvSpPr>
          <p:cNvPr id="22" name="Text Placeholder 2">
            <a:extLst>
              <a:ext uri="{FF2B5EF4-FFF2-40B4-BE49-F238E27FC236}">
                <a16:creationId xmlns:a16="http://schemas.microsoft.com/office/drawing/2014/main" id="{74491700-C4EB-4143-ACD3-DE153BF9DD99}"/>
              </a:ext>
            </a:extLst>
          </p:cNvPr>
          <p:cNvSpPr>
            <a:spLocks noGrp="1"/>
          </p:cNvSpPr>
          <p:nvPr>
            <p:ph type="body" idx="13" hasCustomPrompt="1"/>
          </p:nvPr>
        </p:nvSpPr>
        <p:spPr>
          <a:xfrm>
            <a:off x="4506094" y="4127455"/>
            <a:ext cx="4351910" cy="296437"/>
          </a:xfrm>
        </p:spPr>
        <p:txBody>
          <a:bodyPr lIns="0" rIns="0">
            <a:noAutofit/>
          </a:bodyPr>
          <a:lstStyle>
            <a:lvl1pPr marL="0" indent="0" algn="ctr">
              <a:buNone/>
              <a:defRPr sz="2000" spc="600">
                <a:solidFill>
                  <a:srgbClr val="2F334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STYLES</a:t>
            </a:r>
          </a:p>
        </p:txBody>
      </p:sp>
      <p:sp>
        <p:nvSpPr>
          <p:cNvPr id="3" name="Slide Number Placeholder 2">
            <a:extLst>
              <a:ext uri="{FF2B5EF4-FFF2-40B4-BE49-F238E27FC236}">
                <a16:creationId xmlns:a16="http://schemas.microsoft.com/office/drawing/2014/main" id="{D11BF64E-D1E6-463D-B3F0-1491C107C8B1}"/>
              </a:ext>
            </a:extLst>
          </p:cNvPr>
          <p:cNvSpPr>
            <a:spLocks noGrp="1"/>
          </p:cNvSpPr>
          <p:nvPr>
            <p:ph type="sldNum" sz="quarter" idx="17"/>
          </p:nvPr>
        </p:nvSpPr>
        <p:spPr/>
        <p:txBody>
          <a:bodyPr/>
          <a:lstStyle/>
          <a:p>
            <a:fld id="{8C2E478F-E849-4A8C-AF1F-CBCC78A7CBFA}" type="slidenum">
              <a:rPr lang="en-US" smtClean="0"/>
              <a:pPr/>
              <a:t>‹#›</a:t>
            </a:fld>
            <a:endParaRPr lang="en-US"/>
          </a:p>
        </p:txBody>
      </p:sp>
      <p:sp>
        <p:nvSpPr>
          <p:cNvPr id="2" name="Footer Placeholder 1">
            <a:extLst>
              <a:ext uri="{FF2B5EF4-FFF2-40B4-BE49-F238E27FC236}">
                <a16:creationId xmlns:a16="http://schemas.microsoft.com/office/drawing/2014/main" id="{1149EC66-F633-4F8B-BA43-E48843E5AD21}"/>
              </a:ext>
            </a:extLst>
          </p:cNvPr>
          <p:cNvSpPr>
            <a:spLocks noGrp="1"/>
          </p:cNvSpPr>
          <p:nvPr>
            <p:ph type="ftr" sz="quarter" idx="16"/>
          </p:nvPr>
        </p:nvSpPr>
        <p:spPr/>
        <p:txBody>
          <a:bodyPr/>
          <a:lstStyle>
            <a:lvl1pPr>
              <a:defRPr>
                <a:solidFill>
                  <a:schemeClr val="bg1"/>
                </a:solidFill>
              </a:defRPr>
            </a:lvl1pPr>
          </a:lstStyle>
          <a:p>
            <a:r>
              <a:rPr lang="en-US"/>
              <a:t>Add a Footer</a:t>
            </a:r>
          </a:p>
        </p:txBody>
      </p:sp>
    </p:spTree>
    <p:extLst>
      <p:ext uri="{BB962C8B-B14F-4D97-AF65-F5344CB8AC3E}">
        <p14:creationId xmlns:p14="http://schemas.microsoft.com/office/powerpoint/2010/main" val="35527346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with Ima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C3A4379-5E89-42FE-AA5C-BEA0CDFCDD6F}"/>
              </a:ext>
            </a:extLst>
          </p:cNvPr>
          <p:cNvSpPr/>
          <p:nvPr userDrawn="1"/>
        </p:nvSpPr>
        <p:spPr>
          <a:xfrm>
            <a:off x="4887684" y="1431586"/>
            <a:ext cx="2873833"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a:t>+</a:t>
            </a:r>
          </a:p>
          <a:p>
            <a:pPr algn="ctr"/>
            <a:endParaRPr lang="en-US"/>
          </a:p>
        </p:txBody>
      </p:sp>
      <p:sp>
        <p:nvSpPr>
          <p:cNvPr id="3" name="Text Placeholder 2">
            <a:extLst>
              <a:ext uri="{FF2B5EF4-FFF2-40B4-BE49-F238E27FC236}">
                <a16:creationId xmlns:a16="http://schemas.microsoft.com/office/drawing/2014/main" id="{CF38A5A1-070F-43C9-B2D5-C557B0D72B9C}"/>
              </a:ext>
            </a:extLst>
          </p:cNvPr>
          <p:cNvSpPr>
            <a:spLocks noGrp="1"/>
          </p:cNvSpPr>
          <p:nvPr>
            <p:ph type="body" idx="1"/>
          </p:nvPr>
        </p:nvSpPr>
        <p:spPr>
          <a:xfrm>
            <a:off x="573882" y="1061132"/>
            <a:ext cx="3464717" cy="823912"/>
          </a:xfrm>
          <a:ln>
            <a:solidFill>
              <a:schemeClr val="bg1"/>
            </a:solidFill>
          </a:ln>
        </p:spPr>
        <p:txBody>
          <a:bodyPr anchor="ctr"/>
          <a:lstStyle>
            <a:lvl1pPr marL="0" indent="0" algn="ctr">
              <a:buNone/>
              <a:defRPr sz="2400" b="1">
                <a:solidFill>
                  <a:srgbClr val="2F334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CCBEC1-2F48-4E90-ADF0-BEE2B9E477B0}"/>
              </a:ext>
            </a:extLst>
          </p:cNvPr>
          <p:cNvSpPr>
            <a:spLocks noGrp="1"/>
          </p:cNvSpPr>
          <p:nvPr>
            <p:ph sz="half" idx="2"/>
          </p:nvPr>
        </p:nvSpPr>
        <p:spPr>
          <a:xfrm>
            <a:off x="573882" y="2108201"/>
            <a:ext cx="3464717" cy="3684588"/>
          </a:xfrm>
        </p:spPr>
        <p:txBody>
          <a:bodyPr>
            <a:normAutofit/>
          </a:bodyPr>
          <a:lstStyle>
            <a:lvl1pPr>
              <a:lnSpc>
                <a:spcPct val="150000"/>
              </a:lnSpc>
              <a:defRPr sz="1600">
                <a:solidFill>
                  <a:srgbClr val="2F3342"/>
                </a:solidFill>
              </a:defRPr>
            </a:lvl1pPr>
            <a:lvl2pPr>
              <a:lnSpc>
                <a:spcPct val="150000"/>
              </a:lnSpc>
              <a:defRPr sz="1400">
                <a:solidFill>
                  <a:srgbClr val="2F3342"/>
                </a:solidFill>
              </a:defRPr>
            </a:lvl2pPr>
            <a:lvl3pPr>
              <a:lnSpc>
                <a:spcPct val="150000"/>
              </a:lnSpc>
              <a:defRPr sz="1200">
                <a:solidFill>
                  <a:srgbClr val="2F3342"/>
                </a:solidFill>
              </a:defRPr>
            </a:lvl3pPr>
            <a:lvl4pPr>
              <a:lnSpc>
                <a:spcPct val="150000"/>
              </a:lnSpc>
              <a:defRPr sz="1100">
                <a:solidFill>
                  <a:srgbClr val="2F3342"/>
                </a:solidFill>
              </a:defRPr>
            </a:lvl4pPr>
            <a:lvl5pPr>
              <a:lnSpc>
                <a:spcPct val="150000"/>
              </a:lnSpc>
              <a:defRPr sz="1100">
                <a:solidFill>
                  <a:srgbClr val="2F334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67F380C-58A9-4490-AC57-579A90290F36}"/>
              </a:ext>
            </a:extLst>
          </p:cNvPr>
          <p:cNvSpPr>
            <a:spLocks noGrp="1"/>
          </p:cNvSpPr>
          <p:nvPr>
            <p:ph type="body" idx="13"/>
          </p:nvPr>
        </p:nvSpPr>
        <p:spPr>
          <a:xfrm>
            <a:off x="8153400" y="1061132"/>
            <a:ext cx="3464717" cy="823912"/>
          </a:xfrm>
          <a:ln>
            <a:solidFill>
              <a:schemeClr val="bg1"/>
            </a:solidFill>
          </a:ln>
        </p:spPr>
        <p:txBody>
          <a:bodyPr anchor="ctr"/>
          <a:lstStyle>
            <a:lvl1pPr marL="0" indent="0" algn="ctr">
              <a:buNone/>
              <a:defRPr sz="2400" b="1">
                <a:solidFill>
                  <a:srgbClr val="2F334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DA285A94-0E4E-47DC-8E61-41F684F37003}"/>
              </a:ext>
            </a:extLst>
          </p:cNvPr>
          <p:cNvSpPr>
            <a:spLocks noGrp="1"/>
          </p:cNvSpPr>
          <p:nvPr>
            <p:ph sz="half" idx="14"/>
          </p:nvPr>
        </p:nvSpPr>
        <p:spPr>
          <a:xfrm>
            <a:off x="8153400" y="2108201"/>
            <a:ext cx="3464717" cy="3684588"/>
          </a:xfrm>
        </p:spPr>
        <p:txBody>
          <a:bodyPr>
            <a:normAutofit/>
          </a:bodyPr>
          <a:lstStyle>
            <a:lvl1pPr>
              <a:lnSpc>
                <a:spcPct val="150000"/>
              </a:lnSpc>
              <a:defRPr sz="1600">
                <a:solidFill>
                  <a:srgbClr val="2F3342"/>
                </a:solidFill>
              </a:defRPr>
            </a:lvl1pPr>
            <a:lvl2pPr>
              <a:lnSpc>
                <a:spcPct val="150000"/>
              </a:lnSpc>
              <a:defRPr sz="1400">
                <a:solidFill>
                  <a:srgbClr val="2F3342"/>
                </a:solidFill>
              </a:defRPr>
            </a:lvl2pPr>
            <a:lvl3pPr>
              <a:lnSpc>
                <a:spcPct val="150000"/>
              </a:lnSpc>
              <a:defRPr sz="1200">
                <a:solidFill>
                  <a:srgbClr val="2F3342"/>
                </a:solidFill>
              </a:defRPr>
            </a:lvl3pPr>
            <a:lvl4pPr>
              <a:lnSpc>
                <a:spcPct val="150000"/>
              </a:lnSpc>
              <a:defRPr sz="1100">
                <a:solidFill>
                  <a:srgbClr val="2F3342"/>
                </a:solidFill>
              </a:defRPr>
            </a:lvl4pPr>
            <a:lvl5pPr>
              <a:lnSpc>
                <a:spcPct val="150000"/>
              </a:lnSpc>
              <a:defRPr sz="1100">
                <a:solidFill>
                  <a:srgbClr val="2F334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6EDCBFD0-7AE5-4346-AD3A-01F956626091}"/>
              </a:ext>
            </a:extLst>
          </p:cNvPr>
          <p:cNvSpPr/>
          <p:nvPr userDrawn="1"/>
        </p:nvSpPr>
        <p:spPr>
          <a:xfrm>
            <a:off x="4430484" y="0"/>
            <a:ext cx="2873833" cy="5426414"/>
          </a:xfrm>
          <a:prstGeom prst="rect">
            <a:avLst/>
          </a:prstGeom>
          <a:noFill/>
          <a:ln w="889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a:t>+</a:t>
            </a:r>
          </a:p>
          <a:p>
            <a:pPr algn="ctr"/>
            <a:endParaRPr lang="en-US"/>
          </a:p>
        </p:txBody>
      </p:sp>
      <p:sp>
        <p:nvSpPr>
          <p:cNvPr id="16" name="Picture Placeholder 13">
            <a:extLst>
              <a:ext uri="{FF2B5EF4-FFF2-40B4-BE49-F238E27FC236}">
                <a16:creationId xmlns:a16="http://schemas.microsoft.com/office/drawing/2014/main" id="{354FBDC8-CD65-4972-A821-C25297B1A8AB}"/>
              </a:ext>
            </a:extLst>
          </p:cNvPr>
          <p:cNvSpPr>
            <a:spLocks noGrp="1"/>
          </p:cNvSpPr>
          <p:nvPr>
            <p:ph type="pic" sz="quarter" idx="15"/>
          </p:nvPr>
        </p:nvSpPr>
        <p:spPr>
          <a:xfrm>
            <a:off x="4659082" y="489291"/>
            <a:ext cx="2873833" cy="5920920"/>
          </a:xfrm>
          <a:solidFill>
            <a:schemeClr val="bg1"/>
          </a:solidFill>
        </p:spPr>
        <p:txBody>
          <a:bodyPr/>
          <a:lstStyle/>
          <a:p>
            <a:r>
              <a:rPr lang="en-US"/>
              <a:t>Click icon to add picture</a:t>
            </a:r>
          </a:p>
        </p:txBody>
      </p:sp>
      <p:sp>
        <p:nvSpPr>
          <p:cNvPr id="2" name="Footer Placeholder 1">
            <a:extLst>
              <a:ext uri="{FF2B5EF4-FFF2-40B4-BE49-F238E27FC236}">
                <a16:creationId xmlns:a16="http://schemas.microsoft.com/office/drawing/2014/main" id="{0C0FCBE5-63C0-4DC7-8687-C2C76ABBDDB2}"/>
              </a:ext>
            </a:extLst>
          </p:cNvPr>
          <p:cNvSpPr>
            <a:spLocks noGrp="1"/>
          </p:cNvSpPr>
          <p:nvPr>
            <p:ph type="ftr" sz="quarter" idx="16"/>
          </p:nvPr>
        </p:nvSpPr>
        <p:spPr/>
        <p:txBody>
          <a:bodyPr/>
          <a:lstStyle/>
          <a:p>
            <a:r>
              <a:rPr lang="en-US"/>
              <a:t>Add a Footer</a:t>
            </a:r>
          </a:p>
        </p:txBody>
      </p:sp>
      <p:sp>
        <p:nvSpPr>
          <p:cNvPr id="5" name="Slide Number Placeholder 4">
            <a:extLst>
              <a:ext uri="{FF2B5EF4-FFF2-40B4-BE49-F238E27FC236}">
                <a16:creationId xmlns:a16="http://schemas.microsoft.com/office/drawing/2014/main" id="{D0F240C4-B3CD-49AA-8C48-9FE7AA1FE3D0}"/>
              </a:ext>
            </a:extLst>
          </p:cNvPr>
          <p:cNvSpPr>
            <a:spLocks noGrp="1"/>
          </p:cNvSpPr>
          <p:nvPr>
            <p:ph type="sldNum" sz="quarter" idx="17"/>
          </p:nvPr>
        </p:nvSpPr>
        <p:spPr/>
        <p:txBody>
          <a:bodyPr/>
          <a:lstStyle/>
          <a:p>
            <a:fld id="{8C2E478F-E849-4A8C-AF1F-CBCC78A7CBFA}" type="slidenum">
              <a:rPr lang="en-US" smtClean="0"/>
              <a:pPr/>
              <a:t>‹#›</a:t>
            </a:fld>
            <a:endParaRPr lang="en-US"/>
          </a:p>
        </p:txBody>
      </p:sp>
      <p:sp>
        <p:nvSpPr>
          <p:cNvPr id="6" name="Title 5" hidden="1">
            <a:extLst>
              <a:ext uri="{FF2B5EF4-FFF2-40B4-BE49-F238E27FC236}">
                <a16:creationId xmlns:a16="http://schemas.microsoft.com/office/drawing/2014/main" id="{A43A44DE-9B7B-49B8-AE13-95164A3FA9F1}"/>
              </a:ext>
            </a:extLst>
          </p:cNvPr>
          <p:cNvSpPr>
            <a:spLocks noGrp="1"/>
          </p:cNvSpPr>
          <p:nvPr>
            <p:ph type="title"/>
          </p:nvPr>
        </p:nvSpPr>
        <p:spPr>
          <a:xfrm>
            <a:off x="595884" y="0"/>
            <a:ext cx="3605998" cy="1188720"/>
          </a:xfrm>
        </p:spPr>
        <p:txBody>
          <a:bodyPr>
            <a:normAutofit/>
          </a:bodyPr>
          <a:lstStyle>
            <a:lvl1pPr>
              <a:defRPr sz="2800"/>
            </a:lvl1pPr>
          </a:lstStyle>
          <a:p>
            <a:r>
              <a:rPr lang="en-US"/>
              <a:t>Click to edit Master title style</a:t>
            </a:r>
          </a:p>
        </p:txBody>
      </p:sp>
    </p:spTree>
    <p:extLst>
      <p:ext uri="{BB962C8B-B14F-4D97-AF65-F5344CB8AC3E}">
        <p14:creationId xmlns:p14="http://schemas.microsoft.com/office/powerpoint/2010/main" val="30945177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AE90E16-AEC5-4F82-85B0-DDEA26AA939A}"/>
              </a:ext>
            </a:extLst>
          </p:cNvPr>
          <p:cNvSpPr>
            <a:spLocks noGrp="1"/>
          </p:cNvSpPr>
          <p:nvPr>
            <p:ph type="pic" idx="1"/>
          </p:nvPr>
        </p:nvSpPr>
        <p:spPr>
          <a:xfrm>
            <a:off x="6727370" y="0"/>
            <a:ext cx="5464629"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Rectangle 9">
            <a:extLst>
              <a:ext uri="{FF2B5EF4-FFF2-40B4-BE49-F238E27FC236}">
                <a16:creationId xmlns:a16="http://schemas.microsoft.com/office/drawing/2014/main" id="{ABD40C7A-92CE-46D6-B056-C75D73663328}"/>
              </a:ext>
            </a:extLst>
          </p:cNvPr>
          <p:cNvSpPr/>
          <p:nvPr userDrawn="1"/>
        </p:nvSpPr>
        <p:spPr>
          <a:xfrm>
            <a:off x="609600" y="391887"/>
            <a:ext cx="7075714" cy="5878284"/>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A1A2116-206B-49CD-9ECC-078E4F72904C}"/>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a:t>+</a:t>
            </a:r>
          </a:p>
          <a:p>
            <a:pPr algn="ctr"/>
            <a:endParaRPr lang="en-US"/>
          </a:p>
        </p:txBody>
      </p:sp>
      <p:sp>
        <p:nvSpPr>
          <p:cNvPr id="14" name="Rectangle 13">
            <a:extLst>
              <a:ext uri="{FF2B5EF4-FFF2-40B4-BE49-F238E27FC236}">
                <a16:creationId xmlns:a16="http://schemas.microsoft.com/office/drawing/2014/main" id="{A69E75A6-06C5-49D0-9164-3098CE0E53D8}"/>
              </a:ext>
            </a:extLst>
          </p:cNvPr>
          <p:cNvSpPr/>
          <p:nvPr userDrawn="1"/>
        </p:nvSpPr>
        <p:spPr>
          <a:xfrm>
            <a:off x="957943" y="655467"/>
            <a:ext cx="5769428"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F0F519-65FC-434F-8F2F-F778A20A82ED}"/>
              </a:ext>
            </a:extLst>
          </p:cNvPr>
          <p:cNvSpPr>
            <a:spLocks noGrp="1"/>
          </p:cNvSpPr>
          <p:nvPr>
            <p:ph type="title"/>
          </p:nvPr>
        </p:nvSpPr>
        <p:spPr>
          <a:xfrm>
            <a:off x="957943" y="1480457"/>
            <a:ext cx="5138057" cy="587876"/>
          </a:xfrm>
        </p:spPr>
        <p:txBody>
          <a:bodyPr anchor="b"/>
          <a:lstStyle>
            <a:lvl1pPr>
              <a:defRPr sz="3200" b="1">
                <a:solidFill>
                  <a:srgbClr val="2F3342"/>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F41E2B8D-1C12-403F-BE59-ECC565466CB0}"/>
              </a:ext>
            </a:extLst>
          </p:cNvPr>
          <p:cNvSpPr>
            <a:spLocks noGrp="1"/>
          </p:cNvSpPr>
          <p:nvPr>
            <p:ph type="body" sz="half" idx="2"/>
          </p:nvPr>
        </p:nvSpPr>
        <p:spPr>
          <a:xfrm>
            <a:off x="957943" y="2546851"/>
            <a:ext cx="5138057" cy="3396749"/>
          </a:xfrm>
        </p:spPr>
        <p:txBody>
          <a:bodyPr/>
          <a:lstStyle>
            <a:lvl1pPr marL="0" indent="0">
              <a:lnSpc>
                <a:spcPct val="150000"/>
              </a:lnSpc>
              <a:buNone/>
              <a:defRPr sz="1600">
                <a:solidFill>
                  <a:srgbClr val="2F334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 Placeholder 2">
            <a:extLst>
              <a:ext uri="{FF2B5EF4-FFF2-40B4-BE49-F238E27FC236}">
                <a16:creationId xmlns:a16="http://schemas.microsoft.com/office/drawing/2014/main" id="{D9EF0584-D46D-4C21-99D2-074ADF23E018}"/>
              </a:ext>
            </a:extLst>
          </p:cNvPr>
          <p:cNvSpPr>
            <a:spLocks noGrp="1"/>
          </p:cNvSpPr>
          <p:nvPr>
            <p:ph type="body" idx="13" hasCustomPrompt="1"/>
          </p:nvPr>
        </p:nvSpPr>
        <p:spPr>
          <a:xfrm>
            <a:off x="979714" y="2095547"/>
            <a:ext cx="4958100" cy="365125"/>
          </a:xfrm>
        </p:spPr>
        <p:txBody>
          <a:bodyPr>
            <a:noAutofit/>
          </a:bodyPr>
          <a:lstStyle>
            <a:lvl1pPr marL="0" indent="0">
              <a:buNone/>
              <a:defRPr sz="2000" spc="600">
                <a:solidFill>
                  <a:srgbClr val="2F334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Footer Placeholder 7">
            <a:extLst>
              <a:ext uri="{FF2B5EF4-FFF2-40B4-BE49-F238E27FC236}">
                <a16:creationId xmlns:a16="http://schemas.microsoft.com/office/drawing/2014/main" id="{86AFC205-B079-430E-B82F-CBF6F56DE09D}"/>
              </a:ext>
            </a:extLst>
          </p:cNvPr>
          <p:cNvSpPr>
            <a:spLocks noGrp="1"/>
          </p:cNvSpPr>
          <p:nvPr>
            <p:ph type="ftr" sz="quarter" idx="14"/>
          </p:nvPr>
        </p:nvSpPr>
        <p:spPr/>
        <p:txBody>
          <a:bodyPr/>
          <a:lstStyle/>
          <a:p>
            <a:r>
              <a:rPr lang="en-US"/>
              <a:t>Add a Footer</a:t>
            </a:r>
          </a:p>
        </p:txBody>
      </p:sp>
      <p:sp>
        <p:nvSpPr>
          <p:cNvPr id="12" name="Slide Number Placeholder 11">
            <a:extLst>
              <a:ext uri="{FF2B5EF4-FFF2-40B4-BE49-F238E27FC236}">
                <a16:creationId xmlns:a16="http://schemas.microsoft.com/office/drawing/2014/main" id="{E82B84E2-AAE4-4BC1-8C01-AF4ABADD6EDE}"/>
              </a:ext>
            </a:extLst>
          </p:cNvPr>
          <p:cNvSpPr>
            <a:spLocks noGrp="1"/>
          </p:cNvSpPr>
          <p:nvPr>
            <p:ph type="sldNum" sz="quarter" idx="15"/>
          </p:nvPr>
        </p:nvSpPr>
        <p:spPr/>
        <p:txBody>
          <a:bodyPr/>
          <a:lstStyle/>
          <a:p>
            <a:fld id="{8C2E478F-E849-4A8C-AF1F-CBCC78A7CBFA}" type="slidenum">
              <a:rPr lang="en-US" smtClean="0"/>
              <a:pPr/>
              <a:t>‹#›</a:t>
            </a:fld>
            <a:endParaRPr lang="en-US"/>
          </a:p>
        </p:txBody>
      </p:sp>
    </p:spTree>
    <p:extLst>
      <p:ext uri="{BB962C8B-B14F-4D97-AF65-F5344CB8AC3E}">
        <p14:creationId xmlns:p14="http://schemas.microsoft.com/office/powerpoint/2010/main" val="744529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7D07CA-3814-463C-9AD5-DF4AE7961642}"/>
              </a:ext>
            </a:extLst>
          </p:cNvPr>
          <p:cNvSpPr/>
          <p:nvPr/>
        </p:nvSpPr>
        <p:spPr>
          <a:xfrm>
            <a:off x="0" y="1"/>
            <a:ext cx="12192000" cy="122767"/>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 Placeholder 2"/>
          <p:cNvSpPr>
            <a:spLocks noGrp="1"/>
          </p:cNvSpPr>
          <p:nvPr>
            <p:ph type="body" idx="1"/>
          </p:nvPr>
        </p:nvSpPr>
        <p:spPr>
          <a:xfrm>
            <a:off x="406400" y="1733549"/>
            <a:ext cx="5486400" cy="639763"/>
          </a:xfrm>
          <a:prstGeom prst="rect">
            <a:avLst/>
          </a:prstGeom>
        </p:spPr>
        <p:txBody>
          <a:bodyPr lIns="0" tIns="0" rIns="0" bIns="0" anchor="t" anchorCtr="0"/>
          <a:lstStyle>
            <a:lvl1pPr marL="0" indent="0">
              <a:buNone/>
              <a:defRPr sz="2933" b="1">
                <a:solidFill>
                  <a:srgbClr val="282828"/>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406400" y="2373312"/>
            <a:ext cx="5486400" cy="3570288"/>
          </a:xfrm>
          <a:prstGeom prst="rect">
            <a:avLst/>
          </a:prstGeom>
        </p:spPr>
        <p:txBody>
          <a:bodyPr lIns="0" tIns="0" rIns="0" bIns="0"/>
          <a:lstStyle>
            <a:lvl1pPr marL="457189" indent="-457189">
              <a:spcBef>
                <a:spcPts val="1200"/>
              </a:spcBef>
              <a:buClr>
                <a:srgbClr val="FFC425"/>
              </a:buClr>
              <a:buSzPct val="70000"/>
              <a:buFont typeface="Arial Black" panose="020B0A04020102020204" pitchFamily="34" charset="0"/>
              <a:buChar char="+"/>
              <a:defRPr sz="2800">
                <a:solidFill>
                  <a:srgbClr val="282828"/>
                </a:solidFill>
              </a:defRPr>
            </a:lvl1pPr>
            <a:lvl2pPr indent="-457200">
              <a:spcBef>
                <a:spcPts val="1200"/>
              </a:spcBef>
              <a:defRPr sz="2400">
                <a:solidFill>
                  <a:srgbClr val="282828"/>
                </a:solidFill>
              </a:defRPr>
            </a:lvl2pPr>
            <a:lvl3pPr indent="-457200">
              <a:spcBef>
                <a:spcPts val="1200"/>
              </a:spcBef>
              <a:defRPr sz="2000">
                <a:solidFill>
                  <a:srgbClr val="282828"/>
                </a:solidFill>
              </a:defRPr>
            </a:lvl3pPr>
            <a:lvl4pPr indent="-457200">
              <a:spcBef>
                <a:spcPts val="1200"/>
              </a:spcBef>
              <a:defRPr sz="1600">
                <a:solidFill>
                  <a:srgbClr val="282828"/>
                </a:solidFill>
              </a:defRPr>
            </a:lvl4pPr>
            <a:lvl5pPr indent="-457200">
              <a:spcBef>
                <a:spcPts val="1200"/>
              </a:spcBef>
              <a:defRPr sz="1200">
                <a:solidFill>
                  <a:srgbClr val="282828"/>
                </a:solidFill>
              </a:defRPr>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0" y="1733549"/>
            <a:ext cx="5486400" cy="639763"/>
          </a:xfrm>
          <a:prstGeom prst="rect">
            <a:avLst/>
          </a:prstGeom>
        </p:spPr>
        <p:txBody>
          <a:bodyPr lIns="0" tIns="0" rIns="0" bIns="0" anchor="t" anchorCtr="0"/>
          <a:lstStyle>
            <a:lvl1pPr marL="0" indent="0">
              <a:buNone/>
              <a:defRPr sz="2933" b="1">
                <a:solidFill>
                  <a:srgbClr val="282828"/>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p:cNvSpPr>
            <a:spLocks noGrp="1"/>
          </p:cNvSpPr>
          <p:nvPr>
            <p:ph sz="quarter" idx="4"/>
          </p:nvPr>
        </p:nvSpPr>
        <p:spPr>
          <a:xfrm>
            <a:off x="6400800" y="2373312"/>
            <a:ext cx="5486400" cy="3570288"/>
          </a:xfrm>
          <a:prstGeom prst="rect">
            <a:avLst/>
          </a:prstGeom>
        </p:spPr>
        <p:txBody>
          <a:bodyPr lIns="0" tIns="0" rIns="0" bIns="0"/>
          <a:lstStyle>
            <a:lvl1pPr marL="457189" indent="-457189">
              <a:spcBef>
                <a:spcPts val="1200"/>
              </a:spcBef>
              <a:buClr>
                <a:schemeClr val="accent2"/>
              </a:buClr>
              <a:buSzPct val="70000"/>
              <a:buFont typeface="Arial Black" panose="020B0A04020102020204" pitchFamily="34" charset="0"/>
              <a:buChar char="+"/>
              <a:defRPr sz="2933">
                <a:solidFill>
                  <a:srgbClr val="282828"/>
                </a:solidFill>
              </a:defRPr>
            </a:lvl1pPr>
            <a:lvl2pPr>
              <a:spcBef>
                <a:spcPts val="1200"/>
              </a:spcBef>
              <a:defRPr sz="2667">
                <a:solidFill>
                  <a:srgbClr val="282828"/>
                </a:solidFill>
              </a:defRPr>
            </a:lvl2pPr>
            <a:lvl3pPr>
              <a:spcBef>
                <a:spcPts val="1200"/>
              </a:spcBef>
              <a:defRPr sz="2400">
                <a:solidFill>
                  <a:srgbClr val="282828"/>
                </a:solidFill>
              </a:defRPr>
            </a:lvl3pPr>
            <a:lvl4pPr>
              <a:spcBef>
                <a:spcPts val="1200"/>
              </a:spcBef>
              <a:defRPr sz="2133">
                <a:solidFill>
                  <a:srgbClr val="282828"/>
                </a:solidFill>
              </a:defRPr>
            </a:lvl4pPr>
            <a:lvl5pPr>
              <a:spcBef>
                <a:spcPts val="1200"/>
              </a:spcBef>
              <a:defRPr sz="2133">
                <a:solidFill>
                  <a:srgbClr val="282828"/>
                </a:solidFill>
              </a:defRPr>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36471513-CC0D-4C40-B94C-FE71FAEC484F}"/>
              </a:ext>
            </a:extLst>
          </p:cNvPr>
          <p:cNvSpPr/>
          <p:nvPr userDrawn="1"/>
        </p:nvSpPr>
        <p:spPr>
          <a:xfrm>
            <a:off x="0" y="1"/>
            <a:ext cx="12192000" cy="122767"/>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4">
            <a:extLst>
              <a:ext uri="{FF2B5EF4-FFF2-40B4-BE49-F238E27FC236}">
                <a16:creationId xmlns:a16="http://schemas.microsoft.com/office/drawing/2014/main" id="{59DDE86C-7F91-49E5-BADB-C4057A3382C6}"/>
              </a:ext>
            </a:extLst>
          </p:cNvPr>
          <p:cNvSpPr>
            <a:spLocks noGrp="1" noChangeArrowheads="1"/>
          </p:cNvSpPr>
          <p:nvPr>
            <p:ph type="dt" sz="half" idx="10"/>
          </p:nvPr>
        </p:nvSpPr>
        <p:spPr>
          <a:xfrm>
            <a:off x="406400" y="6246285"/>
            <a:ext cx="2186517" cy="476249"/>
          </a:xfrm>
          <a:prstGeom prst="rect">
            <a:avLst/>
          </a:prstGeom>
        </p:spPr>
        <p:txBody>
          <a:bodyPr lIns="0" tIns="0" rIns="0" bIns="0"/>
          <a:lstStyle>
            <a:lvl1pPr>
              <a:defRPr>
                <a:solidFill>
                  <a:srgbClr val="282828"/>
                </a:solidFill>
                <a:latin typeface="Arial" charset="0"/>
              </a:defRPr>
            </a:lvl1pPr>
          </a:lstStyle>
          <a:p>
            <a:pPr>
              <a:defRPr/>
            </a:pPr>
            <a:endParaRPr lang="en-US" altLang="en-US"/>
          </a:p>
        </p:txBody>
      </p:sp>
      <p:sp>
        <p:nvSpPr>
          <p:cNvPr id="14" name="Rectangle 5">
            <a:extLst>
              <a:ext uri="{FF2B5EF4-FFF2-40B4-BE49-F238E27FC236}">
                <a16:creationId xmlns:a16="http://schemas.microsoft.com/office/drawing/2014/main" id="{E63A9C8B-DB16-4691-B809-F719B53B75EC}"/>
              </a:ext>
            </a:extLst>
          </p:cNvPr>
          <p:cNvSpPr>
            <a:spLocks noGrp="1" noChangeArrowheads="1"/>
          </p:cNvSpPr>
          <p:nvPr>
            <p:ph type="ftr" sz="quarter" idx="11"/>
          </p:nvPr>
        </p:nvSpPr>
        <p:spPr>
          <a:xfrm>
            <a:off x="3657600" y="6246285"/>
            <a:ext cx="5283200" cy="476249"/>
          </a:xfrm>
          <a:prstGeom prst="rect">
            <a:avLst/>
          </a:prstGeom>
        </p:spPr>
        <p:txBody>
          <a:bodyPr lIns="0" tIns="0" rIns="0" bIns="0"/>
          <a:lstStyle>
            <a:lvl1pPr>
              <a:defRPr dirty="0">
                <a:solidFill>
                  <a:srgbClr val="282828"/>
                </a:solidFill>
                <a:latin typeface="Arial" charset="0"/>
              </a:defRPr>
            </a:lvl1pPr>
          </a:lstStyle>
          <a:p>
            <a:pPr>
              <a:defRPr/>
            </a:pPr>
            <a:endParaRPr lang="en-US" altLang="en-US"/>
          </a:p>
        </p:txBody>
      </p:sp>
      <p:sp>
        <p:nvSpPr>
          <p:cNvPr id="15" name="Rectangle 6">
            <a:extLst>
              <a:ext uri="{FF2B5EF4-FFF2-40B4-BE49-F238E27FC236}">
                <a16:creationId xmlns:a16="http://schemas.microsoft.com/office/drawing/2014/main" id="{244FAD78-AF4C-4AEA-BE33-46429668790B}"/>
              </a:ext>
            </a:extLst>
          </p:cNvPr>
          <p:cNvSpPr>
            <a:spLocks noGrp="1" noChangeArrowheads="1"/>
          </p:cNvSpPr>
          <p:nvPr>
            <p:ph type="sldNum" sz="quarter" idx="12"/>
          </p:nvPr>
        </p:nvSpPr>
        <p:spPr>
          <a:xfrm>
            <a:off x="9956800" y="6246285"/>
            <a:ext cx="1930400" cy="476249"/>
          </a:xfrm>
          <a:prstGeom prst="rect">
            <a:avLst/>
          </a:prstGeom>
        </p:spPr>
        <p:txBody>
          <a:bodyPr vert="horz" wrap="square" lIns="0" tIns="0" rIns="0" bIns="0" numCol="1" anchor="t" anchorCtr="0" compatLnSpc="1">
            <a:prstTxWarp prst="textNoShape">
              <a:avLst/>
            </a:prstTxWarp>
          </a:bodyPr>
          <a:lstStyle>
            <a:lvl1pPr algn="r">
              <a:defRPr>
                <a:solidFill>
                  <a:srgbClr val="282828"/>
                </a:solidFill>
              </a:defRPr>
            </a:lvl1pPr>
          </a:lstStyle>
          <a:p>
            <a:fld id="{AA8EC82D-3C28-4BA6-A9B2-7CEB60D0709B}" type="slidenum">
              <a:rPr lang="en-US" altLang="en-US" smtClean="0"/>
              <a:pPr/>
              <a:t>‹#›</a:t>
            </a:fld>
            <a:endParaRPr lang="en-US" altLang="en-US"/>
          </a:p>
        </p:txBody>
      </p:sp>
      <p:sp>
        <p:nvSpPr>
          <p:cNvPr id="16" name="Title 1">
            <a:extLst>
              <a:ext uri="{FF2B5EF4-FFF2-40B4-BE49-F238E27FC236}">
                <a16:creationId xmlns:a16="http://schemas.microsoft.com/office/drawing/2014/main" id="{C8379C1E-8C41-4F82-954D-09C691DBDE21}"/>
              </a:ext>
            </a:extLst>
          </p:cNvPr>
          <p:cNvSpPr>
            <a:spLocks noGrp="1"/>
          </p:cNvSpPr>
          <p:nvPr>
            <p:ph type="title"/>
          </p:nvPr>
        </p:nvSpPr>
        <p:spPr>
          <a:xfrm>
            <a:off x="406400" y="533400"/>
            <a:ext cx="11480800" cy="533400"/>
          </a:xfrm>
          <a:prstGeom prst="rect">
            <a:avLst/>
          </a:prstGeom>
        </p:spPr>
        <p:txBody>
          <a:bodyPr lIns="0" tIns="0" rIns="0" bIns="0" anchor="t" anchorCtr="0"/>
          <a:lstStyle>
            <a:lvl1pPr algn="l" rtl="0" eaLnBrk="1" fontAlgn="base" hangingPunct="1">
              <a:lnSpc>
                <a:spcPts val="4500"/>
              </a:lnSpc>
              <a:spcBef>
                <a:spcPct val="0"/>
              </a:spcBef>
              <a:spcAft>
                <a:spcPct val="0"/>
              </a:spcAft>
              <a:defRPr lang="en-US" sz="4500" b="1" kern="0" cap="all" spc="-67" baseline="0" dirty="0">
                <a:solidFill>
                  <a:schemeClr val="tx2"/>
                </a:solidFill>
                <a:latin typeface="HelveticaNeueLT Std Med" panose="020B0604020202020204" pitchFamily="34" charset="0"/>
                <a:ea typeface="+mj-ea"/>
                <a:cs typeface="+mj-cs"/>
              </a:defRPr>
            </a:lvl1pPr>
          </a:lstStyle>
          <a:p>
            <a:r>
              <a:rPr lang="en-US"/>
              <a:t>Click to edit Master title style</a:t>
            </a:r>
          </a:p>
        </p:txBody>
      </p:sp>
    </p:spTree>
    <p:extLst>
      <p:ext uri="{BB962C8B-B14F-4D97-AF65-F5344CB8AC3E}">
        <p14:creationId xmlns:p14="http://schemas.microsoft.com/office/powerpoint/2010/main" val="132463633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Picture Placeholder 13">
            <a:extLst>
              <a:ext uri="{FF2B5EF4-FFF2-40B4-BE49-F238E27FC236}">
                <a16:creationId xmlns:a16="http://schemas.microsoft.com/office/drawing/2014/main" id="{0CBD5E02-927B-4DF7-8968-617C1C8F0F0E}"/>
              </a:ext>
            </a:extLst>
          </p:cNvPr>
          <p:cNvSpPr>
            <a:spLocks noGrp="1"/>
          </p:cNvSpPr>
          <p:nvPr>
            <p:ph type="pic" sz="quarter" idx="15"/>
          </p:nvPr>
        </p:nvSpPr>
        <p:spPr>
          <a:xfrm>
            <a:off x="1" y="0"/>
            <a:ext cx="7249885" cy="6858000"/>
          </a:xfrm>
          <a:solidFill>
            <a:schemeClr val="bg1">
              <a:lumMod val="50000"/>
            </a:schemeClr>
          </a:solidFill>
        </p:spPr>
        <p:txBody>
          <a:bodyPr/>
          <a:lstStyle/>
          <a:p>
            <a:r>
              <a:rPr lang="en-US"/>
              <a:t>Click icon to add picture</a:t>
            </a:r>
          </a:p>
        </p:txBody>
      </p:sp>
      <p:grpSp>
        <p:nvGrpSpPr>
          <p:cNvPr id="5" name="Group 4">
            <a:extLst>
              <a:ext uri="{FF2B5EF4-FFF2-40B4-BE49-F238E27FC236}">
                <a16:creationId xmlns:a16="http://schemas.microsoft.com/office/drawing/2014/main" id="{1E8CB484-5390-4B2F-9BFB-D0733BEE88A5}"/>
              </a:ext>
            </a:extLst>
          </p:cNvPr>
          <p:cNvGrpSpPr/>
          <p:nvPr userDrawn="1"/>
        </p:nvGrpSpPr>
        <p:grpSpPr>
          <a:xfrm flipH="1">
            <a:off x="4115984" y="252563"/>
            <a:ext cx="7433283" cy="5995838"/>
            <a:chOff x="252031" y="391887"/>
            <a:chExt cx="7433283" cy="6215741"/>
          </a:xfrm>
        </p:grpSpPr>
        <p:sp>
          <p:nvSpPr>
            <p:cNvPr id="23" name="Rectangle 22">
              <a:extLst>
                <a:ext uri="{FF2B5EF4-FFF2-40B4-BE49-F238E27FC236}">
                  <a16:creationId xmlns:a16="http://schemas.microsoft.com/office/drawing/2014/main" id="{36778BD9-B865-4156-B319-6A8242F0D4D5}"/>
                </a:ext>
              </a:extLst>
            </p:cNvPr>
            <p:cNvSpPr/>
            <p:nvPr userDrawn="1"/>
          </p:nvSpPr>
          <p:spPr>
            <a:xfrm>
              <a:off x="609600" y="391887"/>
              <a:ext cx="7075714" cy="5878284"/>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8354BDC-9788-4AB5-A841-99D95C68804F}"/>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a:t>+</a:t>
              </a:r>
            </a:p>
            <a:p>
              <a:pPr algn="ctr"/>
              <a:endParaRPr lang="en-US"/>
            </a:p>
          </p:txBody>
        </p:sp>
        <p:sp>
          <p:nvSpPr>
            <p:cNvPr id="25" name="Rectangle 24">
              <a:extLst>
                <a:ext uri="{FF2B5EF4-FFF2-40B4-BE49-F238E27FC236}">
                  <a16:creationId xmlns:a16="http://schemas.microsoft.com/office/drawing/2014/main" id="{AEB70006-7799-4F63-912B-45662CE14500}"/>
                </a:ext>
              </a:extLst>
            </p:cNvPr>
            <p:cNvSpPr/>
            <p:nvPr userDrawn="1"/>
          </p:nvSpPr>
          <p:spPr>
            <a:xfrm>
              <a:off x="252031" y="655467"/>
              <a:ext cx="6475341"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5510539" y="916440"/>
            <a:ext cx="6117771" cy="573989"/>
          </a:xfrm>
        </p:spPr>
        <p:txBody>
          <a:bodyPr lIns="0" rIns="0">
            <a:noAutofit/>
          </a:bodyPr>
          <a:lstStyle>
            <a:lvl1pPr>
              <a:defRPr sz="3200" b="1" spc="0">
                <a:solidFill>
                  <a:srgbClr val="2F3342"/>
                </a:solidFill>
                <a:latin typeface="+mj-lt"/>
              </a:defRPr>
            </a:lvl1pPr>
          </a:lstStyle>
          <a:p>
            <a:r>
              <a:rPr lang="en-US"/>
              <a:t>CLICK TO EDIT MASTER</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5510539" y="1962673"/>
            <a:ext cx="6117771" cy="3676128"/>
          </a:xfrm>
        </p:spPr>
        <p:txBody>
          <a:bodyPr lIns="0" rIns="0">
            <a:normAutofit/>
          </a:bodyPr>
          <a:lstStyle>
            <a:lvl1pPr>
              <a:lnSpc>
                <a:spcPct val="150000"/>
              </a:lnSpc>
              <a:defRPr sz="1600">
                <a:solidFill>
                  <a:srgbClr val="2F3342"/>
                </a:solidFill>
              </a:defRPr>
            </a:lvl1pPr>
            <a:lvl2pPr>
              <a:lnSpc>
                <a:spcPct val="150000"/>
              </a:lnSpc>
              <a:defRPr sz="1600">
                <a:solidFill>
                  <a:srgbClr val="2F3342"/>
                </a:solidFill>
              </a:defRPr>
            </a:lvl2pPr>
            <a:lvl3pPr>
              <a:lnSpc>
                <a:spcPct val="150000"/>
              </a:lnSpc>
              <a:defRPr sz="1400">
                <a:solidFill>
                  <a:srgbClr val="2F3342"/>
                </a:solidFill>
              </a:defRPr>
            </a:lvl3pPr>
            <a:lvl4pPr>
              <a:lnSpc>
                <a:spcPct val="150000"/>
              </a:lnSpc>
              <a:defRPr sz="1200">
                <a:solidFill>
                  <a:srgbClr val="2F3342"/>
                </a:solidFill>
              </a:defRPr>
            </a:lvl4pPr>
            <a:lvl5pPr>
              <a:lnSpc>
                <a:spcPct val="150000"/>
              </a:lnSpc>
              <a:defRPr sz="1200">
                <a:solidFill>
                  <a:srgbClr val="2F334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5535810" y="1555002"/>
            <a:ext cx="6076915" cy="407670"/>
          </a:xfrm>
        </p:spPr>
        <p:txBody>
          <a:bodyPr lIns="0" rIns="0">
            <a:noAutofit/>
          </a:bodyPr>
          <a:lstStyle>
            <a:lvl1pPr marL="0" indent="0">
              <a:buNone/>
              <a:defRPr sz="2000" spc="600">
                <a:solidFill>
                  <a:srgbClr val="2F334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93F3FF75-3EF1-4F7E-9040-8B957B4D277C}"/>
              </a:ext>
            </a:extLst>
          </p:cNvPr>
          <p:cNvSpPr>
            <a:spLocks noGrp="1"/>
          </p:cNvSpPr>
          <p:nvPr>
            <p:ph type="sldNum" sz="quarter" idx="17"/>
          </p:nvPr>
        </p:nvSpPr>
        <p:spPr/>
        <p:txBody>
          <a:bodyPr/>
          <a:lstStyle/>
          <a:p>
            <a:fld id="{8C2E478F-E849-4A8C-AF1F-CBCC78A7CBFA}" type="slidenum">
              <a:rPr lang="en-US" smtClean="0"/>
              <a:pPr/>
              <a:t>‹#›</a:t>
            </a:fld>
            <a:endParaRPr lang="en-US"/>
          </a:p>
        </p:txBody>
      </p:sp>
    </p:spTree>
    <p:extLst>
      <p:ext uri="{BB962C8B-B14F-4D97-AF65-F5344CB8AC3E}">
        <p14:creationId xmlns:p14="http://schemas.microsoft.com/office/powerpoint/2010/main" val="35394227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42E9CCD-6BB8-4209-A6BA-851867956084}"/>
              </a:ext>
            </a:extLst>
          </p:cNvPr>
          <p:cNvSpPr>
            <a:spLocks noGrp="1"/>
          </p:cNvSpPr>
          <p:nvPr>
            <p:ph sz="quarter" idx="16"/>
          </p:nvPr>
        </p:nvSpPr>
        <p:spPr>
          <a:xfrm>
            <a:off x="6400191" y="470641"/>
            <a:ext cx="5220309" cy="59167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1E8CB484-5390-4B2F-9BFB-D0733BEE88A5}"/>
              </a:ext>
            </a:extLst>
          </p:cNvPr>
          <p:cNvGrpSpPr/>
          <p:nvPr userDrawn="1"/>
        </p:nvGrpSpPr>
        <p:grpSpPr>
          <a:xfrm>
            <a:off x="657060" y="435124"/>
            <a:ext cx="5134751" cy="6215741"/>
            <a:chOff x="252031" y="391887"/>
            <a:chExt cx="7433283" cy="6215741"/>
          </a:xfrm>
        </p:grpSpPr>
        <p:sp>
          <p:nvSpPr>
            <p:cNvPr id="24" name="Rectangle 23">
              <a:extLst>
                <a:ext uri="{FF2B5EF4-FFF2-40B4-BE49-F238E27FC236}">
                  <a16:creationId xmlns:a16="http://schemas.microsoft.com/office/drawing/2014/main" id="{A8354BDC-9788-4AB5-A841-99D95C68804F}"/>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a:t>+</a:t>
              </a:r>
            </a:p>
            <a:p>
              <a:pPr algn="ctr"/>
              <a:endParaRPr lang="en-US"/>
            </a:p>
          </p:txBody>
        </p:sp>
        <p:sp>
          <p:nvSpPr>
            <p:cNvPr id="23" name="Rectangle 22">
              <a:extLst>
                <a:ext uri="{FF2B5EF4-FFF2-40B4-BE49-F238E27FC236}">
                  <a16:creationId xmlns:a16="http://schemas.microsoft.com/office/drawing/2014/main" id="{36778BD9-B865-4156-B319-6A8242F0D4D5}"/>
                </a:ext>
              </a:extLst>
            </p:cNvPr>
            <p:cNvSpPr/>
            <p:nvPr userDrawn="1"/>
          </p:nvSpPr>
          <p:spPr>
            <a:xfrm>
              <a:off x="609600" y="391887"/>
              <a:ext cx="7075714" cy="5878284"/>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EB70006-7799-4F63-912B-45662CE14500}"/>
                </a:ext>
              </a:extLst>
            </p:cNvPr>
            <p:cNvSpPr/>
            <p:nvPr userDrawn="1"/>
          </p:nvSpPr>
          <p:spPr>
            <a:xfrm>
              <a:off x="252031" y="655467"/>
              <a:ext cx="6475341"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599167" y="1099002"/>
            <a:ext cx="4226024" cy="573989"/>
          </a:xfrm>
        </p:spPr>
        <p:txBody>
          <a:bodyPr lIns="0" rIns="0">
            <a:noAutofit/>
          </a:bodyPr>
          <a:lstStyle>
            <a:lvl1pPr>
              <a:defRPr sz="3200" b="1" spc="0">
                <a:solidFill>
                  <a:srgbClr val="2F3342"/>
                </a:solidFill>
                <a:latin typeface="+mj-lt"/>
              </a:defRPr>
            </a:lvl1pPr>
          </a:lstStyle>
          <a:p>
            <a:r>
              <a:rPr lang="en-US"/>
              <a:t>CLICK TO EDIT MASTER</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599167" y="2145234"/>
            <a:ext cx="4226024" cy="3857329"/>
          </a:xfrm>
        </p:spPr>
        <p:txBody>
          <a:bodyPr lIns="0" rIns="0">
            <a:normAutofit/>
          </a:bodyPr>
          <a:lstStyle>
            <a:lvl1pPr>
              <a:lnSpc>
                <a:spcPct val="150000"/>
              </a:lnSpc>
              <a:defRPr sz="1600">
                <a:solidFill>
                  <a:srgbClr val="2F3342"/>
                </a:solidFill>
              </a:defRPr>
            </a:lvl1pPr>
            <a:lvl2pPr>
              <a:lnSpc>
                <a:spcPct val="150000"/>
              </a:lnSpc>
              <a:defRPr sz="1600">
                <a:solidFill>
                  <a:srgbClr val="2F3342"/>
                </a:solidFill>
              </a:defRPr>
            </a:lvl2pPr>
            <a:lvl3pPr>
              <a:lnSpc>
                <a:spcPct val="150000"/>
              </a:lnSpc>
              <a:defRPr sz="1400">
                <a:solidFill>
                  <a:srgbClr val="2F3342"/>
                </a:solidFill>
              </a:defRPr>
            </a:lvl3pPr>
            <a:lvl4pPr>
              <a:lnSpc>
                <a:spcPct val="150000"/>
              </a:lnSpc>
              <a:defRPr sz="1200">
                <a:solidFill>
                  <a:srgbClr val="2F3342"/>
                </a:solidFill>
              </a:defRPr>
            </a:lvl4pPr>
            <a:lvl5pPr>
              <a:lnSpc>
                <a:spcPct val="150000"/>
              </a:lnSpc>
              <a:defRPr sz="1200">
                <a:solidFill>
                  <a:srgbClr val="2F334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611804" y="1737564"/>
            <a:ext cx="4197802" cy="407670"/>
          </a:xfrm>
        </p:spPr>
        <p:txBody>
          <a:bodyPr lIns="0" rIns="0">
            <a:noAutofit/>
          </a:bodyPr>
          <a:lstStyle>
            <a:lvl1pPr marL="0" indent="0">
              <a:buNone/>
              <a:defRPr sz="2000" spc="600">
                <a:solidFill>
                  <a:srgbClr val="2F334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STYLES</a:t>
            </a:r>
          </a:p>
        </p:txBody>
      </p:sp>
      <p:sp>
        <p:nvSpPr>
          <p:cNvPr id="4" name="Footer Placeholder 3">
            <a:extLst>
              <a:ext uri="{FF2B5EF4-FFF2-40B4-BE49-F238E27FC236}">
                <a16:creationId xmlns:a16="http://schemas.microsoft.com/office/drawing/2014/main" id="{01A066D4-321A-48BF-84C2-18FC1D7184A7}"/>
              </a:ext>
            </a:extLst>
          </p:cNvPr>
          <p:cNvSpPr>
            <a:spLocks noGrp="1"/>
          </p:cNvSpPr>
          <p:nvPr>
            <p:ph type="ftr" sz="quarter" idx="17"/>
          </p:nvPr>
        </p:nvSpPr>
        <p:spPr/>
        <p:txBody>
          <a:bodyPr/>
          <a:lstStyle/>
          <a:p>
            <a:r>
              <a:rPr lang="en-US"/>
              <a:t>Add a Footer</a:t>
            </a:r>
          </a:p>
        </p:txBody>
      </p:sp>
      <p:sp>
        <p:nvSpPr>
          <p:cNvPr id="8" name="Slide Number Placeholder 7">
            <a:extLst>
              <a:ext uri="{FF2B5EF4-FFF2-40B4-BE49-F238E27FC236}">
                <a16:creationId xmlns:a16="http://schemas.microsoft.com/office/drawing/2014/main" id="{0CDB4336-A0EC-4019-904C-112405358769}"/>
              </a:ext>
            </a:extLst>
          </p:cNvPr>
          <p:cNvSpPr>
            <a:spLocks noGrp="1"/>
          </p:cNvSpPr>
          <p:nvPr>
            <p:ph type="sldNum" sz="quarter" idx="18"/>
          </p:nvPr>
        </p:nvSpPr>
        <p:spPr/>
        <p:txBody>
          <a:bodyPr/>
          <a:lstStyle/>
          <a:p>
            <a:fld id="{8C2E478F-E849-4A8C-AF1F-CBCC78A7CBFA}" type="slidenum">
              <a:rPr lang="en-US" smtClean="0"/>
              <a:pPr/>
              <a:t>‹#›</a:t>
            </a:fld>
            <a:endParaRPr lang="en-US"/>
          </a:p>
        </p:txBody>
      </p:sp>
    </p:spTree>
    <p:extLst>
      <p:ext uri="{BB962C8B-B14F-4D97-AF65-F5344CB8AC3E}">
        <p14:creationId xmlns:p14="http://schemas.microsoft.com/office/powerpoint/2010/main" val="23109811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46D6A0C-E2C3-43CB-83D0-B5F6221079CA}"/>
              </a:ext>
            </a:extLst>
          </p:cNvPr>
          <p:cNvGrpSpPr/>
          <p:nvPr userDrawn="1"/>
        </p:nvGrpSpPr>
        <p:grpSpPr>
          <a:xfrm flipH="1">
            <a:off x="2076202" y="1374276"/>
            <a:ext cx="7324426" cy="3883523"/>
            <a:chOff x="252031" y="-22763"/>
            <a:chExt cx="7324426" cy="7269964"/>
          </a:xfrm>
        </p:grpSpPr>
        <p:sp>
          <p:nvSpPr>
            <p:cNvPr id="16" name="Rectangle 15">
              <a:extLst>
                <a:ext uri="{FF2B5EF4-FFF2-40B4-BE49-F238E27FC236}">
                  <a16:creationId xmlns:a16="http://schemas.microsoft.com/office/drawing/2014/main" id="{EDC96296-0FBF-47A5-9D6A-5D9BB647A4D7}"/>
                </a:ext>
              </a:extLst>
            </p:cNvPr>
            <p:cNvSpPr/>
            <p:nvPr userDrawn="1"/>
          </p:nvSpPr>
          <p:spPr>
            <a:xfrm>
              <a:off x="979714" y="1181211"/>
              <a:ext cx="6117771" cy="6065990"/>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a:t>+</a:t>
              </a:r>
            </a:p>
            <a:p>
              <a:pPr algn="ctr"/>
              <a:endParaRPr lang="en-US"/>
            </a:p>
          </p:txBody>
        </p:sp>
        <p:sp>
          <p:nvSpPr>
            <p:cNvPr id="15" name="Rectangle 14">
              <a:extLst>
                <a:ext uri="{FF2B5EF4-FFF2-40B4-BE49-F238E27FC236}">
                  <a16:creationId xmlns:a16="http://schemas.microsoft.com/office/drawing/2014/main" id="{F997D03F-0BE2-458F-92A2-4FE73B0FBF51}"/>
                </a:ext>
              </a:extLst>
            </p:cNvPr>
            <p:cNvSpPr/>
            <p:nvPr userDrawn="1"/>
          </p:nvSpPr>
          <p:spPr>
            <a:xfrm>
              <a:off x="500743" y="-22763"/>
              <a:ext cx="7075714" cy="5878284"/>
            </a:xfrm>
            <a:prstGeom prst="rect">
              <a:avLst/>
            </a:pr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F17719-10FE-433E-9CCC-4509DE17F22A}"/>
                </a:ext>
              </a:extLst>
            </p:cNvPr>
            <p:cNvSpPr/>
            <p:nvPr userDrawn="1"/>
          </p:nvSpPr>
          <p:spPr>
            <a:xfrm>
              <a:off x="252031" y="655467"/>
              <a:ext cx="6475341"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DE73F1A-AAF0-4EB4-8DF0-C152BD93C69B}"/>
              </a:ext>
            </a:extLst>
          </p:cNvPr>
          <p:cNvSpPr>
            <a:spLocks noGrp="1"/>
          </p:cNvSpPr>
          <p:nvPr>
            <p:ph type="ctrTitle" hasCustomPrompt="1"/>
          </p:nvPr>
        </p:nvSpPr>
        <p:spPr>
          <a:xfrm>
            <a:off x="2791372" y="2238426"/>
            <a:ext cx="6609256" cy="1508126"/>
          </a:xfrm>
        </p:spPr>
        <p:txBody>
          <a:bodyPr anchor="b">
            <a:normAutofit/>
          </a:bodyPr>
          <a:lstStyle>
            <a:lvl1pPr algn="ctr">
              <a:defRPr sz="4400" b="1">
                <a:solidFill>
                  <a:schemeClr val="tx1"/>
                </a:solidFill>
                <a:latin typeface="+mj-lt"/>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A3075AE6-92D3-4205-B268-E1AD6C5901DE}"/>
              </a:ext>
            </a:extLst>
          </p:cNvPr>
          <p:cNvSpPr>
            <a:spLocks noGrp="1"/>
          </p:cNvSpPr>
          <p:nvPr>
            <p:ph type="subTitle" idx="1"/>
          </p:nvPr>
        </p:nvSpPr>
        <p:spPr>
          <a:xfrm>
            <a:off x="2791372" y="3838627"/>
            <a:ext cx="6609256" cy="450503"/>
          </a:xfrm>
        </p:spPr>
        <p:txBody>
          <a:bodyPr/>
          <a:lstStyle>
            <a:lvl1pPr marL="0" indent="0" algn="ctr">
              <a:buNone/>
              <a:defRPr sz="2400" spc="3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634448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BF3BF7F-F094-497C-9310-2FE8B059E82B}"/>
              </a:ext>
            </a:extLst>
          </p:cNvPr>
          <p:cNvGrpSpPr/>
          <p:nvPr userDrawn="1"/>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2D49E498-4E90-44A2-B49F-157DFF9E8581}"/>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a:t>+</a:t>
              </a:r>
            </a:p>
            <a:p>
              <a:pPr algn="ctr"/>
              <a:endParaRPr lang="en-US"/>
            </a:p>
          </p:txBody>
        </p:sp>
        <p:pic>
          <p:nvPicPr>
            <p:cNvPr id="17" name="Graphic 16">
              <a:extLst>
                <a:ext uri="{FF2B5EF4-FFF2-40B4-BE49-F238E27FC236}">
                  <a16:creationId xmlns:a16="http://schemas.microsoft.com/office/drawing/2014/main" id="{B2D9F108-8C30-4BEC-8122-BE26326444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FAB546B5-7C56-40DD-B1DF-AE850DE5FDB3}"/>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a:t>+</a:t>
              </a:r>
            </a:p>
            <a:p>
              <a:pPr algn="ctr"/>
              <a:endParaRPr lang="en-US"/>
            </a:p>
          </p:txBody>
        </p:sp>
      </p:grpSp>
      <p:sp>
        <p:nvSpPr>
          <p:cNvPr id="8" name="Title 1">
            <a:extLst>
              <a:ext uri="{FF2B5EF4-FFF2-40B4-BE49-F238E27FC236}">
                <a16:creationId xmlns:a16="http://schemas.microsoft.com/office/drawing/2014/main" id="{4C30FD01-9DD8-4ECA-AC52-7C41002A99B3}"/>
              </a:ext>
            </a:extLst>
          </p:cNvPr>
          <p:cNvSpPr>
            <a:spLocks noGrp="1"/>
          </p:cNvSpPr>
          <p:nvPr>
            <p:ph type="title"/>
          </p:nvPr>
        </p:nvSpPr>
        <p:spPr>
          <a:xfrm>
            <a:off x="4506095" y="1742989"/>
            <a:ext cx="4351911" cy="3352800"/>
          </a:xfrm>
        </p:spPr>
        <p:txBody>
          <a:bodyPr>
            <a:normAutofit/>
          </a:bodyPr>
          <a:lstStyle>
            <a:lvl1pPr algn="ctr">
              <a:defRPr sz="4400" b="1" spc="300">
                <a:solidFill>
                  <a:schemeClr val="tx1"/>
                </a:solidFill>
                <a:latin typeface="+mj-lt"/>
              </a:defRPr>
            </a:lvl1pPr>
          </a:lstStyle>
          <a:p>
            <a:r>
              <a:rPr lang="en-US"/>
              <a:t>Click to edit Master title style</a:t>
            </a:r>
          </a:p>
        </p:txBody>
      </p:sp>
      <p:sp>
        <p:nvSpPr>
          <p:cNvPr id="2" name="Footer Placeholder 1">
            <a:extLst>
              <a:ext uri="{FF2B5EF4-FFF2-40B4-BE49-F238E27FC236}">
                <a16:creationId xmlns:a16="http://schemas.microsoft.com/office/drawing/2014/main" id="{C5F17219-39C2-44C1-BFC9-BA0D7ACD78D1}"/>
              </a:ext>
            </a:extLst>
          </p:cNvPr>
          <p:cNvSpPr>
            <a:spLocks noGrp="1"/>
          </p:cNvSpPr>
          <p:nvPr>
            <p:ph type="ftr" sz="quarter" idx="16"/>
          </p:nvPr>
        </p:nvSpPr>
        <p:spPr/>
        <p:txBody>
          <a:bodyPr/>
          <a:lstStyle/>
          <a:p>
            <a:r>
              <a:rPr lang="en-US"/>
              <a:t>Add a Footer</a:t>
            </a:r>
          </a:p>
        </p:txBody>
      </p:sp>
      <p:sp>
        <p:nvSpPr>
          <p:cNvPr id="3" name="Slide Number Placeholder 2">
            <a:extLst>
              <a:ext uri="{FF2B5EF4-FFF2-40B4-BE49-F238E27FC236}">
                <a16:creationId xmlns:a16="http://schemas.microsoft.com/office/drawing/2014/main" id="{5087118E-1B0A-407B-BDCE-B343BC9F92E9}"/>
              </a:ext>
            </a:extLst>
          </p:cNvPr>
          <p:cNvSpPr>
            <a:spLocks noGrp="1"/>
          </p:cNvSpPr>
          <p:nvPr>
            <p:ph type="sldNum" sz="quarter" idx="17"/>
          </p:nvPr>
        </p:nvSpPr>
        <p:spPr/>
        <p:txBody>
          <a:bodyPr/>
          <a:lstStyle/>
          <a:p>
            <a:fld id="{8C2E478F-E849-4A8C-AF1F-CBCC78A7CBFA}" type="slidenum">
              <a:rPr lang="en-US" smtClean="0"/>
              <a:pPr/>
              <a:t>‹#›</a:t>
            </a:fld>
            <a:endParaRPr lang="en-US"/>
          </a:p>
        </p:txBody>
      </p:sp>
      <p:sp>
        <p:nvSpPr>
          <p:cNvPr id="11" name="Text Placeholder 2">
            <a:extLst>
              <a:ext uri="{FF2B5EF4-FFF2-40B4-BE49-F238E27FC236}">
                <a16:creationId xmlns:a16="http://schemas.microsoft.com/office/drawing/2014/main" id="{CEC8E835-7291-427D-948E-B544E36AD129}"/>
              </a:ext>
            </a:extLst>
          </p:cNvPr>
          <p:cNvSpPr>
            <a:spLocks noGrp="1"/>
          </p:cNvSpPr>
          <p:nvPr>
            <p:ph type="body" idx="1" hasCustomPrompt="1"/>
          </p:nvPr>
        </p:nvSpPr>
        <p:spPr>
          <a:xfrm>
            <a:off x="4506094" y="4127455"/>
            <a:ext cx="4351911" cy="296437"/>
          </a:xfrm>
        </p:spPr>
        <p:txBody>
          <a:bodyPr vert="horz" lIns="91440" tIns="45720" rIns="91440" bIns="45720" rtlCol="0">
            <a:noAutofit/>
          </a:bodyPr>
          <a:lstStyle>
            <a:lvl1pPr marL="0" indent="0">
              <a:buNone/>
              <a:defRPr lang="en-US" sz="2000" cap="all" spc="600" baseline="0">
                <a:solidFill>
                  <a:schemeClr val="tx1"/>
                </a:solidFill>
                <a:latin typeface="+mj-lt"/>
              </a:defRPr>
            </a:lvl1pPr>
          </a:lstStyle>
          <a:p>
            <a:pPr marL="228600" lvl="0" indent="-228600" algn="ctr"/>
            <a:r>
              <a:rPr lang="en-US"/>
              <a:t>EDIT MASTER TEXT STYLES</a:t>
            </a:r>
          </a:p>
        </p:txBody>
      </p:sp>
    </p:spTree>
    <p:extLst>
      <p:ext uri="{BB962C8B-B14F-4D97-AF65-F5344CB8AC3E}">
        <p14:creationId xmlns:p14="http://schemas.microsoft.com/office/powerpoint/2010/main" val="30069645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38A5A1-070F-43C9-B2D5-C557B0D72B9C}"/>
              </a:ext>
            </a:extLst>
          </p:cNvPr>
          <p:cNvSpPr>
            <a:spLocks noGrp="1"/>
          </p:cNvSpPr>
          <p:nvPr>
            <p:ph type="body" idx="1"/>
          </p:nvPr>
        </p:nvSpPr>
        <p:spPr>
          <a:xfrm>
            <a:off x="573882" y="1061132"/>
            <a:ext cx="3464717" cy="823912"/>
          </a:xfrm>
          <a:ln>
            <a:noFill/>
          </a:ln>
        </p:spPr>
        <p:txBody>
          <a:bodyPr anchor="ctr"/>
          <a:lstStyle>
            <a:lvl1pPr marL="0" indent="0" algn="ctr">
              <a:buNone/>
              <a:defRPr sz="24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Rectangle 17">
            <a:extLst>
              <a:ext uri="{FF2B5EF4-FFF2-40B4-BE49-F238E27FC236}">
                <a16:creationId xmlns:a16="http://schemas.microsoft.com/office/drawing/2014/main" id="{6EDCBFD0-7AE5-4346-AD3A-01F956626091}"/>
              </a:ext>
            </a:extLst>
          </p:cNvPr>
          <p:cNvSpPr/>
          <p:nvPr userDrawn="1"/>
        </p:nvSpPr>
        <p:spPr>
          <a:xfrm>
            <a:off x="4430484" y="0"/>
            <a:ext cx="2873833" cy="5426414"/>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a:t>+</a:t>
            </a:r>
          </a:p>
          <a:p>
            <a:pPr algn="ctr"/>
            <a:endParaRPr lang="en-US"/>
          </a:p>
        </p:txBody>
      </p:sp>
      <p:sp>
        <p:nvSpPr>
          <p:cNvPr id="2" name="Title 1">
            <a:extLst>
              <a:ext uri="{FF2B5EF4-FFF2-40B4-BE49-F238E27FC236}">
                <a16:creationId xmlns:a16="http://schemas.microsoft.com/office/drawing/2014/main" id="{A41F4A2F-9480-4E94-806C-5D65C71DFB9F}"/>
              </a:ext>
            </a:extLst>
          </p:cNvPr>
          <p:cNvSpPr>
            <a:spLocks noGrp="1"/>
          </p:cNvSpPr>
          <p:nvPr>
            <p:ph type="title"/>
          </p:nvPr>
        </p:nvSpPr>
        <p:spPr>
          <a:xfrm>
            <a:off x="595884" y="0"/>
            <a:ext cx="3834596" cy="1124404"/>
          </a:xfrm>
        </p:spPr>
        <p:txBody>
          <a:bodyPr>
            <a:noAutofit/>
          </a:bodyPr>
          <a:lstStyle>
            <a:lvl1pPr>
              <a:defRPr sz="2800"/>
            </a:lvl1pPr>
          </a:lstStyle>
          <a:p>
            <a:r>
              <a:rPr lang="en-US"/>
              <a:t>Click to edit Master title style</a:t>
            </a:r>
          </a:p>
        </p:txBody>
      </p:sp>
      <p:sp>
        <p:nvSpPr>
          <p:cNvPr id="17" name="Rectangle 16">
            <a:extLst>
              <a:ext uri="{FF2B5EF4-FFF2-40B4-BE49-F238E27FC236}">
                <a16:creationId xmlns:a16="http://schemas.microsoft.com/office/drawing/2014/main" id="{CC3A4379-5E89-42FE-AA5C-BEA0CDFCDD6F}"/>
              </a:ext>
            </a:extLst>
          </p:cNvPr>
          <p:cNvSpPr/>
          <p:nvPr userDrawn="1"/>
        </p:nvSpPr>
        <p:spPr>
          <a:xfrm>
            <a:off x="4887684" y="1431586"/>
            <a:ext cx="2873833"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a:t>+</a:t>
            </a:r>
          </a:p>
          <a:p>
            <a:pPr algn="ctr"/>
            <a:endParaRPr lang="en-US"/>
          </a:p>
        </p:txBody>
      </p:sp>
      <p:sp>
        <p:nvSpPr>
          <p:cNvPr id="5" name="Footer Placeholder 4">
            <a:extLst>
              <a:ext uri="{FF2B5EF4-FFF2-40B4-BE49-F238E27FC236}">
                <a16:creationId xmlns:a16="http://schemas.microsoft.com/office/drawing/2014/main" id="{750DA028-023B-4883-9A48-70FD7A2E5226}"/>
              </a:ext>
            </a:extLst>
          </p:cNvPr>
          <p:cNvSpPr>
            <a:spLocks noGrp="1"/>
          </p:cNvSpPr>
          <p:nvPr>
            <p:ph type="ftr" sz="quarter" idx="16"/>
          </p:nvPr>
        </p:nvSpPr>
        <p:spPr/>
        <p:txBody>
          <a:bodyPr/>
          <a:lstStyle/>
          <a:p>
            <a:r>
              <a:rPr lang="en-US"/>
              <a:t>Add a Footer</a:t>
            </a:r>
          </a:p>
        </p:txBody>
      </p:sp>
      <p:sp>
        <p:nvSpPr>
          <p:cNvPr id="13" name="Rectangle 12">
            <a:extLst>
              <a:ext uri="{FF2B5EF4-FFF2-40B4-BE49-F238E27FC236}">
                <a16:creationId xmlns:a16="http://schemas.microsoft.com/office/drawing/2014/main" id="{7EA625CC-388D-4655-BFA6-2CC4FD9E889D}"/>
              </a:ext>
            </a:extLst>
          </p:cNvPr>
          <p:cNvSpPr/>
          <p:nvPr userDrawn="1"/>
        </p:nvSpPr>
        <p:spPr>
          <a:xfrm>
            <a:off x="4659081" y="447789"/>
            <a:ext cx="2873833" cy="5957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a:t>+</a:t>
            </a:r>
          </a:p>
          <a:p>
            <a:pPr algn="ctr"/>
            <a:endParaRPr lang="en-US"/>
          </a:p>
        </p:txBody>
      </p:sp>
      <p:sp>
        <p:nvSpPr>
          <p:cNvPr id="6" name="Slide Number Placeholder 5">
            <a:extLst>
              <a:ext uri="{FF2B5EF4-FFF2-40B4-BE49-F238E27FC236}">
                <a16:creationId xmlns:a16="http://schemas.microsoft.com/office/drawing/2014/main" id="{492AA6DE-6D7A-4135-8B9F-99A91527F21D}"/>
              </a:ext>
            </a:extLst>
          </p:cNvPr>
          <p:cNvSpPr>
            <a:spLocks noGrp="1"/>
          </p:cNvSpPr>
          <p:nvPr>
            <p:ph type="sldNum" sz="quarter" idx="17"/>
          </p:nvPr>
        </p:nvSpPr>
        <p:spPr/>
        <p:txBody>
          <a:bodyPr/>
          <a:lstStyle/>
          <a:p>
            <a:fld id="{8C2E478F-E849-4A8C-AF1F-CBCC78A7CBFA}" type="slidenum">
              <a:rPr lang="en-US" smtClean="0"/>
              <a:pPr/>
              <a:t>‹#›</a:t>
            </a:fld>
            <a:endParaRPr lang="en-US"/>
          </a:p>
        </p:txBody>
      </p:sp>
      <p:sp>
        <p:nvSpPr>
          <p:cNvPr id="14" name="Text Placeholder 4">
            <a:extLst>
              <a:ext uri="{FF2B5EF4-FFF2-40B4-BE49-F238E27FC236}">
                <a16:creationId xmlns:a16="http://schemas.microsoft.com/office/drawing/2014/main" id="{17A78D63-E00C-4155-A5B2-B3431A09ACB4}"/>
              </a:ext>
            </a:extLst>
          </p:cNvPr>
          <p:cNvSpPr>
            <a:spLocks noGrp="1"/>
          </p:cNvSpPr>
          <p:nvPr>
            <p:ph type="body" sz="quarter" idx="3"/>
          </p:nvPr>
        </p:nvSpPr>
        <p:spPr>
          <a:xfrm>
            <a:off x="8153395" y="1061132"/>
            <a:ext cx="3464721" cy="823912"/>
          </a:xfrm>
          <a:ln>
            <a:noFill/>
          </a:ln>
        </p:spPr>
        <p:txBody>
          <a:bodyPr vert="horz" lIns="91440" tIns="45720" rIns="91440" bIns="45720" rtlCol="0" anchor="ctr">
            <a:normAutofit/>
          </a:bodyPr>
          <a:lstStyle>
            <a:lvl1pPr marL="0" indent="0">
              <a:buNone/>
              <a:defRPr lang="en-US" sz="2400" b="1" dirty="0">
                <a:solidFill>
                  <a:schemeClr val="tx1"/>
                </a:solidFill>
                <a:latin typeface="+mj-lt"/>
              </a:defRPr>
            </a:lvl1pPr>
          </a:lstStyle>
          <a:p>
            <a:pPr marL="228600" lvl="0" indent="-228600" algn="ctr"/>
            <a:r>
              <a:rPr lang="en-US"/>
              <a:t>Click to edit Master text styles</a:t>
            </a:r>
          </a:p>
        </p:txBody>
      </p:sp>
      <p:sp>
        <p:nvSpPr>
          <p:cNvPr id="16" name="Content Placeholder 5">
            <a:extLst>
              <a:ext uri="{FF2B5EF4-FFF2-40B4-BE49-F238E27FC236}">
                <a16:creationId xmlns:a16="http://schemas.microsoft.com/office/drawing/2014/main" id="{12AF2780-75D3-4992-93BC-8EA50C648A8E}"/>
              </a:ext>
            </a:extLst>
          </p:cNvPr>
          <p:cNvSpPr>
            <a:spLocks noGrp="1"/>
          </p:cNvSpPr>
          <p:nvPr>
            <p:ph sz="quarter" idx="4"/>
          </p:nvPr>
        </p:nvSpPr>
        <p:spPr>
          <a:xfrm>
            <a:off x="8153394" y="2108201"/>
            <a:ext cx="3464721" cy="3684588"/>
          </a:xfrm>
        </p:spPr>
        <p:txBody>
          <a:bodyPr>
            <a:norm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EAAE1C5B-7233-4F49-895F-7566CEB6D819}"/>
              </a:ext>
            </a:extLst>
          </p:cNvPr>
          <p:cNvSpPr>
            <a:spLocks noGrp="1"/>
          </p:cNvSpPr>
          <p:nvPr>
            <p:ph sz="half" idx="2"/>
          </p:nvPr>
        </p:nvSpPr>
        <p:spPr>
          <a:xfrm>
            <a:off x="573882" y="2108201"/>
            <a:ext cx="3464717" cy="3684588"/>
          </a:xfrm>
        </p:spPr>
        <p:txBody>
          <a:bodyPr>
            <a:norm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1069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EDCBFD0-7AE5-4346-AD3A-01F956626091}"/>
              </a:ext>
            </a:extLst>
          </p:cNvPr>
          <p:cNvSpPr/>
          <p:nvPr userDrawn="1"/>
        </p:nvSpPr>
        <p:spPr>
          <a:xfrm>
            <a:off x="4430484" y="0"/>
            <a:ext cx="2873833" cy="5426414"/>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a:t>+</a:t>
            </a:r>
          </a:p>
          <a:p>
            <a:pPr algn="ctr"/>
            <a:endParaRPr lang="en-US"/>
          </a:p>
        </p:txBody>
      </p:sp>
      <p:sp>
        <p:nvSpPr>
          <p:cNvPr id="2" name="Title 1">
            <a:extLst>
              <a:ext uri="{FF2B5EF4-FFF2-40B4-BE49-F238E27FC236}">
                <a16:creationId xmlns:a16="http://schemas.microsoft.com/office/drawing/2014/main" id="{A41F4A2F-9480-4E94-806C-5D65C71DFB9F}"/>
              </a:ext>
            </a:extLst>
          </p:cNvPr>
          <p:cNvSpPr>
            <a:spLocks noGrp="1"/>
          </p:cNvSpPr>
          <p:nvPr>
            <p:ph type="title"/>
          </p:nvPr>
        </p:nvSpPr>
        <p:spPr>
          <a:xfrm>
            <a:off x="595884" y="0"/>
            <a:ext cx="3834596" cy="1124404"/>
          </a:xfrm>
        </p:spPr>
        <p:txBody>
          <a:bodyPr>
            <a:noAutofit/>
          </a:bodyPr>
          <a:lstStyle>
            <a:lvl1pPr>
              <a:defRPr sz="2800"/>
            </a:lvl1pPr>
          </a:lstStyle>
          <a:p>
            <a:r>
              <a:rPr lang="en-US"/>
              <a:t>Click to edit Master title style</a:t>
            </a:r>
          </a:p>
        </p:txBody>
      </p:sp>
      <p:sp>
        <p:nvSpPr>
          <p:cNvPr id="17" name="Rectangle 16">
            <a:extLst>
              <a:ext uri="{FF2B5EF4-FFF2-40B4-BE49-F238E27FC236}">
                <a16:creationId xmlns:a16="http://schemas.microsoft.com/office/drawing/2014/main" id="{CC3A4379-5E89-42FE-AA5C-BEA0CDFCDD6F}"/>
              </a:ext>
            </a:extLst>
          </p:cNvPr>
          <p:cNvSpPr/>
          <p:nvPr userDrawn="1"/>
        </p:nvSpPr>
        <p:spPr>
          <a:xfrm>
            <a:off x="4887684" y="1431586"/>
            <a:ext cx="2873833"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a:t>+</a:t>
            </a:r>
          </a:p>
          <a:p>
            <a:pPr algn="ctr"/>
            <a:endParaRPr lang="en-US"/>
          </a:p>
        </p:txBody>
      </p:sp>
      <p:sp>
        <p:nvSpPr>
          <p:cNvPr id="5" name="Footer Placeholder 4">
            <a:extLst>
              <a:ext uri="{FF2B5EF4-FFF2-40B4-BE49-F238E27FC236}">
                <a16:creationId xmlns:a16="http://schemas.microsoft.com/office/drawing/2014/main" id="{750DA028-023B-4883-9A48-70FD7A2E5226}"/>
              </a:ext>
            </a:extLst>
          </p:cNvPr>
          <p:cNvSpPr>
            <a:spLocks noGrp="1"/>
          </p:cNvSpPr>
          <p:nvPr>
            <p:ph type="ftr" sz="quarter" idx="16"/>
          </p:nvPr>
        </p:nvSpPr>
        <p:spPr/>
        <p:txBody>
          <a:bodyPr/>
          <a:lstStyle/>
          <a:p>
            <a:r>
              <a:rPr lang="en-US"/>
              <a:t>Add a Footer</a:t>
            </a:r>
          </a:p>
        </p:txBody>
      </p:sp>
      <p:sp>
        <p:nvSpPr>
          <p:cNvPr id="13" name="Rectangle 12">
            <a:extLst>
              <a:ext uri="{FF2B5EF4-FFF2-40B4-BE49-F238E27FC236}">
                <a16:creationId xmlns:a16="http://schemas.microsoft.com/office/drawing/2014/main" id="{7EA625CC-388D-4655-BFA6-2CC4FD9E889D}"/>
              </a:ext>
            </a:extLst>
          </p:cNvPr>
          <p:cNvSpPr/>
          <p:nvPr userDrawn="1"/>
        </p:nvSpPr>
        <p:spPr>
          <a:xfrm>
            <a:off x="4659081" y="447789"/>
            <a:ext cx="2873833" cy="5957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a:t>+</a:t>
            </a:r>
          </a:p>
          <a:p>
            <a:pPr algn="ctr"/>
            <a:endParaRPr lang="en-US"/>
          </a:p>
        </p:txBody>
      </p:sp>
      <p:sp>
        <p:nvSpPr>
          <p:cNvPr id="6" name="Slide Number Placeholder 5">
            <a:extLst>
              <a:ext uri="{FF2B5EF4-FFF2-40B4-BE49-F238E27FC236}">
                <a16:creationId xmlns:a16="http://schemas.microsoft.com/office/drawing/2014/main" id="{492AA6DE-6D7A-4135-8B9F-99A91527F21D}"/>
              </a:ext>
            </a:extLst>
          </p:cNvPr>
          <p:cNvSpPr>
            <a:spLocks noGrp="1"/>
          </p:cNvSpPr>
          <p:nvPr>
            <p:ph type="sldNum" sz="quarter" idx="17"/>
          </p:nvPr>
        </p:nvSpPr>
        <p:spPr/>
        <p:txBody>
          <a:bodyPr/>
          <a:lstStyle/>
          <a:p>
            <a:fld id="{8C2E478F-E849-4A8C-AF1F-CBCC78A7CBFA}" type="slidenum">
              <a:rPr lang="en-US" smtClean="0"/>
              <a:pPr/>
              <a:t>‹#›</a:t>
            </a:fld>
            <a:endParaRPr lang="en-US"/>
          </a:p>
        </p:txBody>
      </p:sp>
      <p:sp>
        <p:nvSpPr>
          <p:cNvPr id="16" name="Content Placeholder 2">
            <a:extLst>
              <a:ext uri="{FF2B5EF4-FFF2-40B4-BE49-F238E27FC236}">
                <a16:creationId xmlns:a16="http://schemas.microsoft.com/office/drawing/2014/main" id="{E20B4D13-5F10-4886-AF0F-09B6ABB5C3BF}"/>
              </a:ext>
            </a:extLst>
          </p:cNvPr>
          <p:cNvSpPr>
            <a:spLocks noGrp="1"/>
          </p:cNvSpPr>
          <p:nvPr>
            <p:ph sz="half" idx="1"/>
          </p:nvPr>
        </p:nvSpPr>
        <p:spPr>
          <a:xfrm>
            <a:off x="571500" y="1431586"/>
            <a:ext cx="3467099" cy="4361203"/>
          </a:xfrm>
        </p:spPr>
        <p:txBody>
          <a:bodyPr vert="horz" lIns="91440" tIns="45720" rIns="91440" bIns="45720" rtlCol="0">
            <a:normAutofit/>
          </a:bodyPr>
          <a:lstStyle>
            <a:lvl1pPr>
              <a:defRPr lang="en-US" sz="1600" dirty="0"/>
            </a:lvl1pPr>
            <a:lvl2pPr>
              <a:defRPr lang="en-US" sz="1400" dirty="0"/>
            </a:lvl2pPr>
            <a:lvl3pPr>
              <a:defRPr lang="en-US" sz="1200" dirty="0"/>
            </a:lvl3pPr>
            <a:lvl4pPr>
              <a:defRPr lang="en-US" sz="1100" dirty="0"/>
            </a:lvl4pPr>
            <a:lvl5pPr>
              <a:defRPr lang="en-US" sz="1100" dirty="0"/>
            </a:lvl5pPr>
          </a:lstStyle>
          <a:p>
            <a:pPr lvl="0">
              <a:lnSpc>
                <a:spcPct val="150000"/>
              </a:lnSpc>
            </a:pPr>
            <a:r>
              <a:rPr lang="en-US"/>
              <a:t>Click to edit Master text styles</a:t>
            </a:r>
          </a:p>
          <a:p>
            <a:pPr lvl="1">
              <a:lnSpc>
                <a:spcPct val="150000"/>
              </a:lnSpc>
            </a:pPr>
            <a:r>
              <a:rPr lang="en-US"/>
              <a:t>Second level</a:t>
            </a:r>
          </a:p>
          <a:p>
            <a:pPr lvl="2">
              <a:lnSpc>
                <a:spcPct val="150000"/>
              </a:lnSpc>
            </a:pPr>
            <a:r>
              <a:rPr lang="en-US"/>
              <a:t>Third level</a:t>
            </a:r>
          </a:p>
          <a:p>
            <a:pPr lvl="3">
              <a:lnSpc>
                <a:spcPct val="150000"/>
              </a:lnSpc>
            </a:pPr>
            <a:r>
              <a:rPr lang="en-US"/>
              <a:t>Fourth level</a:t>
            </a:r>
          </a:p>
          <a:p>
            <a:pPr lvl="4">
              <a:lnSpc>
                <a:spcPct val="150000"/>
              </a:lnSpc>
            </a:pPr>
            <a:r>
              <a:rPr lang="en-US"/>
              <a:t>Fifth level</a:t>
            </a:r>
          </a:p>
        </p:txBody>
      </p:sp>
      <p:sp>
        <p:nvSpPr>
          <p:cNvPr id="19" name="Content Placeholder 3">
            <a:extLst>
              <a:ext uri="{FF2B5EF4-FFF2-40B4-BE49-F238E27FC236}">
                <a16:creationId xmlns:a16="http://schemas.microsoft.com/office/drawing/2014/main" id="{EE7BCAD4-8DB6-482F-8DC0-F6D653F92219}"/>
              </a:ext>
            </a:extLst>
          </p:cNvPr>
          <p:cNvSpPr>
            <a:spLocks noGrp="1"/>
          </p:cNvSpPr>
          <p:nvPr>
            <p:ph sz="half" idx="2"/>
          </p:nvPr>
        </p:nvSpPr>
        <p:spPr>
          <a:xfrm>
            <a:off x="8153394" y="1431586"/>
            <a:ext cx="3467106" cy="4361203"/>
          </a:xfrm>
        </p:spPr>
        <p:txBody>
          <a:bodyPr vert="horz" lIns="91440" tIns="45720" rIns="91440" bIns="45720" rtlCol="0">
            <a:normAutofit/>
          </a:bodyPr>
          <a:lstStyle>
            <a:lvl1pPr>
              <a:defRPr lang="en-US" sz="1600" dirty="0"/>
            </a:lvl1pPr>
            <a:lvl2pPr>
              <a:defRPr lang="en-US" sz="1400" dirty="0"/>
            </a:lvl2pPr>
            <a:lvl3pPr>
              <a:defRPr lang="en-US" sz="1200" dirty="0"/>
            </a:lvl3pPr>
            <a:lvl4pPr>
              <a:defRPr lang="en-US" sz="1100" dirty="0"/>
            </a:lvl4pPr>
            <a:lvl5pPr>
              <a:defRPr lang="en-US" sz="1100" dirty="0"/>
            </a:lvl5pPr>
          </a:lstStyle>
          <a:p>
            <a:pPr lvl="0">
              <a:lnSpc>
                <a:spcPct val="150000"/>
              </a:lnSpc>
            </a:pPr>
            <a:r>
              <a:rPr lang="en-US"/>
              <a:t>Click to edit Master text styles</a:t>
            </a:r>
          </a:p>
          <a:p>
            <a:pPr lvl="1">
              <a:lnSpc>
                <a:spcPct val="150000"/>
              </a:lnSpc>
            </a:pPr>
            <a:r>
              <a:rPr lang="en-US"/>
              <a:t>Second level</a:t>
            </a:r>
          </a:p>
          <a:p>
            <a:pPr lvl="2">
              <a:lnSpc>
                <a:spcPct val="150000"/>
              </a:lnSpc>
            </a:pPr>
            <a:r>
              <a:rPr lang="en-US"/>
              <a:t>Third level</a:t>
            </a:r>
          </a:p>
          <a:p>
            <a:pPr lvl="3">
              <a:lnSpc>
                <a:spcPct val="150000"/>
              </a:lnSpc>
            </a:pPr>
            <a:r>
              <a:rPr lang="en-US"/>
              <a:t>Fourth level</a:t>
            </a:r>
          </a:p>
          <a:p>
            <a:pPr lvl="4">
              <a:lnSpc>
                <a:spcPct val="150000"/>
              </a:lnSpc>
            </a:pPr>
            <a:r>
              <a:rPr lang="en-US"/>
              <a:t>Fifth level</a:t>
            </a:r>
          </a:p>
        </p:txBody>
      </p:sp>
    </p:spTree>
    <p:extLst>
      <p:ext uri="{BB962C8B-B14F-4D97-AF65-F5344CB8AC3E}">
        <p14:creationId xmlns:p14="http://schemas.microsoft.com/office/powerpoint/2010/main" val="25760178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BFBAA-B5F1-4F95-8C05-5E30A7076BD7}"/>
              </a:ext>
            </a:extLst>
          </p:cNvPr>
          <p:cNvSpPr/>
          <p:nvPr userDrawn="1"/>
        </p:nvSpPr>
        <p:spPr>
          <a:xfrm>
            <a:off x="1159727" y="1224451"/>
            <a:ext cx="4226024"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a:t>+</a:t>
            </a:r>
          </a:p>
          <a:p>
            <a:pPr algn="ctr"/>
            <a:endParaRPr lang="en-US"/>
          </a:p>
        </p:txBody>
      </p:sp>
      <p:sp>
        <p:nvSpPr>
          <p:cNvPr id="8" name="Footer Placeholder 7">
            <a:extLst>
              <a:ext uri="{FF2B5EF4-FFF2-40B4-BE49-F238E27FC236}">
                <a16:creationId xmlns:a16="http://schemas.microsoft.com/office/drawing/2014/main" id="{9B7F3105-8D8F-4FF3-9A7F-0F067BB810A1}"/>
              </a:ext>
            </a:extLst>
          </p:cNvPr>
          <p:cNvSpPr>
            <a:spLocks noGrp="1"/>
          </p:cNvSpPr>
          <p:nvPr>
            <p:ph type="ftr" sz="quarter" idx="14"/>
          </p:nvPr>
        </p:nvSpPr>
        <p:spPr/>
        <p:txBody>
          <a:bodyPr/>
          <a:lstStyle/>
          <a:p>
            <a:r>
              <a:rPr lang="en-US"/>
              <a:t>Add a Footer</a:t>
            </a:r>
          </a:p>
        </p:txBody>
      </p:sp>
      <p:sp>
        <p:nvSpPr>
          <p:cNvPr id="9" name="Slide Number Placeholder 8">
            <a:extLst>
              <a:ext uri="{FF2B5EF4-FFF2-40B4-BE49-F238E27FC236}">
                <a16:creationId xmlns:a16="http://schemas.microsoft.com/office/drawing/2014/main" id="{BD117255-8347-4647-9EA2-7ED06A73C1A2}"/>
              </a:ext>
            </a:extLst>
          </p:cNvPr>
          <p:cNvSpPr>
            <a:spLocks noGrp="1"/>
          </p:cNvSpPr>
          <p:nvPr>
            <p:ph type="sldNum" sz="quarter" idx="15"/>
          </p:nvPr>
        </p:nvSpPr>
        <p:spPr/>
        <p:txBody>
          <a:bodyPr/>
          <a:lstStyle/>
          <a:p>
            <a:fld id="{8C2E478F-E849-4A8C-AF1F-CBCC78A7CBFA}" type="slidenum">
              <a:rPr lang="en-US" smtClean="0"/>
              <a:pPr/>
              <a:t>‹#›</a:t>
            </a:fld>
            <a:endParaRPr lang="en-US"/>
          </a:p>
        </p:txBody>
      </p:sp>
      <p:sp>
        <p:nvSpPr>
          <p:cNvPr id="11" name="Content Placeholder 2">
            <a:extLst>
              <a:ext uri="{FF2B5EF4-FFF2-40B4-BE49-F238E27FC236}">
                <a16:creationId xmlns:a16="http://schemas.microsoft.com/office/drawing/2014/main" id="{9F3E8482-B43D-4B69-8645-6B735F91B920}"/>
              </a:ext>
            </a:extLst>
          </p:cNvPr>
          <p:cNvSpPr>
            <a:spLocks noGrp="1"/>
          </p:cNvSpPr>
          <p:nvPr>
            <p:ph idx="1"/>
          </p:nvPr>
        </p:nvSpPr>
        <p:spPr>
          <a:xfrm>
            <a:off x="6294478" y="587829"/>
            <a:ext cx="5326022" cy="5273221"/>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D9BC9CBF-CF7B-4E39-9FD1-961882EC596A}"/>
              </a:ext>
            </a:extLst>
          </p:cNvPr>
          <p:cNvSpPr/>
          <p:nvPr userDrawn="1"/>
        </p:nvSpPr>
        <p:spPr>
          <a:xfrm>
            <a:off x="657060" y="698704"/>
            <a:ext cx="4473025"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97A3D921-B9D5-42DC-9037-298968D94C95}"/>
              </a:ext>
            </a:extLst>
          </p:cNvPr>
          <p:cNvGrpSpPr/>
          <p:nvPr userDrawn="1"/>
        </p:nvGrpSpPr>
        <p:grpSpPr>
          <a:xfrm>
            <a:off x="657060" y="435124"/>
            <a:ext cx="5134751" cy="5965370"/>
            <a:chOff x="252031" y="391887"/>
            <a:chExt cx="7433283" cy="5965370"/>
          </a:xfrm>
        </p:grpSpPr>
        <p:sp>
          <p:nvSpPr>
            <p:cNvPr id="18" name="Rectangle 17">
              <a:extLst>
                <a:ext uri="{FF2B5EF4-FFF2-40B4-BE49-F238E27FC236}">
                  <a16:creationId xmlns:a16="http://schemas.microsoft.com/office/drawing/2014/main" id="{6A62F937-16D4-4A6C-B247-D0A62BC6560D}"/>
                </a:ext>
              </a:extLst>
            </p:cNvPr>
            <p:cNvSpPr/>
            <p:nvPr userDrawn="1"/>
          </p:nvSpPr>
          <p:spPr>
            <a:xfrm>
              <a:off x="609600" y="391887"/>
              <a:ext cx="7075714" cy="5878284"/>
            </a:xfrm>
            <a:prstGeom prst="rect">
              <a:avLst/>
            </a:pr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9335681-5A6F-48BE-8160-2000D0F242FB}"/>
                </a:ext>
              </a:extLst>
            </p:cNvPr>
            <p:cNvSpPr/>
            <p:nvPr userDrawn="1"/>
          </p:nvSpPr>
          <p:spPr>
            <a:xfrm>
              <a:off x="252031" y="655467"/>
              <a:ext cx="6475341"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3">
            <a:extLst>
              <a:ext uri="{FF2B5EF4-FFF2-40B4-BE49-F238E27FC236}">
                <a16:creationId xmlns:a16="http://schemas.microsoft.com/office/drawing/2014/main" id="{F41E2B8D-1C12-403F-BE59-ECC565466CB0}"/>
              </a:ext>
            </a:extLst>
          </p:cNvPr>
          <p:cNvSpPr>
            <a:spLocks noGrp="1"/>
          </p:cNvSpPr>
          <p:nvPr>
            <p:ph type="body" sz="half" idx="2"/>
          </p:nvPr>
        </p:nvSpPr>
        <p:spPr>
          <a:xfrm>
            <a:off x="609601" y="2546851"/>
            <a:ext cx="4101084" cy="3396749"/>
          </a:xfrm>
        </p:spPr>
        <p:txBody>
          <a:bodyPr/>
          <a:lstStyle>
            <a:lvl1pPr marL="0" indent="0">
              <a:lnSpc>
                <a:spcPct val="15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9AF0F519-65FC-434F-8F2F-F778A20A82ED}"/>
              </a:ext>
            </a:extLst>
          </p:cNvPr>
          <p:cNvSpPr>
            <a:spLocks noGrp="1"/>
          </p:cNvSpPr>
          <p:nvPr>
            <p:ph type="title"/>
          </p:nvPr>
        </p:nvSpPr>
        <p:spPr>
          <a:xfrm>
            <a:off x="609601" y="1480457"/>
            <a:ext cx="4101084" cy="979308"/>
          </a:xfrm>
        </p:spPr>
        <p:txBody>
          <a:bodyPr anchor="b"/>
          <a:lstStyle>
            <a:lvl1pPr>
              <a:defRPr sz="3200" b="1">
                <a:solidFill>
                  <a:schemeClr val="tx1"/>
                </a:solidFill>
                <a:latin typeface="+mn-lt"/>
              </a:defRPr>
            </a:lvl1pPr>
          </a:lstStyle>
          <a:p>
            <a:r>
              <a:rPr lang="en-US"/>
              <a:t>Click to edit Master title style</a:t>
            </a:r>
          </a:p>
        </p:txBody>
      </p:sp>
      <p:sp>
        <p:nvSpPr>
          <p:cNvPr id="13" name="Rectangle 12" hidden="1">
            <a:extLst>
              <a:ext uri="{FF2B5EF4-FFF2-40B4-BE49-F238E27FC236}">
                <a16:creationId xmlns:a16="http://schemas.microsoft.com/office/drawing/2014/main" id="{116E8B30-475D-4275-8DC2-14C98F2F9B76}"/>
              </a:ext>
            </a:extLst>
          </p:cNvPr>
          <p:cNvSpPr/>
          <p:nvPr userDrawn="1"/>
        </p:nvSpPr>
        <p:spPr>
          <a:xfrm>
            <a:off x="1159727" y="1191137"/>
            <a:ext cx="4226024"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a:t>+</a:t>
            </a:r>
          </a:p>
          <a:p>
            <a:pPr algn="ctr"/>
            <a:endParaRPr lang="en-US"/>
          </a:p>
        </p:txBody>
      </p:sp>
    </p:spTree>
    <p:extLst>
      <p:ext uri="{BB962C8B-B14F-4D97-AF65-F5344CB8AC3E}">
        <p14:creationId xmlns:p14="http://schemas.microsoft.com/office/powerpoint/2010/main" val="2486723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F6B8E8FD-E25A-4462-9917-754D6C619C75}"/>
              </a:ext>
            </a:extLst>
          </p:cNvPr>
          <p:cNvSpPr txBox="1">
            <a:spLocks/>
          </p:cNvSpPr>
          <p:nvPr userDrawn="1"/>
        </p:nvSpPr>
        <p:spPr>
          <a:xfrm>
            <a:off x="11549269" y="6468303"/>
            <a:ext cx="4439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2E478F-E849-4A8C-AF1F-CBCC78A7CBFA}" type="slidenum">
              <a:rPr lang="en-US" smtClean="0">
                <a:solidFill>
                  <a:srgbClr val="2F3342"/>
                </a:solidFill>
              </a:rPr>
              <a:pPr/>
              <a:t>‹#›</a:t>
            </a:fld>
            <a:endParaRPr lang="en-US">
              <a:solidFill>
                <a:srgbClr val="2F3342"/>
              </a:solidFill>
            </a:endParaRPr>
          </a:p>
        </p:txBody>
      </p:sp>
      <p:sp>
        <p:nvSpPr>
          <p:cNvPr id="6" name="Footer Placeholder 5">
            <a:extLst>
              <a:ext uri="{FF2B5EF4-FFF2-40B4-BE49-F238E27FC236}">
                <a16:creationId xmlns:a16="http://schemas.microsoft.com/office/drawing/2014/main" id="{11752D6C-9D51-45A1-A6B7-B21DC9A94A43}"/>
              </a:ext>
            </a:extLst>
          </p:cNvPr>
          <p:cNvSpPr>
            <a:spLocks noGrp="1"/>
          </p:cNvSpPr>
          <p:nvPr>
            <p:ph type="ftr" sz="quarter" idx="10"/>
          </p:nvPr>
        </p:nvSpPr>
        <p:spPr/>
        <p:txBody>
          <a:bodyPr/>
          <a:lstStyle/>
          <a:p>
            <a:r>
              <a:rPr lang="en-US"/>
              <a:t>Add a Footer</a:t>
            </a:r>
          </a:p>
        </p:txBody>
      </p:sp>
      <p:sp>
        <p:nvSpPr>
          <p:cNvPr id="11" name="Rectangle 10" descr="Open square accent block">
            <a:extLst>
              <a:ext uri="{FF2B5EF4-FFF2-40B4-BE49-F238E27FC236}">
                <a16:creationId xmlns:a16="http://schemas.microsoft.com/office/drawing/2014/main" id="{217FA8D4-1D05-4DF4-AA9D-364B6979733D}"/>
              </a:ext>
            </a:extLst>
          </p:cNvPr>
          <p:cNvSpPr/>
          <p:nvPr userDrawn="1"/>
        </p:nvSpPr>
        <p:spPr>
          <a:xfrm flipH="1">
            <a:off x="2685137" y="972457"/>
            <a:ext cx="9172647" cy="4843807"/>
          </a:xfrm>
          <a:prstGeom prst="rect">
            <a:avLst/>
          </a:prstGeom>
          <a:noFill/>
          <a:ln w="889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79B1017-F981-4D2D-A14B-A857FC304F54}"/>
              </a:ext>
            </a:extLst>
          </p:cNvPr>
          <p:cNvSpPr/>
          <p:nvPr userDrawn="1"/>
        </p:nvSpPr>
        <p:spPr>
          <a:xfrm flipH="1">
            <a:off x="333834" y="1547133"/>
            <a:ext cx="11026363" cy="4702292"/>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a:t>+</a:t>
            </a:r>
          </a:p>
          <a:p>
            <a:pPr algn="ctr"/>
            <a:endParaRPr lang="en-US"/>
          </a:p>
        </p:txBody>
      </p:sp>
      <p:sp>
        <p:nvSpPr>
          <p:cNvPr id="10" name="Slide Number Placeholder 9">
            <a:extLst>
              <a:ext uri="{FF2B5EF4-FFF2-40B4-BE49-F238E27FC236}">
                <a16:creationId xmlns:a16="http://schemas.microsoft.com/office/drawing/2014/main" id="{9DD85E79-8DB4-4D93-979C-171105321B3E}"/>
              </a:ext>
            </a:extLst>
          </p:cNvPr>
          <p:cNvSpPr>
            <a:spLocks noGrp="1"/>
          </p:cNvSpPr>
          <p:nvPr>
            <p:ph type="sldNum" sz="quarter" idx="11"/>
          </p:nvPr>
        </p:nvSpPr>
        <p:spPr/>
        <p:txBody>
          <a:bodyPr/>
          <a:lstStyle/>
          <a:p>
            <a:fld id="{8C2E478F-E849-4A8C-AF1F-CBCC78A7CBFA}" type="slidenum">
              <a:rPr lang="en-US" smtClean="0"/>
              <a:pPr/>
              <a:t>‹#›</a:t>
            </a:fld>
            <a:endParaRPr lang="en-US"/>
          </a:p>
        </p:txBody>
      </p:sp>
      <p:sp>
        <p:nvSpPr>
          <p:cNvPr id="2" name="Rectangle 1">
            <a:extLst>
              <a:ext uri="{FF2B5EF4-FFF2-40B4-BE49-F238E27FC236}">
                <a16:creationId xmlns:a16="http://schemas.microsoft.com/office/drawing/2014/main" id="{774F1136-B1CD-4171-BB47-0281C1974B22}"/>
              </a:ext>
            </a:extLst>
          </p:cNvPr>
          <p:cNvSpPr/>
          <p:nvPr userDrawn="1"/>
        </p:nvSpPr>
        <p:spPr>
          <a:xfrm>
            <a:off x="471340" y="1189038"/>
            <a:ext cx="11149160" cy="4834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89ADD4C-B26C-41B3-B492-DC9D032ACC4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10733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04862A-62CA-4399-88B0-181961E0F691}"/>
              </a:ext>
            </a:extLst>
          </p:cNvPr>
          <p:cNvSpPr txBox="1">
            <a:spLocks/>
          </p:cNvSpPr>
          <p:nvPr userDrawn="1"/>
        </p:nvSpPr>
        <p:spPr>
          <a:xfrm>
            <a:off x="11549269" y="6468303"/>
            <a:ext cx="4439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2E478F-E849-4A8C-AF1F-CBCC78A7CBFA}" type="slidenum">
              <a:rPr lang="en-US" smtClean="0">
                <a:solidFill>
                  <a:srgbClr val="2F3342"/>
                </a:solidFill>
              </a:rPr>
              <a:pPr/>
              <a:t>‹#›</a:t>
            </a:fld>
            <a:endParaRPr lang="en-US">
              <a:solidFill>
                <a:srgbClr val="2F3342"/>
              </a:solidFill>
            </a:endParaRPr>
          </a:p>
        </p:txBody>
      </p:sp>
      <p:sp>
        <p:nvSpPr>
          <p:cNvPr id="7" name="Footer Placeholder 6">
            <a:extLst>
              <a:ext uri="{FF2B5EF4-FFF2-40B4-BE49-F238E27FC236}">
                <a16:creationId xmlns:a16="http://schemas.microsoft.com/office/drawing/2014/main" id="{A902D481-2888-4133-AD94-7700AA117DFE}"/>
              </a:ext>
            </a:extLst>
          </p:cNvPr>
          <p:cNvSpPr>
            <a:spLocks noGrp="1"/>
          </p:cNvSpPr>
          <p:nvPr>
            <p:ph type="ftr" sz="quarter" idx="10"/>
          </p:nvPr>
        </p:nvSpPr>
        <p:spPr/>
        <p:txBody>
          <a:bodyPr/>
          <a:lstStyle/>
          <a:p>
            <a:r>
              <a:rPr lang="en-US"/>
              <a:t>Add a Footer</a:t>
            </a:r>
          </a:p>
        </p:txBody>
      </p:sp>
      <p:sp>
        <p:nvSpPr>
          <p:cNvPr id="8" name="Slide Number Placeholder 7">
            <a:extLst>
              <a:ext uri="{FF2B5EF4-FFF2-40B4-BE49-F238E27FC236}">
                <a16:creationId xmlns:a16="http://schemas.microsoft.com/office/drawing/2014/main" id="{D2B113A8-E04C-44C2-962F-5FFA40FB7866}"/>
              </a:ext>
            </a:extLst>
          </p:cNvPr>
          <p:cNvSpPr>
            <a:spLocks noGrp="1"/>
          </p:cNvSpPr>
          <p:nvPr>
            <p:ph type="sldNum" sz="quarter" idx="11"/>
          </p:nvPr>
        </p:nvSpPr>
        <p:spPr/>
        <p:txBody>
          <a:bodyPr/>
          <a:lstStyle/>
          <a:p>
            <a:fld id="{8C2E478F-E849-4A8C-AF1F-CBCC78A7CBFA}" type="slidenum">
              <a:rPr lang="en-US" smtClean="0"/>
              <a:pPr/>
              <a:t>‹#›</a:t>
            </a:fld>
            <a:endParaRPr lang="en-US"/>
          </a:p>
        </p:txBody>
      </p:sp>
    </p:spTree>
    <p:extLst>
      <p:ext uri="{BB962C8B-B14F-4D97-AF65-F5344CB8AC3E}">
        <p14:creationId xmlns:p14="http://schemas.microsoft.com/office/powerpoint/2010/main" val="18548992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11"/>
          <p:cNvSpPr/>
          <p:nvPr userDrawn="1"/>
        </p:nvSpPr>
        <p:spPr>
          <a:xfrm flipH="1" flipV="1">
            <a:off x="-10653" y="-19050"/>
            <a:ext cx="12202649" cy="6877050"/>
          </a:xfrm>
          <a:custGeom>
            <a:avLst/>
            <a:gdLst>
              <a:gd name="connsiteX0" fmla="*/ 0 w 8839200"/>
              <a:gd name="connsiteY0" fmla="*/ 0 h 3733800"/>
              <a:gd name="connsiteX1" fmla="*/ 8839200 w 8839200"/>
              <a:gd name="connsiteY1" fmla="*/ 0 h 3733800"/>
              <a:gd name="connsiteX2" fmla="*/ 8839200 w 8839200"/>
              <a:gd name="connsiteY2" fmla="*/ 3733800 h 3733800"/>
              <a:gd name="connsiteX3" fmla="*/ 0 w 8839200"/>
              <a:gd name="connsiteY3" fmla="*/ 3733800 h 3733800"/>
              <a:gd name="connsiteX4" fmla="*/ 0 w 8839200"/>
              <a:gd name="connsiteY4" fmla="*/ 0 h 3733800"/>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16"/>
              <a:gd name="connsiteY0" fmla="*/ 0 h 6638925"/>
              <a:gd name="connsiteX1" fmla="*/ 8839200 w 8839216"/>
              <a:gd name="connsiteY1" fmla="*/ 2905125 h 6638925"/>
              <a:gd name="connsiteX2" fmla="*/ 8839200 w 8839216"/>
              <a:gd name="connsiteY2" fmla="*/ 6638925 h 6638925"/>
              <a:gd name="connsiteX3" fmla="*/ 0 w 8839216"/>
              <a:gd name="connsiteY3" fmla="*/ 6638925 h 6638925"/>
              <a:gd name="connsiteX4" fmla="*/ 0 w 8839216"/>
              <a:gd name="connsiteY4" fmla="*/ 0 h 6638925"/>
              <a:gd name="connsiteX0" fmla="*/ 0 w 8839200"/>
              <a:gd name="connsiteY0" fmla="*/ 585264 h 7224189"/>
              <a:gd name="connsiteX1" fmla="*/ 2266950 w 8839200"/>
              <a:gd name="connsiteY1" fmla="*/ 661465 h 7224189"/>
              <a:gd name="connsiteX2" fmla="*/ 8839200 w 8839200"/>
              <a:gd name="connsiteY2" fmla="*/ 3490389 h 7224189"/>
              <a:gd name="connsiteX3" fmla="*/ 8839200 w 8839200"/>
              <a:gd name="connsiteY3" fmla="*/ 7224189 h 7224189"/>
              <a:gd name="connsiteX4" fmla="*/ 0 w 8839200"/>
              <a:gd name="connsiteY4" fmla="*/ 7224189 h 7224189"/>
              <a:gd name="connsiteX5" fmla="*/ 0 w 8839200"/>
              <a:gd name="connsiteY5" fmla="*/ 585264 h 7224189"/>
              <a:gd name="connsiteX0" fmla="*/ 0 w 8839200"/>
              <a:gd name="connsiteY0" fmla="*/ 605419 h 7244344"/>
              <a:gd name="connsiteX1" fmla="*/ 3667125 w 8839200"/>
              <a:gd name="connsiteY1" fmla="*/ 624470 h 7244344"/>
              <a:gd name="connsiteX2" fmla="*/ 8839200 w 8839200"/>
              <a:gd name="connsiteY2" fmla="*/ 3510544 h 7244344"/>
              <a:gd name="connsiteX3" fmla="*/ 8839200 w 8839200"/>
              <a:gd name="connsiteY3" fmla="*/ 7244344 h 7244344"/>
              <a:gd name="connsiteX4" fmla="*/ 0 w 8839200"/>
              <a:gd name="connsiteY4" fmla="*/ 7244344 h 7244344"/>
              <a:gd name="connsiteX5" fmla="*/ 0 w 8839200"/>
              <a:gd name="connsiteY5" fmla="*/ 605419 h 7244344"/>
              <a:gd name="connsiteX0" fmla="*/ 0 w 8839200"/>
              <a:gd name="connsiteY0" fmla="*/ 198649 h 6837574"/>
              <a:gd name="connsiteX1" fmla="*/ 3667125 w 8839200"/>
              <a:gd name="connsiteY1" fmla="*/ 217700 h 6837574"/>
              <a:gd name="connsiteX2" fmla="*/ 8839200 w 8839200"/>
              <a:gd name="connsiteY2" fmla="*/ 3103774 h 6837574"/>
              <a:gd name="connsiteX3" fmla="*/ 8839200 w 8839200"/>
              <a:gd name="connsiteY3" fmla="*/ 6837574 h 6837574"/>
              <a:gd name="connsiteX4" fmla="*/ 0 w 8839200"/>
              <a:gd name="connsiteY4" fmla="*/ 6837574 h 6837574"/>
              <a:gd name="connsiteX5" fmla="*/ 0 w 8839200"/>
              <a:gd name="connsiteY5" fmla="*/ 198649 h 6837574"/>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9644229"/>
              <a:gd name="connsiteY0" fmla="*/ 0 h 6638925"/>
              <a:gd name="connsiteX1" fmla="*/ 8254433 w 9644229"/>
              <a:gd name="connsiteY1" fmla="*/ 169934 h 6638925"/>
              <a:gd name="connsiteX2" fmla="*/ 8829675 w 9644229"/>
              <a:gd name="connsiteY2" fmla="*/ 4133850 h 6638925"/>
              <a:gd name="connsiteX3" fmla="*/ 8839200 w 9644229"/>
              <a:gd name="connsiteY3" fmla="*/ 6638925 h 6638925"/>
              <a:gd name="connsiteX4" fmla="*/ 0 w 9644229"/>
              <a:gd name="connsiteY4" fmla="*/ 6638925 h 6638925"/>
              <a:gd name="connsiteX5" fmla="*/ 0 w 9644229"/>
              <a:gd name="connsiteY5" fmla="*/ 0 h 6638925"/>
              <a:gd name="connsiteX0" fmla="*/ 0 w 8839200"/>
              <a:gd name="connsiteY0" fmla="*/ 0 h 6638925"/>
              <a:gd name="connsiteX1" fmla="*/ 8254433 w 8839200"/>
              <a:gd name="connsiteY1" fmla="*/ 169934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40295"/>
              <a:gd name="connsiteY0" fmla="*/ 0 h 6638925"/>
              <a:gd name="connsiteX1" fmla="*/ 8254433 w 8840295"/>
              <a:gd name="connsiteY1" fmla="*/ 169934 h 6638925"/>
              <a:gd name="connsiteX2" fmla="*/ 8839540 w 8840295"/>
              <a:gd name="connsiteY2" fmla="*/ 5642697 h 6638925"/>
              <a:gd name="connsiteX3" fmla="*/ 8839200 w 8840295"/>
              <a:gd name="connsiteY3" fmla="*/ 6638925 h 6638925"/>
              <a:gd name="connsiteX4" fmla="*/ 0 w 8840295"/>
              <a:gd name="connsiteY4" fmla="*/ 6638925 h 6638925"/>
              <a:gd name="connsiteX5" fmla="*/ 0 w 8840295"/>
              <a:gd name="connsiteY5" fmla="*/ 0 h 6638925"/>
              <a:gd name="connsiteX0" fmla="*/ 0 w 8839706"/>
              <a:gd name="connsiteY0" fmla="*/ 0 h 6638925"/>
              <a:gd name="connsiteX1" fmla="*/ 7928882 w 8839706"/>
              <a:gd name="connsiteY1" fmla="*/ 94491 h 6638925"/>
              <a:gd name="connsiteX2" fmla="*/ 8839540 w 8839706"/>
              <a:gd name="connsiteY2" fmla="*/ 5642697 h 6638925"/>
              <a:gd name="connsiteX3" fmla="*/ 8839200 w 8839706"/>
              <a:gd name="connsiteY3" fmla="*/ 6638925 h 6638925"/>
              <a:gd name="connsiteX4" fmla="*/ 0 w 8839706"/>
              <a:gd name="connsiteY4" fmla="*/ 6638925 h 6638925"/>
              <a:gd name="connsiteX5" fmla="*/ 0 w 8839706"/>
              <a:gd name="connsiteY5" fmla="*/ 0 h 6638925"/>
              <a:gd name="connsiteX0" fmla="*/ 0 w 8840614"/>
              <a:gd name="connsiteY0" fmla="*/ 0 h 6638925"/>
              <a:gd name="connsiteX1" fmla="*/ 7928882 w 8840614"/>
              <a:gd name="connsiteY1" fmla="*/ 94491 h 6638925"/>
              <a:gd name="connsiteX2" fmla="*/ 8839540 w 8840614"/>
              <a:gd name="connsiteY2" fmla="*/ 5642697 h 6638925"/>
              <a:gd name="connsiteX3" fmla="*/ 8839200 w 8840614"/>
              <a:gd name="connsiteY3" fmla="*/ 6638925 h 6638925"/>
              <a:gd name="connsiteX4" fmla="*/ 0 w 8840614"/>
              <a:gd name="connsiteY4" fmla="*/ 6638925 h 6638925"/>
              <a:gd name="connsiteX5" fmla="*/ 0 w 8840614"/>
              <a:gd name="connsiteY5" fmla="*/ 0 h 6638925"/>
              <a:gd name="connsiteX0" fmla="*/ 0 w 8840614"/>
              <a:gd name="connsiteY0" fmla="*/ 0 h 6638925"/>
              <a:gd name="connsiteX1" fmla="*/ 7928882 w 8840614"/>
              <a:gd name="connsiteY1" fmla="*/ 94491 h 6638925"/>
              <a:gd name="connsiteX2" fmla="*/ 8839540 w 8840614"/>
              <a:gd name="connsiteY2" fmla="*/ 5642697 h 6638925"/>
              <a:gd name="connsiteX3" fmla="*/ 8330514 w 8840614"/>
              <a:gd name="connsiteY3" fmla="*/ 6629704 h 6638925"/>
              <a:gd name="connsiteX4" fmla="*/ 0 w 8840614"/>
              <a:gd name="connsiteY4" fmla="*/ 6638925 h 6638925"/>
              <a:gd name="connsiteX5" fmla="*/ 0 w 8840614"/>
              <a:gd name="connsiteY5" fmla="*/ 0 h 6638925"/>
              <a:gd name="connsiteX0" fmla="*/ 0 w 8840614"/>
              <a:gd name="connsiteY0" fmla="*/ 0 h 6638925"/>
              <a:gd name="connsiteX1" fmla="*/ 7928882 w 8840614"/>
              <a:gd name="connsiteY1" fmla="*/ 94491 h 6638925"/>
              <a:gd name="connsiteX2" fmla="*/ 8839540 w 8840614"/>
              <a:gd name="connsiteY2" fmla="*/ 5642697 h 6638925"/>
              <a:gd name="connsiteX3" fmla="*/ 8426989 w 8840614"/>
              <a:gd name="connsiteY3" fmla="*/ 6629704 h 6638925"/>
              <a:gd name="connsiteX4" fmla="*/ 0 w 8840614"/>
              <a:gd name="connsiteY4" fmla="*/ 6638925 h 6638925"/>
              <a:gd name="connsiteX5" fmla="*/ 0 w 8840614"/>
              <a:gd name="connsiteY5" fmla="*/ 0 h 6638925"/>
              <a:gd name="connsiteX0" fmla="*/ 0 w 8654409"/>
              <a:gd name="connsiteY0" fmla="*/ 342499 h 6981424"/>
              <a:gd name="connsiteX1" fmla="*/ 7928882 w 8654409"/>
              <a:gd name="connsiteY1" fmla="*/ 436990 h 6981424"/>
              <a:gd name="connsiteX2" fmla="*/ 8287002 w 8654409"/>
              <a:gd name="connsiteY2" fmla="*/ 5994417 h 6981424"/>
              <a:gd name="connsiteX3" fmla="*/ 8426989 w 8654409"/>
              <a:gd name="connsiteY3" fmla="*/ 6972203 h 6981424"/>
              <a:gd name="connsiteX4" fmla="*/ 0 w 8654409"/>
              <a:gd name="connsiteY4" fmla="*/ 6981424 h 6981424"/>
              <a:gd name="connsiteX5" fmla="*/ 0 w 8654409"/>
              <a:gd name="connsiteY5" fmla="*/ 342499 h 6981424"/>
              <a:gd name="connsiteX0" fmla="*/ 0 w 8426989"/>
              <a:gd name="connsiteY0" fmla="*/ 122249 h 6761174"/>
              <a:gd name="connsiteX1" fmla="*/ 7928882 w 8426989"/>
              <a:gd name="connsiteY1" fmla="*/ 216740 h 6761174"/>
              <a:gd name="connsiteX2" fmla="*/ 8287002 w 8426989"/>
              <a:gd name="connsiteY2" fmla="*/ 5774167 h 6761174"/>
              <a:gd name="connsiteX3" fmla="*/ 8426989 w 8426989"/>
              <a:gd name="connsiteY3" fmla="*/ 6751953 h 6761174"/>
              <a:gd name="connsiteX4" fmla="*/ 0 w 8426989"/>
              <a:gd name="connsiteY4" fmla="*/ 6761174 h 6761174"/>
              <a:gd name="connsiteX5" fmla="*/ 0 w 8426989"/>
              <a:gd name="connsiteY5" fmla="*/ 122249 h 6761174"/>
              <a:gd name="connsiteX0" fmla="*/ 0 w 8426989"/>
              <a:gd name="connsiteY0" fmla="*/ 168194 h 6807119"/>
              <a:gd name="connsiteX1" fmla="*/ 8411257 w 8426989"/>
              <a:gd name="connsiteY1" fmla="*/ 198140 h 6807119"/>
              <a:gd name="connsiteX2" fmla="*/ 8287002 w 8426989"/>
              <a:gd name="connsiteY2" fmla="*/ 5820112 h 6807119"/>
              <a:gd name="connsiteX3" fmla="*/ 8426989 w 8426989"/>
              <a:gd name="connsiteY3" fmla="*/ 6797898 h 6807119"/>
              <a:gd name="connsiteX4" fmla="*/ 0 w 8426989"/>
              <a:gd name="connsiteY4" fmla="*/ 6807119 h 6807119"/>
              <a:gd name="connsiteX5" fmla="*/ 0 w 8426989"/>
              <a:gd name="connsiteY5" fmla="*/ 168194 h 6807119"/>
              <a:gd name="connsiteX0" fmla="*/ 0 w 8426989"/>
              <a:gd name="connsiteY0" fmla="*/ 86243 h 6725168"/>
              <a:gd name="connsiteX1" fmla="*/ 8411257 w 8426989"/>
              <a:gd name="connsiteY1" fmla="*/ 116189 h 6725168"/>
              <a:gd name="connsiteX2" fmla="*/ 8287002 w 8426989"/>
              <a:gd name="connsiteY2" fmla="*/ 5738161 h 6725168"/>
              <a:gd name="connsiteX3" fmla="*/ 8426989 w 8426989"/>
              <a:gd name="connsiteY3" fmla="*/ 6715947 h 6725168"/>
              <a:gd name="connsiteX4" fmla="*/ 0 w 8426989"/>
              <a:gd name="connsiteY4" fmla="*/ 6725168 h 6725168"/>
              <a:gd name="connsiteX5" fmla="*/ 0 w 8426989"/>
              <a:gd name="connsiteY5" fmla="*/ 86243 h 6725168"/>
              <a:gd name="connsiteX0" fmla="*/ 0 w 9041844"/>
              <a:gd name="connsiteY0" fmla="*/ 386753 h 7025678"/>
              <a:gd name="connsiteX1" fmla="*/ 8411257 w 9041844"/>
              <a:gd name="connsiteY1" fmla="*/ 416699 h 7025678"/>
              <a:gd name="connsiteX2" fmla="*/ 8427330 w 9041844"/>
              <a:gd name="connsiteY2" fmla="*/ 6001788 h 7025678"/>
              <a:gd name="connsiteX3" fmla="*/ 8426989 w 9041844"/>
              <a:gd name="connsiteY3" fmla="*/ 7016457 h 7025678"/>
              <a:gd name="connsiteX4" fmla="*/ 0 w 9041844"/>
              <a:gd name="connsiteY4" fmla="*/ 7025678 h 7025678"/>
              <a:gd name="connsiteX5" fmla="*/ 0 w 9041844"/>
              <a:gd name="connsiteY5" fmla="*/ 386753 h 7025678"/>
              <a:gd name="connsiteX0" fmla="*/ 0 w 8429536"/>
              <a:gd name="connsiteY0" fmla="*/ 583460 h 7222385"/>
              <a:gd name="connsiteX1" fmla="*/ 8411257 w 8429536"/>
              <a:gd name="connsiteY1" fmla="*/ 613406 h 7222385"/>
              <a:gd name="connsiteX2" fmla="*/ 8427330 w 8429536"/>
              <a:gd name="connsiteY2" fmla="*/ 6198495 h 7222385"/>
              <a:gd name="connsiteX3" fmla="*/ 8426989 w 8429536"/>
              <a:gd name="connsiteY3" fmla="*/ 7213164 h 7222385"/>
              <a:gd name="connsiteX4" fmla="*/ 0 w 8429536"/>
              <a:gd name="connsiteY4" fmla="*/ 7222385 h 7222385"/>
              <a:gd name="connsiteX5" fmla="*/ 0 w 8429536"/>
              <a:gd name="connsiteY5" fmla="*/ 583460 h 7222385"/>
              <a:gd name="connsiteX0" fmla="*/ 0 w 8429536"/>
              <a:gd name="connsiteY0" fmla="*/ 583460 h 7222385"/>
              <a:gd name="connsiteX1" fmla="*/ 8411258 w 8429536"/>
              <a:gd name="connsiteY1" fmla="*/ 613406 h 7222385"/>
              <a:gd name="connsiteX2" fmla="*/ 8427330 w 8429536"/>
              <a:gd name="connsiteY2" fmla="*/ 6198495 h 7222385"/>
              <a:gd name="connsiteX3" fmla="*/ 8426989 w 8429536"/>
              <a:gd name="connsiteY3" fmla="*/ 7213164 h 7222385"/>
              <a:gd name="connsiteX4" fmla="*/ 0 w 8429536"/>
              <a:gd name="connsiteY4" fmla="*/ 7222385 h 7222385"/>
              <a:gd name="connsiteX5" fmla="*/ 0 w 8429536"/>
              <a:gd name="connsiteY5" fmla="*/ 583460 h 7222385"/>
              <a:gd name="connsiteX0" fmla="*/ 0 w 8429536"/>
              <a:gd name="connsiteY0" fmla="*/ 0 h 6638925"/>
              <a:gd name="connsiteX1" fmla="*/ 8411258 w 8429536"/>
              <a:gd name="connsiteY1" fmla="*/ 29946 h 6638925"/>
              <a:gd name="connsiteX2" fmla="*/ 8427330 w 8429536"/>
              <a:gd name="connsiteY2" fmla="*/ 5615035 h 6638925"/>
              <a:gd name="connsiteX3" fmla="*/ 8426989 w 8429536"/>
              <a:gd name="connsiteY3" fmla="*/ 6629704 h 6638925"/>
              <a:gd name="connsiteX4" fmla="*/ 0 w 8429536"/>
              <a:gd name="connsiteY4" fmla="*/ 6638925 h 6638925"/>
              <a:gd name="connsiteX5" fmla="*/ 0 w 8429536"/>
              <a:gd name="connsiteY5" fmla="*/ 0 h 6638925"/>
              <a:gd name="connsiteX0" fmla="*/ 0 w 9471541"/>
              <a:gd name="connsiteY0" fmla="*/ 0 h 6638925"/>
              <a:gd name="connsiteX1" fmla="*/ 8411258 w 9471541"/>
              <a:gd name="connsiteY1" fmla="*/ 29946 h 6638925"/>
              <a:gd name="connsiteX2" fmla="*/ 8426989 w 9471541"/>
              <a:gd name="connsiteY2" fmla="*/ 6629704 h 6638925"/>
              <a:gd name="connsiteX3" fmla="*/ 0 w 9471541"/>
              <a:gd name="connsiteY3" fmla="*/ 6638925 h 6638925"/>
              <a:gd name="connsiteX4" fmla="*/ 0 w 9471541"/>
              <a:gd name="connsiteY4" fmla="*/ 0 h 6638925"/>
              <a:gd name="connsiteX0" fmla="*/ 0 w 9471541"/>
              <a:gd name="connsiteY0" fmla="*/ 0 h 6638925"/>
              <a:gd name="connsiteX1" fmla="*/ 8411258 w 9471541"/>
              <a:gd name="connsiteY1" fmla="*/ 29946 h 6638925"/>
              <a:gd name="connsiteX2" fmla="*/ 8426989 w 9471541"/>
              <a:gd name="connsiteY2" fmla="*/ 6629704 h 6638925"/>
              <a:gd name="connsiteX3" fmla="*/ 0 w 9471541"/>
              <a:gd name="connsiteY3" fmla="*/ 6638925 h 6638925"/>
              <a:gd name="connsiteX4" fmla="*/ 0 w 9471541"/>
              <a:gd name="connsiteY4" fmla="*/ 0 h 6638925"/>
              <a:gd name="connsiteX0" fmla="*/ 0 w 9037819"/>
              <a:gd name="connsiteY0" fmla="*/ 0 h 6638925"/>
              <a:gd name="connsiteX1" fmla="*/ 8411258 w 9037819"/>
              <a:gd name="connsiteY1" fmla="*/ 29946 h 6638925"/>
              <a:gd name="connsiteX2" fmla="*/ 8426989 w 9037819"/>
              <a:gd name="connsiteY2" fmla="*/ 6629704 h 6638925"/>
              <a:gd name="connsiteX3" fmla="*/ 0 w 9037819"/>
              <a:gd name="connsiteY3" fmla="*/ 6638925 h 6638925"/>
              <a:gd name="connsiteX4" fmla="*/ 0 w 9037819"/>
              <a:gd name="connsiteY4" fmla="*/ 0 h 6638925"/>
              <a:gd name="connsiteX0" fmla="*/ 0 w 8426989"/>
              <a:gd name="connsiteY0" fmla="*/ 0 h 6638925"/>
              <a:gd name="connsiteX1" fmla="*/ 8411258 w 8426989"/>
              <a:gd name="connsiteY1" fmla="*/ 29946 h 6638925"/>
              <a:gd name="connsiteX2" fmla="*/ 8426989 w 8426989"/>
              <a:gd name="connsiteY2" fmla="*/ 6629704 h 6638925"/>
              <a:gd name="connsiteX3" fmla="*/ 0 w 8426989"/>
              <a:gd name="connsiteY3" fmla="*/ 6638925 h 6638925"/>
              <a:gd name="connsiteX4" fmla="*/ 0 w 8426989"/>
              <a:gd name="connsiteY4" fmla="*/ 0 h 6638925"/>
              <a:gd name="connsiteX0" fmla="*/ 0 w 8426989"/>
              <a:gd name="connsiteY0" fmla="*/ 0 h 6657366"/>
              <a:gd name="connsiteX1" fmla="*/ 8411258 w 8426989"/>
              <a:gd name="connsiteY1" fmla="*/ 29946 h 6657366"/>
              <a:gd name="connsiteX2" fmla="*/ 8426989 w 8426989"/>
              <a:gd name="connsiteY2" fmla="*/ 6657366 h 6657366"/>
              <a:gd name="connsiteX3" fmla="*/ 0 w 8426989"/>
              <a:gd name="connsiteY3" fmla="*/ 6638925 h 6657366"/>
              <a:gd name="connsiteX4" fmla="*/ 0 w 8426989"/>
              <a:gd name="connsiteY4" fmla="*/ 0 h 665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6989" h="6657366">
                <a:moveTo>
                  <a:pt x="0" y="0"/>
                </a:moveTo>
                <a:lnTo>
                  <a:pt x="8411258" y="29946"/>
                </a:lnTo>
                <a:cubicBezTo>
                  <a:pt x="8419123" y="3329825"/>
                  <a:pt x="8419123" y="3357487"/>
                  <a:pt x="8426989" y="6657366"/>
                </a:cubicBezTo>
                <a:lnTo>
                  <a:pt x="0" y="6638925"/>
                </a:lnTo>
                <a:lnTo>
                  <a:pt x="0" y="0"/>
                </a:lnTo>
                <a:close/>
              </a:path>
            </a:pathLst>
          </a:cu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ectangle 11"/>
          <p:cNvSpPr/>
          <p:nvPr userDrawn="1"/>
        </p:nvSpPr>
        <p:spPr>
          <a:xfrm>
            <a:off x="0" y="142874"/>
            <a:ext cx="11988800" cy="6715126"/>
          </a:xfrm>
          <a:custGeom>
            <a:avLst/>
            <a:gdLst>
              <a:gd name="connsiteX0" fmla="*/ 0 w 8839200"/>
              <a:gd name="connsiteY0" fmla="*/ 0 h 3733800"/>
              <a:gd name="connsiteX1" fmla="*/ 8839200 w 8839200"/>
              <a:gd name="connsiteY1" fmla="*/ 0 h 3733800"/>
              <a:gd name="connsiteX2" fmla="*/ 8839200 w 8839200"/>
              <a:gd name="connsiteY2" fmla="*/ 3733800 h 3733800"/>
              <a:gd name="connsiteX3" fmla="*/ 0 w 8839200"/>
              <a:gd name="connsiteY3" fmla="*/ 3733800 h 3733800"/>
              <a:gd name="connsiteX4" fmla="*/ 0 w 8839200"/>
              <a:gd name="connsiteY4" fmla="*/ 0 h 3733800"/>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16"/>
              <a:gd name="connsiteY0" fmla="*/ 0 h 6638925"/>
              <a:gd name="connsiteX1" fmla="*/ 8839200 w 8839216"/>
              <a:gd name="connsiteY1" fmla="*/ 2905125 h 6638925"/>
              <a:gd name="connsiteX2" fmla="*/ 8839200 w 8839216"/>
              <a:gd name="connsiteY2" fmla="*/ 6638925 h 6638925"/>
              <a:gd name="connsiteX3" fmla="*/ 0 w 8839216"/>
              <a:gd name="connsiteY3" fmla="*/ 6638925 h 6638925"/>
              <a:gd name="connsiteX4" fmla="*/ 0 w 8839216"/>
              <a:gd name="connsiteY4" fmla="*/ 0 h 6638925"/>
              <a:gd name="connsiteX0" fmla="*/ 0 w 8839200"/>
              <a:gd name="connsiteY0" fmla="*/ 585264 h 7224189"/>
              <a:gd name="connsiteX1" fmla="*/ 2266950 w 8839200"/>
              <a:gd name="connsiteY1" fmla="*/ 661465 h 7224189"/>
              <a:gd name="connsiteX2" fmla="*/ 8839200 w 8839200"/>
              <a:gd name="connsiteY2" fmla="*/ 3490389 h 7224189"/>
              <a:gd name="connsiteX3" fmla="*/ 8839200 w 8839200"/>
              <a:gd name="connsiteY3" fmla="*/ 7224189 h 7224189"/>
              <a:gd name="connsiteX4" fmla="*/ 0 w 8839200"/>
              <a:gd name="connsiteY4" fmla="*/ 7224189 h 7224189"/>
              <a:gd name="connsiteX5" fmla="*/ 0 w 8839200"/>
              <a:gd name="connsiteY5" fmla="*/ 585264 h 7224189"/>
              <a:gd name="connsiteX0" fmla="*/ 0 w 8839200"/>
              <a:gd name="connsiteY0" fmla="*/ 605419 h 7244344"/>
              <a:gd name="connsiteX1" fmla="*/ 3667125 w 8839200"/>
              <a:gd name="connsiteY1" fmla="*/ 624470 h 7244344"/>
              <a:gd name="connsiteX2" fmla="*/ 8839200 w 8839200"/>
              <a:gd name="connsiteY2" fmla="*/ 3510544 h 7244344"/>
              <a:gd name="connsiteX3" fmla="*/ 8839200 w 8839200"/>
              <a:gd name="connsiteY3" fmla="*/ 7244344 h 7244344"/>
              <a:gd name="connsiteX4" fmla="*/ 0 w 8839200"/>
              <a:gd name="connsiteY4" fmla="*/ 7244344 h 7244344"/>
              <a:gd name="connsiteX5" fmla="*/ 0 w 8839200"/>
              <a:gd name="connsiteY5" fmla="*/ 605419 h 7244344"/>
              <a:gd name="connsiteX0" fmla="*/ 0 w 8839200"/>
              <a:gd name="connsiteY0" fmla="*/ 198649 h 6837574"/>
              <a:gd name="connsiteX1" fmla="*/ 3667125 w 8839200"/>
              <a:gd name="connsiteY1" fmla="*/ 217700 h 6837574"/>
              <a:gd name="connsiteX2" fmla="*/ 8839200 w 8839200"/>
              <a:gd name="connsiteY2" fmla="*/ 3103774 h 6837574"/>
              <a:gd name="connsiteX3" fmla="*/ 8839200 w 8839200"/>
              <a:gd name="connsiteY3" fmla="*/ 6837574 h 6837574"/>
              <a:gd name="connsiteX4" fmla="*/ 0 w 8839200"/>
              <a:gd name="connsiteY4" fmla="*/ 6837574 h 6837574"/>
              <a:gd name="connsiteX5" fmla="*/ 0 w 8839200"/>
              <a:gd name="connsiteY5" fmla="*/ 198649 h 6837574"/>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9200" h="6638925">
                <a:moveTo>
                  <a:pt x="0" y="0"/>
                </a:moveTo>
                <a:lnTo>
                  <a:pt x="3667125" y="19051"/>
                </a:lnTo>
                <a:cubicBezTo>
                  <a:pt x="6407150" y="26988"/>
                  <a:pt x="8839200" y="2411413"/>
                  <a:pt x="8829675" y="4133850"/>
                </a:cubicBezTo>
                <a:lnTo>
                  <a:pt x="8839200" y="6638925"/>
                </a:lnTo>
                <a:lnTo>
                  <a:pt x="0" y="66389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838200"/>
            <a:ext cx="6502400" cy="1607392"/>
          </a:xfrm>
          <a:prstGeom prst="rect">
            <a:avLst/>
          </a:prstGeom>
        </p:spPr>
      </p:pic>
      <p:sp>
        <p:nvSpPr>
          <p:cNvPr id="15" name="Rectangle 11"/>
          <p:cNvSpPr/>
          <p:nvPr userDrawn="1"/>
        </p:nvSpPr>
        <p:spPr>
          <a:xfrm>
            <a:off x="-74415" y="6019802"/>
            <a:ext cx="7795957" cy="846745"/>
          </a:xfrm>
          <a:custGeom>
            <a:avLst/>
            <a:gdLst>
              <a:gd name="connsiteX0" fmla="*/ 0 w 8839200"/>
              <a:gd name="connsiteY0" fmla="*/ 0 h 3733800"/>
              <a:gd name="connsiteX1" fmla="*/ 8839200 w 8839200"/>
              <a:gd name="connsiteY1" fmla="*/ 0 h 3733800"/>
              <a:gd name="connsiteX2" fmla="*/ 8839200 w 8839200"/>
              <a:gd name="connsiteY2" fmla="*/ 3733800 h 3733800"/>
              <a:gd name="connsiteX3" fmla="*/ 0 w 8839200"/>
              <a:gd name="connsiteY3" fmla="*/ 3733800 h 3733800"/>
              <a:gd name="connsiteX4" fmla="*/ 0 w 8839200"/>
              <a:gd name="connsiteY4" fmla="*/ 0 h 3733800"/>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16"/>
              <a:gd name="connsiteY0" fmla="*/ 0 h 6638925"/>
              <a:gd name="connsiteX1" fmla="*/ 8839200 w 8839216"/>
              <a:gd name="connsiteY1" fmla="*/ 2905125 h 6638925"/>
              <a:gd name="connsiteX2" fmla="*/ 8839200 w 8839216"/>
              <a:gd name="connsiteY2" fmla="*/ 6638925 h 6638925"/>
              <a:gd name="connsiteX3" fmla="*/ 0 w 8839216"/>
              <a:gd name="connsiteY3" fmla="*/ 6638925 h 6638925"/>
              <a:gd name="connsiteX4" fmla="*/ 0 w 8839216"/>
              <a:gd name="connsiteY4" fmla="*/ 0 h 6638925"/>
              <a:gd name="connsiteX0" fmla="*/ 0 w 8839200"/>
              <a:gd name="connsiteY0" fmla="*/ 585264 h 7224189"/>
              <a:gd name="connsiteX1" fmla="*/ 2266950 w 8839200"/>
              <a:gd name="connsiteY1" fmla="*/ 661465 h 7224189"/>
              <a:gd name="connsiteX2" fmla="*/ 8839200 w 8839200"/>
              <a:gd name="connsiteY2" fmla="*/ 3490389 h 7224189"/>
              <a:gd name="connsiteX3" fmla="*/ 8839200 w 8839200"/>
              <a:gd name="connsiteY3" fmla="*/ 7224189 h 7224189"/>
              <a:gd name="connsiteX4" fmla="*/ 0 w 8839200"/>
              <a:gd name="connsiteY4" fmla="*/ 7224189 h 7224189"/>
              <a:gd name="connsiteX5" fmla="*/ 0 w 8839200"/>
              <a:gd name="connsiteY5" fmla="*/ 585264 h 7224189"/>
              <a:gd name="connsiteX0" fmla="*/ 0 w 8839200"/>
              <a:gd name="connsiteY0" fmla="*/ 605419 h 7244344"/>
              <a:gd name="connsiteX1" fmla="*/ 3667125 w 8839200"/>
              <a:gd name="connsiteY1" fmla="*/ 624470 h 7244344"/>
              <a:gd name="connsiteX2" fmla="*/ 8839200 w 8839200"/>
              <a:gd name="connsiteY2" fmla="*/ 3510544 h 7244344"/>
              <a:gd name="connsiteX3" fmla="*/ 8839200 w 8839200"/>
              <a:gd name="connsiteY3" fmla="*/ 7244344 h 7244344"/>
              <a:gd name="connsiteX4" fmla="*/ 0 w 8839200"/>
              <a:gd name="connsiteY4" fmla="*/ 7244344 h 7244344"/>
              <a:gd name="connsiteX5" fmla="*/ 0 w 8839200"/>
              <a:gd name="connsiteY5" fmla="*/ 605419 h 7244344"/>
              <a:gd name="connsiteX0" fmla="*/ 0 w 8839200"/>
              <a:gd name="connsiteY0" fmla="*/ 198649 h 6837574"/>
              <a:gd name="connsiteX1" fmla="*/ 3667125 w 8839200"/>
              <a:gd name="connsiteY1" fmla="*/ 217700 h 6837574"/>
              <a:gd name="connsiteX2" fmla="*/ 8839200 w 8839200"/>
              <a:gd name="connsiteY2" fmla="*/ 3103774 h 6837574"/>
              <a:gd name="connsiteX3" fmla="*/ 8839200 w 8839200"/>
              <a:gd name="connsiteY3" fmla="*/ 6837574 h 6837574"/>
              <a:gd name="connsiteX4" fmla="*/ 0 w 8839200"/>
              <a:gd name="connsiteY4" fmla="*/ 6837574 h 6837574"/>
              <a:gd name="connsiteX5" fmla="*/ 0 w 8839200"/>
              <a:gd name="connsiteY5" fmla="*/ 198649 h 6837574"/>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9644229"/>
              <a:gd name="connsiteY0" fmla="*/ 0 h 6638925"/>
              <a:gd name="connsiteX1" fmla="*/ 8254433 w 9644229"/>
              <a:gd name="connsiteY1" fmla="*/ 169934 h 6638925"/>
              <a:gd name="connsiteX2" fmla="*/ 8829675 w 9644229"/>
              <a:gd name="connsiteY2" fmla="*/ 4133850 h 6638925"/>
              <a:gd name="connsiteX3" fmla="*/ 8839200 w 9644229"/>
              <a:gd name="connsiteY3" fmla="*/ 6638925 h 6638925"/>
              <a:gd name="connsiteX4" fmla="*/ 0 w 9644229"/>
              <a:gd name="connsiteY4" fmla="*/ 6638925 h 6638925"/>
              <a:gd name="connsiteX5" fmla="*/ 0 w 9644229"/>
              <a:gd name="connsiteY5" fmla="*/ 0 h 6638925"/>
              <a:gd name="connsiteX0" fmla="*/ 0 w 8839200"/>
              <a:gd name="connsiteY0" fmla="*/ 0 h 6638925"/>
              <a:gd name="connsiteX1" fmla="*/ 8254433 w 8839200"/>
              <a:gd name="connsiteY1" fmla="*/ 169934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40295"/>
              <a:gd name="connsiteY0" fmla="*/ 0 h 6638925"/>
              <a:gd name="connsiteX1" fmla="*/ 8254433 w 8840295"/>
              <a:gd name="connsiteY1" fmla="*/ 169934 h 6638925"/>
              <a:gd name="connsiteX2" fmla="*/ 8839540 w 8840295"/>
              <a:gd name="connsiteY2" fmla="*/ 5642697 h 6638925"/>
              <a:gd name="connsiteX3" fmla="*/ 8839200 w 8840295"/>
              <a:gd name="connsiteY3" fmla="*/ 6638925 h 6638925"/>
              <a:gd name="connsiteX4" fmla="*/ 0 w 8840295"/>
              <a:gd name="connsiteY4" fmla="*/ 6638925 h 6638925"/>
              <a:gd name="connsiteX5" fmla="*/ 0 w 8840295"/>
              <a:gd name="connsiteY5" fmla="*/ 0 h 6638925"/>
              <a:gd name="connsiteX0" fmla="*/ 0 w 8839706"/>
              <a:gd name="connsiteY0" fmla="*/ 0 h 6638925"/>
              <a:gd name="connsiteX1" fmla="*/ 7928882 w 8839706"/>
              <a:gd name="connsiteY1" fmla="*/ 94491 h 6638925"/>
              <a:gd name="connsiteX2" fmla="*/ 8839540 w 8839706"/>
              <a:gd name="connsiteY2" fmla="*/ 5642697 h 6638925"/>
              <a:gd name="connsiteX3" fmla="*/ 8839200 w 8839706"/>
              <a:gd name="connsiteY3" fmla="*/ 6638925 h 6638925"/>
              <a:gd name="connsiteX4" fmla="*/ 0 w 8839706"/>
              <a:gd name="connsiteY4" fmla="*/ 6638925 h 6638925"/>
              <a:gd name="connsiteX5" fmla="*/ 0 w 8839706"/>
              <a:gd name="connsiteY5" fmla="*/ 0 h 6638925"/>
              <a:gd name="connsiteX0" fmla="*/ 0 w 8840614"/>
              <a:gd name="connsiteY0" fmla="*/ 0 h 6638925"/>
              <a:gd name="connsiteX1" fmla="*/ 7928882 w 8840614"/>
              <a:gd name="connsiteY1" fmla="*/ 94491 h 6638925"/>
              <a:gd name="connsiteX2" fmla="*/ 8839540 w 8840614"/>
              <a:gd name="connsiteY2" fmla="*/ 5642697 h 6638925"/>
              <a:gd name="connsiteX3" fmla="*/ 8839200 w 8840614"/>
              <a:gd name="connsiteY3" fmla="*/ 6638925 h 6638925"/>
              <a:gd name="connsiteX4" fmla="*/ 0 w 8840614"/>
              <a:gd name="connsiteY4" fmla="*/ 6638925 h 6638925"/>
              <a:gd name="connsiteX5" fmla="*/ 0 w 8840614"/>
              <a:gd name="connsiteY5" fmla="*/ 0 h 6638925"/>
              <a:gd name="connsiteX0" fmla="*/ 1746137 w 8870676"/>
              <a:gd name="connsiteY0" fmla="*/ 341816 h 6980741"/>
              <a:gd name="connsiteX1" fmla="*/ 7928882 w 8870676"/>
              <a:gd name="connsiteY1" fmla="*/ 436307 h 6980741"/>
              <a:gd name="connsiteX2" fmla="*/ 8839540 w 8870676"/>
              <a:gd name="connsiteY2" fmla="*/ 5984513 h 6980741"/>
              <a:gd name="connsiteX3" fmla="*/ 8839200 w 8870676"/>
              <a:gd name="connsiteY3" fmla="*/ 6980741 h 6980741"/>
              <a:gd name="connsiteX4" fmla="*/ 0 w 8870676"/>
              <a:gd name="connsiteY4" fmla="*/ 6980741 h 6980741"/>
              <a:gd name="connsiteX5" fmla="*/ 1746137 w 8870676"/>
              <a:gd name="connsiteY5" fmla="*/ 341816 h 6980741"/>
              <a:gd name="connsiteX0" fmla="*/ 69057 w 7193596"/>
              <a:gd name="connsiteY0" fmla="*/ 341816 h 6980741"/>
              <a:gd name="connsiteX1" fmla="*/ 6251802 w 7193596"/>
              <a:gd name="connsiteY1" fmla="*/ 436307 h 6980741"/>
              <a:gd name="connsiteX2" fmla="*/ 7162460 w 7193596"/>
              <a:gd name="connsiteY2" fmla="*/ 5984513 h 6980741"/>
              <a:gd name="connsiteX3" fmla="*/ 7162120 w 7193596"/>
              <a:gd name="connsiteY3" fmla="*/ 6980741 h 6980741"/>
              <a:gd name="connsiteX4" fmla="*/ 0 w 7193596"/>
              <a:gd name="connsiteY4" fmla="*/ 6905299 h 6980741"/>
              <a:gd name="connsiteX5" fmla="*/ 69057 w 7193596"/>
              <a:gd name="connsiteY5" fmla="*/ 341816 h 6980741"/>
              <a:gd name="connsiteX0" fmla="*/ 29597 w 7194953"/>
              <a:gd name="connsiteY0" fmla="*/ 341816 h 6980741"/>
              <a:gd name="connsiteX1" fmla="*/ 6251802 w 7194953"/>
              <a:gd name="connsiteY1" fmla="*/ 436307 h 6980741"/>
              <a:gd name="connsiteX2" fmla="*/ 7162460 w 7194953"/>
              <a:gd name="connsiteY2" fmla="*/ 5984513 h 6980741"/>
              <a:gd name="connsiteX3" fmla="*/ 7162120 w 7194953"/>
              <a:gd name="connsiteY3" fmla="*/ 6980741 h 6980741"/>
              <a:gd name="connsiteX4" fmla="*/ 0 w 7194953"/>
              <a:gd name="connsiteY4" fmla="*/ 6905299 h 6980741"/>
              <a:gd name="connsiteX5" fmla="*/ 29597 w 7194953"/>
              <a:gd name="connsiteY5" fmla="*/ 341816 h 6980741"/>
              <a:gd name="connsiteX0" fmla="*/ 19732 w 7185088"/>
              <a:gd name="connsiteY0" fmla="*/ 341816 h 6980741"/>
              <a:gd name="connsiteX1" fmla="*/ 6241937 w 7185088"/>
              <a:gd name="connsiteY1" fmla="*/ 436307 h 6980741"/>
              <a:gd name="connsiteX2" fmla="*/ 7152595 w 7185088"/>
              <a:gd name="connsiteY2" fmla="*/ 5984513 h 6980741"/>
              <a:gd name="connsiteX3" fmla="*/ 7152255 w 7185088"/>
              <a:gd name="connsiteY3" fmla="*/ 6980741 h 6980741"/>
              <a:gd name="connsiteX4" fmla="*/ 0 w 7185088"/>
              <a:gd name="connsiteY4" fmla="*/ 6905299 h 6980741"/>
              <a:gd name="connsiteX5" fmla="*/ 19732 w 7185088"/>
              <a:gd name="connsiteY5" fmla="*/ 341816 h 6980741"/>
              <a:gd name="connsiteX0" fmla="*/ 19732 w 7187169"/>
              <a:gd name="connsiteY0" fmla="*/ 0 h 6638925"/>
              <a:gd name="connsiteX1" fmla="*/ 6241937 w 7187169"/>
              <a:gd name="connsiteY1" fmla="*/ 94491 h 6638925"/>
              <a:gd name="connsiteX2" fmla="*/ 7152595 w 7187169"/>
              <a:gd name="connsiteY2" fmla="*/ 5642697 h 6638925"/>
              <a:gd name="connsiteX3" fmla="*/ 7152255 w 7187169"/>
              <a:gd name="connsiteY3" fmla="*/ 6638925 h 6638925"/>
              <a:gd name="connsiteX4" fmla="*/ 0 w 7187169"/>
              <a:gd name="connsiteY4" fmla="*/ 6563483 h 6638925"/>
              <a:gd name="connsiteX5" fmla="*/ 19732 w 7187169"/>
              <a:gd name="connsiteY5" fmla="*/ 0 h 6638925"/>
              <a:gd name="connsiteX0" fmla="*/ 19732 w 7153362"/>
              <a:gd name="connsiteY0" fmla="*/ 0 h 6638925"/>
              <a:gd name="connsiteX1" fmla="*/ 6241937 w 7153362"/>
              <a:gd name="connsiteY1" fmla="*/ 94491 h 6638925"/>
              <a:gd name="connsiteX2" fmla="*/ 7152595 w 7153362"/>
              <a:gd name="connsiteY2" fmla="*/ 5642697 h 6638925"/>
              <a:gd name="connsiteX3" fmla="*/ 7152255 w 7153362"/>
              <a:gd name="connsiteY3" fmla="*/ 6638925 h 6638925"/>
              <a:gd name="connsiteX4" fmla="*/ 0 w 7153362"/>
              <a:gd name="connsiteY4" fmla="*/ 6563483 h 6638925"/>
              <a:gd name="connsiteX5" fmla="*/ 19732 w 7153362"/>
              <a:gd name="connsiteY5" fmla="*/ 0 h 6638925"/>
              <a:gd name="connsiteX0" fmla="*/ 0 w 7133630"/>
              <a:gd name="connsiteY0" fmla="*/ 0 h 6698851"/>
              <a:gd name="connsiteX1" fmla="*/ 6222205 w 7133630"/>
              <a:gd name="connsiteY1" fmla="*/ 94491 h 6698851"/>
              <a:gd name="connsiteX2" fmla="*/ 7132863 w 7133630"/>
              <a:gd name="connsiteY2" fmla="*/ 5642697 h 6698851"/>
              <a:gd name="connsiteX3" fmla="*/ 7132523 w 7133630"/>
              <a:gd name="connsiteY3" fmla="*/ 6638925 h 6698851"/>
              <a:gd name="connsiteX4" fmla="*/ 15673 w 7133630"/>
              <a:gd name="connsiteY4" fmla="*/ 6698851 h 6698851"/>
              <a:gd name="connsiteX5" fmla="*/ 0 w 7133630"/>
              <a:gd name="connsiteY5" fmla="*/ 0 h 6698851"/>
              <a:gd name="connsiteX0" fmla="*/ 0 w 7133630"/>
              <a:gd name="connsiteY0" fmla="*/ 0 h 6706613"/>
              <a:gd name="connsiteX1" fmla="*/ 6222205 w 7133630"/>
              <a:gd name="connsiteY1" fmla="*/ 94491 h 6706613"/>
              <a:gd name="connsiteX2" fmla="*/ 7132863 w 7133630"/>
              <a:gd name="connsiteY2" fmla="*/ 5642697 h 6706613"/>
              <a:gd name="connsiteX3" fmla="*/ 7132523 w 7133630"/>
              <a:gd name="connsiteY3" fmla="*/ 6706613 h 6706613"/>
              <a:gd name="connsiteX4" fmla="*/ 15673 w 7133630"/>
              <a:gd name="connsiteY4" fmla="*/ 6698851 h 6706613"/>
              <a:gd name="connsiteX5" fmla="*/ 0 w 7133630"/>
              <a:gd name="connsiteY5" fmla="*/ 0 h 6706613"/>
              <a:gd name="connsiteX0" fmla="*/ 1126107 w 7122383"/>
              <a:gd name="connsiteY0" fmla="*/ 341816 h 7048429"/>
              <a:gd name="connsiteX1" fmla="*/ 6206532 w 7122383"/>
              <a:gd name="connsiteY1" fmla="*/ 436307 h 7048429"/>
              <a:gd name="connsiteX2" fmla="*/ 7117190 w 7122383"/>
              <a:gd name="connsiteY2" fmla="*/ 5984513 h 7048429"/>
              <a:gd name="connsiteX3" fmla="*/ 7116850 w 7122383"/>
              <a:gd name="connsiteY3" fmla="*/ 7048429 h 7048429"/>
              <a:gd name="connsiteX4" fmla="*/ 0 w 7122383"/>
              <a:gd name="connsiteY4" fmla="*/ 7040667 h 7048429"/>
              <a:gd name="connsiteX5" fmla="*/ 1126107 w 7122383"/>
              <a:gd name="connsiteY5" fmla="*/ 341816 h 7048429"/>
              <a:gd name="connsiteX0" fmla="*/ 63987 w 6060264"/>
              <a:gd name="connsiteY0" fmla="*/ 341816 h 7048429"/>
              <a:gd name="connsiteX1" fmla="*/ 5144412 w 6060264"/>
              <a:gd name="connsiteY1" fmla="*/ 436307 h 7048429"/>
              <a:gd name="connsiteX2" fmla="*/ 6055070 w 6060264"/>
              <a:gd name="connsiteY2" fmla="*/ 5984513 h 7048429"/>
              <a:gd name="connsiteX3" fmla="*/ 6054730 w 6060264"/>
              <a:gd name="connsiteY3" fmla="*/ 7048429 h 7048429"/>
              <a:gd name="connsiteX4" fmla="*/ 0 w 6060264"/>
              <a:gd name="connsiteY4" fmla="*/ 7040667 h 7048429"/>
              <a:gd name="connsiteX5" fmla="*/ 63987 w 6060264"/>
              <a:gd name="connsiteY5" fmla="*/ 341816 h 7048429"/>
              <a:gd name="connsiteX0" fmla="*/ 19732 w 6060812"/>
              <a:gd name="connsiteY0" fmla="*/ 341816 h 7048429"/>
              <a:gd name="connsiteX1" fmla="*/ 5144412 w 6060812"/>
              <a:gd name="connsiteY1" fmla="*/ 436307 h 7048429"/>
              <a:gd name="connsiteX2" fmla="*/ 6055070 w 6060812"/>
              <a:gd name="connsiteY2" fmla="*/ 5984513 h 7048429"/>
              <a:gd name="connsiteX3" fmla="*/ 6054730 w 6060812"/>
              <a:gd name="connsiteY3" fmla="*/ 7048429 h 7048429"/>
              <a:gd name="connsiteX4" fmla="*/ 0 w 6060812"/>
              <a:gd name="connsiteY4" fmla="*/ 7040667 h 7048429"/>
              <a:gd name="connsiteX5" fmla="*/ 19732 w 6060812"/>
              <a:gd name="connsiteY5" fmla="*/ 341816 h 7048429"/>
              <a:gd name="connsiteX0" fmla="*/ 19732 w 6061525"/>
              <a:gd name="connsiteY0" fmla="*/ 0 h 6706613"/>
              <a:gd name="connsiteX1" fmla="*/ 5144412 w 6061525"/>
              <a:gd name="connsiteY1" fmla="*/ 94491 h 6706613"/>
              <a:gd name="connsiteX2" fmla="*/ 6055070 w 6061525"/>
              <a:gd name="connsiteY2" fmla="*/ 5642697 h 6706613"/>
              <a:gd name="connsiteX3" fmla="*/ 6054730 w 6061525"/>
              <a:gd name="connsiteY3" fmla="*/ 6706613 h 6706613"/>
              <a:gd name="connsiteX4" fmla="*/ 0 w 6061525"/>
              <a:gd name="connsiteY4" fmla="*/ 6698851 h 6706613"/>
              <a:gd name="connsiteX5" fmla="*/ 19732 w 6061525"/>
              <a:gd name="connsiteY5" fmla="*/ 0 h 6706613"/>
              <a:gd name="connsiteX0" fmla="*/ 19732 w 6055790"/>
              <a:gd name="connsiteY0" fmla="*/ 0 h 6706613"/>
              <a:gd name="connsiteX1" fmla="*/ 5144412 w 6055790"/>
              <a:gd name="connsiteY1" fmla="*/ 94491 h 6706613"/>
              <a:gd name="connsiteX2" fmla="*/ 6055070 w 6055790"/>
              <a:gd name="connsiteY2" fmla="*/ 5642697 h 6706613"/>
              <a:gd name="connsiteX3" fmla="*/ 6054730 w 6055790"/>
              <a:gd name="connsiteY3" fmla="*/ 6706613 h 6706613"/>
              <a:gd name="connsiteX4" fmla="*/ 0 w 6055790"/>
              <a:gd name="connsiteY4" fmla="*/ 6698851 h 6706613"/>
              <a:gd name="connsiteX5" fmla="*/ 19732 w 6055790"/>
              <a:gd name="connsiteY5" fmla="*/ 0 h 670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5790" h="6706613">
                <a:moveTo>
                  <a:pt x="19732" y="0"/>
                </a:moveTo>
                <a:cubicBezTo>
                  <a:pt x="1727959" y="31497"/>
                  <a:pt x="4297839" y="33963"/>
                  <a:pt x="5144412" y="94491"/>
                </a:cubicBezTo>
                <a:cubicBezTo>
                  <a:pt x="5990985" y="155019"/>
                  <a:pt x="6064595" y="3920260"/>
                  <a:pt x="6055070" y="5642697"/>
                </a:cubicBezTo>
                <a:cubicBezTo>
                  <a:pt x="6054957" y="5974773"/>
                  <a:pt x="6054843" y="6374537"/>
                  <a:pt x="6054730" y="6706613"/>
                </a:cubicBezTo>
                <a:lnTo>
                  <a:pt x="0" y="6698851"/>
                </a:lnTo>
                <a:cubicBezTo>
                  <a:pt x="0" y="4485876"/>
                  <a:pt x="19732" y="2212975"/>
                  <a:pt x="19732" y="0"/>
                </a:cubicBezTo>
                <a:close/>
              </a:path>
            </a:pathLst>
          </a:cu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ctrTitle"/>
          </p:nvPr>
        </p:nvSpPr>
        <p:spPr>
          <a:xfrm>
            <a:off x="711200" y="3318469"/>
            <a:ext cx="10363200" cy="1470025"/>
          </a:xfrm>
          <a:prstGeom prst="rect">
            <a:avLst/>
          </a:prstGeom>
        </p:spPr>
        <p:txBody>
          <a:bodyPr>
            <a:normAutofit/>
          </a:bodyPr>
          <a:lstStyle>
            <a:lvl1pPr algn="r">
              <a:defRPr sz="3400" b="1">
                <a:solidFill>
                  <a:schemeClr val="bg2">
                    <a:lumMod val="50000"/>
                  </a:schemeClr>
                </a:solidFill>
                <a:latin typeface="Trebuchet MS" panose="020B0603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2540000" y="4038600"/>
            <a:ext cx="8534400" cy="838200"/>
          </a:xfrm>
          <a:prstGeom prst="rect">
            <a:avLst/>
          </a:prstGeom>
        </p:spPr>
        <p:txBody>
          <a:bodyPr>
            <a:normAutofit/>
          </a:bodyPr>
          <a:lstStyle>
            <a:lvl1pPr marL="0" indent="0" algn="r">
              <a:buNone/>
              <a:defRPr sz="2300">
                <a:solidFill>
                  <a:srgbClr val="8DA698"/>
                </a:solidFill>
                <a:latin typeface="Trebuchet MS" panose="020B0603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613283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D21235-308F-490F-A378-BAD68B8E2A53}"/>
              </a:ext>
            </a:extLst>
          </p:cNvPr>
          <p:cNvSpPr/>
          <p:nvPr/>
        </p:nvSpPr>
        <p:spPr>
          <a:xfrm>
            <a:off x="0" y="1"/>
            <a:ext cx="12192000" cy="122767"/>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a:extLst>
              <a:ext uri="{FF2B5EF4-FFF2-40B4-BE49-F238E27FC236}">
                <a16:creationId xmlns:a16="http://schemas.microsoft.com/office/drawing/2014/main" id="{ED16F27A-ED14-4EA2-A09D-27F0005ABBA6}"/>
              </a:ext>
            </a:extLst>
          </p:cNvPr>
          <p:cNvSpPr/>
          <p:nvPr userDrawn="1"/>
        </p:nvSpPr>
        <p:spPr>
          <a:xfrm>
            <a:off x="0" y="1"/>
            <a:ext cx="12192000" cy="122767"/>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4">
            <a:extLst>
              <a:ext uri="{FF2B5EF4-FFF2-40B4-BE49-F238E27FC236}">
                <a16:creationId xmlns:a16="http://schemas.microsoft.com/office/drawing/2014/main" id="{146ACDA8-A741-45E4-8270-D55E5B1DCBE8}"/>
              </a:ext>
            </a:extLst>
          </p:cNvPr>
          <p:cNvSpPr>
            <a:spLocks noGrp="1" noChangeArrowheads="1"/>
          </p:cNvSpPr>
          <p:nvPr>
            <p:ph type="dt" sz="half" idx="10"/>
          </p:nvPr>
        </p:nvSpPr>
        <p:spPr>
          <a:xfrm>
            <a:off x="406400" y="6246285"/>
            <a:ext cx="2186517" cy="476249"/>
          </a:xfrm>
          <a:prstGeom prst="rect">
            <a:avLst/>
          </a:prstGeom>
        </p:spPr>
        <p:txBody>
          <a:bodyPr/>
          <a:lstStyle>
            <a:lvl1pPr>
              <a:defRPr>
                <a:solidFill>
                  <a:srgbClr val="282828"/>
                </a:solidFill>
                <a:latin typeface="Arial" charset="0"/>
              </a:defRPr>
            </a:lvl1pPr>
          </a:lstStyle>
          <a:p>
            <a:pPr>
              <a:defRPr/>
            </a:pPr>
            <a:endParaRPr lang="en-US" altLang="en-US"/>
          </a:p>
        </p:txBody>
      </p:sp>
      <p:sp>
        <p:nvSpPr>
          <p:cNvPr id="9" name="Rectangle 5">
            <a:extLst>
              <a:ext uri="{FF2B5EF4-FFF2-40B4-BE49-F238E27FC236}">
                <a16:creationId xmlns:a16="http://schemas.microsoft.com/office/drawing/2014/main" id="{2D8F9222-4708-4744-A28B-B57D89167579}"/>
              </a:ext>
            </a:extLst>
          </p:cNvPr>
          <p:cNvSpPr>
            <a:spLocks noGrp="1" noChangeArrowheads="1"/>
          </p:cNvSpPr>
          <p:nvPr>
            <p:ph type="ftr" sz="quarter" idx="11"/>
          </p:nvPr>
        </p:nvSpPr>
        <p:spPr>
          <a:xfrm>
            <a:off x="3657600" y="6246285"/>
            <a:ext cx="5283200" cy="476249"/>
          </a:xfrm>
          <a:prstGeom prst="rect">
            <a:avLst/>
          </a:prstGeom>
        </p:spPr>
        <p:txBody>
          <a:bodyPr/>
          <a:lstStyle>
            <a:lvl1pPr>
              <a:defRPr dirty="0">
                <a:solidFill>
                  <a:srgbClr val="282828"/>
                </a:solidFill>
                <a:latin typeface="Arial" charset="0"/>
              </a:defRPr>
            </a:lvl1pPr>
          </a:lstStyle>
          <a:p>
            <a:pPr>
              <a:defRPr/>
            </a:pPr>
            <a:endParaRPr lang="en-US" altLang="en-US"/>
          </a:p>
        </p:txBody>
      </p:sp>
      <p:sp>
        <p:nvSpPr>
          <p:cNvPr id="10" name="Rectangle 6">
            <a:extLst>
              <a:ext uri="{FF2B5EF4-FFF2-40B4-BE49-F238E27FC236}">
                <a16:creationId xmlns:a16="http://schemas.microsoft.com/office/drawing/2014/main" id="{A566DCA1-24E3-4B27-80F3-CFF2A3433B3D}"/>
              </a:ext>
            </a:extLst>
          </p:cNvPr>
          <p:cNvSpPr>
            <a:spLocks noGrp="1" noChangeArrowheads="1"/>
          </p:cNvSpPr>
          <p:nvPr>
            <p:ph type="sldNum" sz="quarter" idx="12"/>
          </p:nvPr>
        </p:nvSpPr>
        <p:spPr>
          <a:xfrm>
            <a:off x="9956800" y="6246285"/>
            <a:ext cx="1930400" cy="476249"/>
          </a:xfrm>
          <a:prstGeom prst="rect">
            <a:avLst/>
          </a:prstGeom>
        </p:spPr>
        <p:txBody>
          <a:bodyPr vert="horz" wrap="square" lIns="91440" tIns="45720" rIns="91440" bIns="45720" numCol="1" anchor="t" anchorCtr="0" compatLnSpc="1">
            <a:prstTxWarp prst="textNoShape">
              <a:avLst/>
            </a:prstTxWarp>
          </a:bodyPr>
          <a:lstStyle>
            <a:lvl1pPr algn="r">
              <a:defRPr>
                <a:solidFill>
                  <a:srgbClr val="282828"/>
                </a:solidFill>
              </a:defRPr>
            </a:lvl1pPr>
          </a:lstStyle>
          <a:p>
            <a:fld id="{AA8EC82D-3C28-4BA6-A9B2-7CEB60D0709B}" type="slidenum">
              <a:rPr lang="en-US" altLang="en-US" smtClean="0"/>
              <a:pPr/>
              <a:t>‹#›</a:t>
            </a:fld>
            <a:endParaRPr lang="en-US" altLang="en-US"/>
          </a:p>
        </p:txBody>
      </p:sp>
      <p:sp>
        <p:nvSpPr>
          <p:cNvPr id="11" name="Title 1">
            <a:extLst>
              <a:ext uri="{FF2B5EF4-FFF2-40B4-BE49-F238E27FC236}">
                <a16:creationId xmlns:a16="http://schemas.microsoft.com/office/drawing/2014/main" id="{C1F5935F-1CA1-47B2-BCD2-515E3179201A}"/>
              </a:ext>
            </a:extLst>
          </p:cNvPr>
          <p:cNvSpPr>
            <a:spLocks noGrp="1"/>
          </p:cNvSpPr>
          <p:nvPr>
            <p:ph type="title"/>
          </p:nvPr>
        </p:nvSpPr>
        <p:spPr>
          <a:xfrm>
            <a:off x="406400" y="533400"/>
            <a:ext cx="11480800" cy="533400"/>
          </a:xfrm>
          <a:prstGeom prst="rect">
            <a:avLst/>
          </a:prstGeom>
        </p:spPr>
        <p:txBody>
          <a:bodyPr lIns="0" tIns="0" rIns="0" bIns="0" anchor="t" anchorCtr="0"/>
          <a:lstStyle>
            <a:lvl1pPr algn="l" rtl="0" eaLnBrk="1" fontAlgn="base" hangingPunct="1">
              <a:lnSpc>
                <a:spcPts val="4500"/>
              </a:lnSpc>
              <a:spcBef>
                <a:spcPct val="0"/>
              </a:spcBef>
              <a:spcAft>
                <a:spcPct val="0"/>
              </a:spcAft>
              <a:defRPr lang="en-US" sz="4500" b="1" kern="0" cap="all" spc="-67" baseline="0" dirty="0">
                <a:solidFill>
                  <a:schemeClr val="tx2"/>
                </a:solidFill>
                <a:latin typeface="HelveticaNeueLT Std Med" panose="020B0604020202020204" pitchFamily="34" charset="0"/>
                <a:ea typeface="+mj-ea"/>
                <a:cs typeface="+mj-cs"/>
              </a:defRPr>
            </a:lvl1pPr>
          </a:lstStyle>
          <a:p>
            <a:r>
              <a:rPr lang="en-US"/>
              <a:t>Click to edit Master title style</a:t>
            </a:r>
          </a:p>
        </p:txBody>
      </p:sp>
    </p:spTree>
    <p:extLst>
      <p:ext uri="{BB962C8B-B14F-4D97-AF65-F5344CB8AC3E}">
        <p14:creationId xmlns:p14="http://schemas.microsoft.com/office/powerpoint/2010/main" val="408648041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11"/>
          <p:cNvSpPr/>
          <p:nvPr userDrawn="1"/>
        </p:nvSpPr>
        <p:spPr>
          <a:xfrm flipH="1" flipV="1">
            <a:off x="-10653" y="-19050"/>
            <a:ext cx="12202649" cy="6877050"/>
          </a:xfrm>
          <a:custGeom>
            <a:avLst/>
            <a:gdLst>
              <a:gd name="connsiteX0" fmla="*/ 0 w 8839200"/>
              <a:gd name="connsiteY0" fmla="*/ 0 h 3733800"/>
              <a:gd name="connsiteX1" fmla="*/ 8839200 w 8839200"/>
              <a:gd name="connsiteY1" fmla="*/ 0 h 3733800"/>
              <a:gd name="connsiteX2" fmla="*/ 8839200 w 8839200"/>
              <a:gd name="connsiteY2" fmla="*/ 3733800 h 3733800"/>
              <a:gd name="connsiteX3" fmla="*/ 0 w 8839200"/>
              <a:gd name="connsiteY3" fmla="*/ 3733800 h 3733800"/>
              <a:gd name="connsiteX4" fmla="*/ 0 w 8839200"/>
              <a:gd name="connsiteY4" fmla="*/ 0 h 3733800"/>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16"/>
              <a:gd name="connsiteY0" fmla="*/ 0 h 6638925"/>
              <a:gd name="connsiteX1" fmla="*/ 8839200 w 8839216"/>
              <a:gd name="connsiteY1" fmla="*/ 2905125 h 6638925"/>
              <a:gd name="connsiteX2" fmla="*/ 8839200 w 8839216"/>
              <a:gd name="connsiteY2" fmla="*/ 6638925 h 6638925"/>
              <a:gd name="connsiteX3" fmla="*/ 0 w 8839216"/>
              <a:gd name="connsiteY3" fmla="*/ 6638925 h 6638925"/>
              <a:gd name="connsiteX4" fmla="*/ 0 w 8839216"/>
              <a:gd name="connsiteY4" fmla="*/ 0 h 6638925"/>
              <a:gd name="connsiteX0" fmla="*/ 0 w 8839200"/>
              <a:gd name="connsiteY0" fmla="*/ 585264 h 7224189"/>
              <a:gd name="connsiteX1" fmla="*/ 2266950 w 8839200"/>
              <a:gd name="connsiteY1" fmla="*/ 661465 h 7224189"/>
              <a:gd name="connsiteX2" fmla="*/ 8839200 w 8839200"/>
              <a:gd name="connsiteY2" fmla="*/ 3490389 h 7224189"/>
              <a:gd name="connsiteX3" fmla="*/ 8839200 w 8839200"/>
              <a:gd name="connsiteY3" fmla="*/ 7224189 h 7224189"/>
              <a:gd name="connsiteX4" fmla="*/ 0 w 8839200"/>
              <a:gd name="connsiteY4" fmla="*/ 7224189 h 7224189"/>
              <a:gd name="connsiteX5" fmla="*/ 0 w 8839200"/>
              <a:gd name="connsiteY5" fmla="*/ 585264 h 7224189"/>
              <a:gd name="connsiteX0" fmla="*/ 0 w 8839200"/>
              <a:gd name="connsiteY0" fmla="*/ 605419 h 7244344"/>
              <a:gd name="connsiteX1" fmla="*/ 3667125 w 8839200"/>
              <a:gd name="connsiteY1" fmla="*/ 624470 h 7244344"/>
              <a:gd name="connsiteX2" fmla="*/ 8839200 w 8839200"/>
              <a:gd name="connsiteY2" fmla="*/ 3510544 h 7244344"/>
              <a:gd name="connsiteX3" fmla="*/ 8839200 w 8839200"/>
              <a:gd name="connsiteY3" fmla="*/ 7244344 h 7244344"/>
              <a:gd name="connsiteX4" fmla="*/ 0 w 8839200"/>
              <a:gd name="connsiteY4" fmla="*/ 7244344 h 7244344"/>
              <a:gd name="connsiteX5" fmla="*/ 0 w 8839200"/>
              <a:gd name="connsiteY5" fmla="*/ 605419 h 7244344"/>
              <a:gd name="connsiteX0" fmla="*/ 0 w 8839200"/>
              <a:gd name="connsiteY0" fmla="*/ 198649 h 6837574"/>
              <a:gd name="connsiteX1" fmla="*/ 3667125 w 8839200"/>
              <a:gd name="connsiteY1" fmla="*/ 217700 h 6837574"/>
              <a:gd name="connsiteX2" fmla="*/ 8839200 w 8839200"/>
              <a:gd name="connsiteY2" fmla="*/ 3103774 h 6837574"/>
              <a:gd name="connsiteX3" fmla="*/ 8839200 w 8839200"/>
              <a:gd name="connsiteY3" fmla="*/ 6837574 h 6837574"/>
              <a:gd name="connsiteX4" fmla="*/ 0 w 8839200"/>
              <a:gd name="connsiteY4" fmla="*/ 6837574 h 6837574"/>
              <a:gd name="connsiteX5" fmla="*/ 0 w 8839200"/>
              <a:gd name="connsiteY5" fmla="*/ 198649 h 6837574"/>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9644229"/>
              <a:gd name="connsiteY0" fmla="*/ 0 h 6638925"/>
              <a:gd name="connsiteX1" fmla="*/ 8254433 w 9644229"/>
              <a:gd name="connsiteY1" fmla="*/ 169934 h 6638925"/>
              <a:gd name="connsiteX2" fmla="*/ 8829675 w 9644229"/>
              <a:gd name="connsiteY2" fmla="*/ 4133850 h 6638925"/>
              <a:gd name="connsiteX3" fmla="*/ 8839200 w 9644229"/>
              <a:gd name="connsiteY3" fmla="*/ 6638925 h 6638925"/>
              <a:gd name="connsiteX4" fmla="*/ 0 w 9644229"/>
              <a:gd name="connsiteY4" fmla="*/ 6638925 h 6638925"/>
              <a:gd name="connsiteX5" fmla="*/ 0 w 9644229"/>
              <a:gd name="connsiteY5" fmla="*/ 0 h 6638925"/>
              <a:gd name="connsiteX0" fmla="*/ 0 w 8839200"/>
              <a:gd name="connsiteY0" fmla="*/ 0 h 6638925"/>
              <a:gd name="connsiteX1" fmla="*/ 8254433 w 8839200"/>
              <a:gd name="connsiteY1" fmla="*/ 169934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40295"/>
              <a:gd name="connsiteY0" fmla="*/ 0 h 6638925"/>
              <a:gd name="connsiteX1" fmla="*/ 8254433 w 8840295"/>
              <a:gd name="connsiteY1" fmla="*/ 169934 h 6638925"/>
              <a:gd name="connsiteX2" fmla="*/ 8839540 w 8840295"/>
              <a:gd name="connsiteY2" fmla="*/ 5642697 h 6638925"/>
              <a:gd name="connsiteX3" fmla="*/ 8839200 w 8840295"/>
              <a:gd name="connsiteY3" fmla="*/ 6638925 h 6638925"/>
              <a:gd name="connsiteX4" fmla="*/ 0 w 8840295"/>
              <a:gd name="connsiteY4" fmla="*/ 6638925 h 6638925"/>
              <a:gd name="connsiteX5" fmla="*/ 0 w 8840295"/>
              <a:gd name="connsiteY5" fmla="*/ 0 h 6638925"/>
              <a:gd name="connsiteX0" fmla="*/ 0 w 8839706"/>
              <a:gd name="connsiteY0" fmla="*/ 0 h 6638925"/>
              <a:gd name="connsiteX1" fmla="*/ 7928882 w 8839706"/>
              <a:gd name="connsiteY1" fmla="*/ 94491 h 6638925"/>
              <a:gd name="connsiteX2" fmla="*/ 8839540 w 8839706"/>
              <a:gd name="connsiteY2" fmla="*/ 5642697 h 6638925"/>
              <a:gd name="connsiteX3" fmla="*/ 8839200 w 8839706"/>
              <a:gd name="connsiteY3" fmla="*/ 6638925 h 6638925"/>
              <a:gd name="connsiteX4" fmla="*/ 0 w 8839706"/>
              <a:gd name="connsiteY4" fmla="*/ 6638925 h 6638925"/>
              <a:gd name="connsiteX5" fmla="*/ 0 w 8839706"/>
              <a:gd name="connsiteY5" fmla="*/ 0 h 6638925"/>
              <a:gd name="connsiteX0" fmla="*/ 0 w 8840614"/>
              <a:gd name="connsiteY0" fmla="*/ 0 h 6638925"/>
              <a:gd name="connsiteX1" fmla="*/ 7928882 w 8840614"/>
              <a:gd name="connsiteY1" fmla="*/ 94491 h 6638925"/>
              <a:gd name="connsiteX2" fmla="*/ 8839540 w 8840614"/>
              <a:gd name="connsiteY2" fmla="*/ 5642697 h 6638925"/>
              <a:gd name="connsiteX3" fmla="*/ 8839200 w 8840614"/>
              <a:gd name="connsiteY3" fmla="*/ 6638925 h 6638925"/>
              <a:gd name="connsiteX4" fmla="*/ 0 w 8840614"/>
              <a:gd name="connsiteY4" fmla="*/ 6638925 h 6638925"/>
              <a:gd name="connsiteX5" fmla="*/ 0 w 8840614"/>
              <a:gd name="connsiteY5" fmla="*/ 0 h 6638925"/>
              <a:gd name="connsiteX0" fmla="*/ 0 w 8840614"/>
              <a:gd name="connsiteY0" fmla="*/ 0 h 6638925"/>
              <a:gd name="connsiteX1" fmla="*/ 7928882 w 8840614"/>
              <a:gd name="connsiteY1" fmla="*/ 94491 h 6638925"/>
              <a:gd name="connsiteX2" fmla="*/ 8839540 w 8840614"/>
              <a:gd name="connsiteY2" fmla="*/ 5642697 h 6638925"/>
              <a:gd name="connsiteX3" fmla="*/ 8330514 w 8840614"/>
              <a:gd name="connsiteY3" fmla="*/ 6629704 h 6638925"/>
              <a:gd name="connsiteX4" fmla="*/ 0 w 8840614"/>
              <a:gd name="connsiteY4" fmla="*/ 6638925 h 6638925"/>
              <a:gd name="connsiteX5" fmla="*/ 0 w 8840614"/>
              <a:gd name="connsiteY5" fmla="*/ 0 h 6638925"/>
              <a:gd name="connsiteX0" fmla="*/ 0 w 8840614"/>
              <a:gd name="connsiteY0" fmla="*/ 0 h 6638925"/>
              <a:gd name="connsiteX1" fmla="*/ 7928882 w 8840614"/>
              <a:gd name="connsiteY1" fmla="*/ 94491 h 6638925"/>
              <a:gd name="connsiteX2" fmla="*/ 8839540 w 8840614"/>
              <a:gd name="connsiteY2" fmla="*/ 5642697 h 6638925"/>
              <a:gd name="connsiteX3" fmla="*/ 8426989 w 8840614"/>
              <a:gd name="connsiteY3" fmla="*/ 6629704 h 6638925"/>
              <a:gd name="connsiteX4" fmla="*/ 0 w 8840614"/>
              <a:gd name="connsiteY4" fmla="*/ 6638925 h 6638925"/>
              <a:gd name="connsiteX5" fmla="*/ 0 w 8840614"/>
              <a:gd name="connsiteY5" fmla="*/ 0 h 6638925"/>
              <a:gd name="connsiteX0" fmla="*/ 0 w 8654409"/>
              <a:gd name="connsiteY0" fmla="*/ 342499 h 6981424"/>
              <a:gd name="connsiteX1" fmla="*/ 7928882 w 8654409"/>
              <a:gd name="connsiteY1" fmla="*/ 436990 h 6981424"/>
              <a:gd name="connsiteX2" fmla="*/ 8287002 w 8654409"/>
              <a:gd name="connsiteY2" fmla="*/ 5994417 h 6981424"/>
              <a:gd name="connsiteX3" fmla="*/ 8426989 w 8654409"/>
              <a:gd name="connsiteY3" fmla="*/ 6972203 h 6981424"/>
              <a:gd name="connsiteX4" fmla="*/ 0 w 8654409"/>
              <a:gd name="connsiteY4" fmla="*/ 6981424 h 6981424"/>
              <a:gd name="connsiteX5" fmla="*/ 0 w 8654409"/>
              <a:gd name="connsiteY5" fmla="*/ 342499 h 6981424"/>
              <a:gd name="connsiteX0" fmla="*/ 0 w 8426989"/>
              <a:gd name="connsiteY0" fmla="*/ 122249 h 6761174"/>
              <a:gd name="connsiteX1" fmla="*/ 7928882 w 8426989"/>
              <a:gd name="connsiteY1" fmla="*/ 216740 h 6761174"/>
              <a:gd name="connsiteX2" fmla="*/ 8287002 w 8426989"/>
              <a:gd name="connsiteY2" fmla="*/ 5774167 h 6761174"/>
              <a:gd name="connsiteX3" fmla="*/ 8426989 w 8426989"/>
              <a:gd name="connsiteY3" fmla="*/ 6751953 h 6761174"/>
              <a:gd name="connsiteX4" fmla="*/ 0 w 8426989"/>
              <a:gd name="connsiteY4" fmla="*/ 6761174 h 6761174"/>
              <a:gd name="connsiteX5" fmla="*/ 0 w 8426989"/>
              <a:gd name="connsiteY5" fmla="*/ 122249 h 6761174"/>
              <a:gd name="connsiteX0" fmla="*/ 0 w 8426989"/>
              <a:gd name="connsiteY0" fmla="*/ 168194 h 6807119"/>
              <a:gd name="connsiteX1" fmla="*/ 8411257 w 8426989"/>
              <a:gd name="connsiteY1" fmla="*/ 198140 h 6807119"/>
              <a:gd name="connsiteX2" fmla="*/ 8287002 w 8426989"/>
              <a:gd name="connsiteY2" fmla="*/ 5820112 h 6807119"/>
              <a:gd name="connsiteX3" fmla="*/ 8426989 w 8426989"/>
              <a:gd name="connsiteY3" fmla="*/ 6797898 h 6807119"/>
              <a:gd name="connsiteX4" fmla="*/ 0 w 8426989"/>
              <a:gd name="connsiteY4" fmla="*/ 6807119 h 6807119"/>
              <a:gd name="connsiteX5" fmla="*/ 0 w 8426989"/>
              <a:gd name="connsiteY5" fmla="*/ 168194 h 6807119"/>
              <a:gd name="connsiteX0" fmla="*/ 0 w 8426989"/>
              <a:gd name="connsiteY0" fmla="*/ 86243 h 6725168"/>
              <a:gd name="connsiteX1" fmla="*/ 8411257 w 8426989"/>
              <a:gd name="connsiteY1" fmla="*/ 116189 h 6725168"/>
              <a:gd name="connsiteX2" fmla="*/ 8287002 w 8426989"/>
              <a:gd name="connsiteY2" fmla="*/ 5738161 h 6725168"/>
              <a:gd name="connsiteX3" fmla="*/ 8426989 w 8426989"/>
              <a:gd name="connsiteY3" fmla="*/ 6715947 h 6725168"/>
              <a:gd name="connsiteX4" fmla="*/ 0 w 8426989"/>
              <a:gd name="connsiteY4" fmla="*/ 6725168 h 6725168"/>
              <a:gd name="connsiteX5" fmla="*/ 0 w 8426989"/>
              <a:gd name="connsiteY5" fmla="*/ 86243 h 6725168"/>
              <a:gd name="connsiteX0" fmla="*/ 0 w 9041844"/>
              <a:gd name="connsiteY0" fmla="*/ 386753 h 7025678"/>
              <a:gd name="connsiteX1" fmla="*/ 8411257 w 9041844"/>
              <a:gd name="connsiteY1" fmla="*/ 416699 h 7025678"/>
              <a:gd name="connsiteX2" fmla="*/ 8427330 w 9041844"/>
              <a:gd name="connsiteY2" fmla="*/ 6001788 h 7025678"/>
              <a:gd name="connsiteX3" fmla="*/ 8426989 w 9041844"/>
              <a:gd name="connsiteY3" fmla="*/ 7016457 h 7025678"/>
              <a:gd name="connsiteX4" fmla="*/ 0 w 9041844"/>
              <a:gd name="connsiteY4" fmla="*/ 7025678 h 7025678"/>
              <a:gd name="connsiteX5" fmla="*/ 0 w 9041844"/>
              <a:gd name="connsiteY5" fmla="*/ 386753 h 7025678"/>
              <a:gd name="connsiteX0" fmla="*/ 0 w 8429536"/>
              <a:gd name="connsiteY0" fmla="*/ 583460 h 7222385"/>
              <a:gd name="connsiteX1" fmla="*/ 8411257 w 8429536"/>
              <a:gd name="connsiteY1" fmla="*/ 613406 h 7222385"/>
              <a:gd name="connsiteX2" fmla="*/ 8427330 w 8429536"/>
              <a:gd name="connsiteY2" fmla="*/ 6198495 h 7222385"/>
              <a:gd name="connsiteX3" fmla="*/ 8426989 w 8429536"/>
              <a:gd name="connsiteY3" fmla="*/ 7213164 h 7222385"/>
              <a:gd name="connsiteX4" fmla="*/ 0 w 8429536"/>
              <a:gd name="connsiteY4" fmla="*/ 7222385 h 7222385"/>
              <a:gd name="connsiteX5" fmla="*/ 0 w 8429536"/>
              <a:gd name="connsiteY5" fmla="*/ 583460 h 7222385"/>
              <a:gd name="connsiteX0" fmla="*/ 0 w 8429536"/>
              <a:gd name="connsiteY0" fmla="*/ 583460 h 7222385"/>
              <a:gd name="connsiteX1" fmla="*/ 8411258 w 8429536"/>
              <a:gd name="connsiteY1" fmla="*/ 613406 h 7222385"/>
              <a:gd name="connsiteX2" fmla="*/ 8427330 w 8429536"/>
              <a:gd name="connsiteY2" fmla="*/ 6198495 h 7222385"/>
              <a:gd name="connsiteX3" fmla="*/ 8426989 w 8429536"/>
              <a:gd name="connsiteY3" fmla="*/ 7213164 h 7222385"/>
              <a:gd name="connsiteX4" fmla="*/ 0 w 8429536"/>
              <a:gd name="connsiteY4" fmla="*/ 7222385 h 7222385"/>
              <a:gd name="connsiteX5" fmla="*/ 0 w 8429536"/>
              <a:gd name="connsiteY5" fmla="*/ 583460 h 7222385"/>
              <a:gd name="connsiteX0" fmla="*/ 0 w 8429536"/>
              <a:gd name="connsiteY0" fmla="*/ 0 h 6638925"/>
              <a:gd name="connsiteX1" fmla="*/ 8411258 w 8429536"/>
              <a:gd name="connsiteY1" fmla="*/ 29946 h 6638925"/>
              <a:gd name="connsiteX2" fmla="*/ 8427330 w 8429536"/>
              <a:gd name="connsiteY2" fmla="*/ 5615035 h 6638925"/>
              <a:gd name="connsiteX3" fmla="*/ 8426989 w 8429536"/>
              <a:gd name="connsiteY3" fmla="*/ 6629704 h 6638925"/>
              <a:gd name="connsiteX4" fmla="*/ 0 w 8429536"/>
              <a:gd name="connsiteY4" fmla="*/ 6638925 h 6638925"/>
              <a:gd name="connsiteX5" fmla="*/ 0 w 8429536"/>
              <a:gd name="connsiteY5" fmla="*/ 0 h 6638925"/>
              <a:gd name="connsiteX0" fmla="*/ 0 w 9471541"/>
              <a:gd name="connsiteY0" fmla="*/ 0 h 6638925"/>
              <a:gd name="connsiteX1" fmla="*/ 8411258 w 9471541"/>
              <a:gd name="connsiteY1" fmla="*/ 29946 h 6638925"/>
              <a:gd name="connsiteX2" fmla="*/ 8426989 w 9471541"/>
              <a:gd name="connsiteY2" fmla="*/ 6629704 h 6638925"/>
              <a:gd name="connsiteX3" fmla="*/ 0 w 9471541"/>
              <a:gd name="connsiteY3" fmla="*/ 6638925 h 6638925"/>
              <a:gd name="connsiteX4" fmla="*/ 0 w 9471541"/>
              <a:gd name="connsiteY4" fmla="*/ 0 h 6638925"/>
              <a:gd name="connsiteX0" fmla="*/ 0 w 9471541"/>
              <a:gd name="connsiteY0" fmla="*/ 0 h 6638925"/>
              <a:gd name="connsiteX1" fmla="*/ 8411258 w 9471541"/>
              <a:gd name="connsiteY1" fmla="*/ 29946 h 6638925"/>
              <a:gd name="connsiteX2" fmla="*/ 8426989 w 9471541"/>
              <a:gd name="connsiteY2" fmla="*/ 6629704 h 6638925"/>
              <a:gd name="connsiteX3" fmla="*/ 0 w 9471541"/>
              <a:gd name="connsiteY3" fmla="*/ 6638925 h 6638925"/>
              <a:gd name="connsiteX4" fmla="*/ 0 w 9471541"/>
              <a:gd name="connsiteY4" fmla="*/ 0 h 6638925"/>
              <a:gd name="connsiteX0" fmla="*/ 0 w 9037819"/>
              <a:gd name="connsiteY0" fmla="*/ 0 h 6638925"/>
              <a:gd name="connsiteX1" fmla="*/ 8411258 w 9037819"/>
              <a:gd name="connsiteY1" fmla="*/ 29946 h 6638925"/>
              <a:gd name="connsiteX2" fmla="*/ 8426989 w 9037819"/>
              <a:gd name="connsiteY2" fmla="*/ 6629704 h 6638925"/>
              <a:gd name="connsiteX3" fmla="*/ 0 w 9037819"/>
              <a:gd name="connsiteY3" fmla="*/ 6638925 h 6638925"/>
              <a:gd name="connsiteX4" fmla="*/ 0 w 9037819"/>
              <a:gd name="connsiteY4" fmla="*/ 0 h 6638925"/>
              <a:gd name="connsiteX0" fmla="*/ 0 w 8426989"/>
              <a:gd name="connsiteY0" fmla="*/ 0 h 6638925"/>
              <a:gd name="connsiteX1" fmla="*/ 8411258 w 8426989"/>
              <a:gd name="connsiteY1" fmla="*/ 29946 h 6638925"/>
              <a:gd name="connsiteX2" fmla="*/ 8426989 w 8426989"/>
              <a:gd name="connsiteY2" fmla="*/ 6629704 h 6638925"/>
              <a:gd name="connsiteX3" fmla="*/ 0 w 8426989"/>
              <a:gd name="connsiteY3" fmla="*/ 6638925 h 6638925"/>
              <a:gd name="connsiteX4" fmla="*/ 0 w 8426989"/>
              <a:gd name="connsiteY4" fmla="*/ 0 h 6638925"/>
              <a:gd name="connsiteX0" fmla="*/ 0 w 8426989"/>
              <a:gd name="connsiteY0" fmla="*/ 0 h 6657366"/>
              <a:gd name="connsiteX1" fmla="*/ 8411258 w 8426989"/>
              <a:gd name="connsiteY1" fmla="*/ 29946 h 6657366"/>
              <a:gd name="connsiteX2" fmla="*/ 8426989 w 8426989"/>
              <a:gd name="connsiteY2" fmla="*/ 6657366 h 6657366"/>
              <a:gd name="connsiteX3" fmla="*/ 0 w 8426989"/>
              <a:gd name="connsiteY3" fmla="*/ 6638925 h 6657366"/>
              <a:gd name="connsiteX4" fmla="*/ 0 w 8426989"/>
              <a:gd name="connsiteY4" fmla="*/ 0 h 665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6989" h="6657366">
                <a:moveTo>
                  <a:pt x="0" y="0"/>
                </a:moveTo>
                <a:lnTo>
                  <a:pt x="8411258" y="29946"/>
                </a:lnTo>
                <a:cubicBezTo>
                  <a:pt x="8419123" y="3329825"/>
                  <a:pt x="8419123" y="3357487"/>
                  <a:pt x="8426989" y="6657366"/>
                </a:cubicBezTo>
                <a:lnTo>
                  <a:pt x="0" y="6638925"/>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ectangle 11"/>
          <p:cNvSpPr/>
          <p:nvPr userDrawn="1"/>
        </p:nvSpPr>
        <p:spPr>
          <a:xfrm>
            <a:off x="0" y="142874"/>
            <a:ext cx="11988800" cy="6715126"/>
          </a:xfrm>
          <a:custGeom>
            <a:avLst/>
            <a:gdLst>
              <a:gd name="connsiteX0" fmla="*/ 0 w 8839200"/>
              <a:gd name="connsiteY0" fmla="*/ 0 h 3733800"/>
              <a:gd name="connsiteX1" fmla="*/ 8839200 w 8839200"/>
              <a:gd name="connsiteY1" fmla="*/ 0 h 3733800"/>
              <a:gd name="connsiteX2" fmla="*/ 8839200 w 8839200"/>
              <a:gd name="connsiteY2" fmla="*/ 3733800 h 3733800"/>
              <a:gd name="connsiteX3" fmla="*/ 0 w 8839200"/>
              <a:gd name="connsiteY3" fmla="*/ 3733800 h 3733800"/>
              <a:gd name="connsiteX4" fmla="*/ 0 w 8839200"/>
              <a:gd name="connsiteY4" fmla="*/ 0 h 3733800"/>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16"/>
              <a:gd name="connsiteY0" fmla="*/ 0 h 6638925"/>
              <a:gd name="connsiteX1" fmla="*/ 8839200 w 8839216"/>
              <a:gd name="connsiteY1" fmla="*/ 2905125 h 6638925"/>
              <a:gd name="connsiteX2" fmla="*/ 8839200 w 8839216"/>
              <a:gd name="connsiteY2" fmla="*/ 6638925 h 6638925"/>
              <a:gd name="connsiteX3" fmla="*/ 0 w 8839216"/>
              <a:gd name="connsiteY3" fmla="*/ 6638925 h 6638925"/>
              <a:gd name="connsiteX4" fmla="*/ 0 w 8839216"/>
              <a:gd name="connsiteY4" fmla="*/ 0 h 6638925"/>
              <a:gd name="connsiteX0" fmla="*/ 0 w 8839200"/>
              <a:gd name="connsiteY0" fmla="*/ 585264 h 7224189"/>
              <a:gd name="connsiteX1" fmla="*/ 2266950 w 8839200"/>
              <a:gd name="connsiteY1" fmla="*/ 661465 h 7224189"/>
              <a:gd name="connsiteX2" fmla="*/ 8839200 w 8839200"/>
              <a:gd name="connsiteY2" fmla="*/ 3490389 h 7224189"/>
              <a:gd name="connsiteX3" fmla="*/ 8839200 w 8839200"/>
              <a:gd name="connsiteY3" fmla="*/ 7224189 h 7224189"/>
              <a:gd name="connsiteX4" fmla="*/ 0 w 8839200"/>
              <a:gd name="connsiteY4" fmla="*/ 7224189 h 7224189"/>
              <a:gd name="connsiteX5" fmla="*/ 0 w 8839200"/>
              <a:gd name="connsiteY5" fmla="*/ 585264 h 7224189"/>
              <a:gd name="connsiteX0" fmla="*/ 0 w 8839200"/>
              <a:gd name="connsiteY0" fmla="*/ 605419 h 7244344"/>
              <a:gd name="connsiteX1" fmla="*/ 3667125 w 8839200"/>
              <a:gd name="connsiteY1" fmla="*/ 624470 h 7244344"/>
              <a:gd name="connsiteX2" fmla="*/ 8839200 w 8839200"/>
              <a:gd name="connsiteY2" fmla="*/ 3510544 h 7244344"/>
              <a:gd name="connsiteX3" fmla="*/ 8839200 w 8839200"/>
              <a:gd name="connsiteY3" fmla="*/ 7244344 h 7244344"/>
              <a:gd name="connsiteX4" fmla="*/ 0 w 8839200"/>
              <a:gd name="connsiteY4" fmla="*/ 7244344 h 7244344"/>
              <a:gd name="connsiteX5" fmla="*/ 0 w 8839200"/>
              <a:gd name="connsiteY5" fmla="*/ 605419 h 7244344"/>
              <a:gd name="connsiteX0" fmla="*/ 0 w 8839200"/>
              <a:gd name="connsiteY0" fmla="*/ 198649 h 6837574"/>
              <a:gd name="connsiteX1" fmla="*/ 3667125 w 8839200"/>
              <a:gd name="connsiteY1" fmla="*/ 217700 h 6837574"/>
              <a:gd name="connsiteX2" fmla="*/ 8839200 w 8839200"/>
              <a:gd name="connsiteY2" fmla="*/ 3103774 h 6837574"/>
              <a:gd name="connsiteX3" fmla="*/ 8839200 w 8839200"/>
              <a:gd name="connsiteY3" fmla="*/ 6837574 h 6837574"/>
              <a:gd name="connsiteX4" fmla="*/ 0 w 8839200"/>
              <a:gd name="connsiteY4" fmla="*/ 6837574 h 6837574"/>
              <a:gd name="connsiteX5" fmla="*/ 0 w 8839200"/>
              <a:gd name="connsiteY5" fmla="*/ 198649 h 6837574"/>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9200" h="6638925">
                <a:moveTo>
                  <a:pt x="0" y="0"/>
                </a:moveTo>
                <a:lnTo>
                  <a:pt x="3667125" y="19051"/>
                </a:lnTo>
                <a:cubicBezTo>
                  <a:pt x="6407150" y="26988"/>
                  <a:pt x="8839200" y="2411413"/>
                  <a:pt x="8829675" y="4133850"/>
                </a:cubicBezTo>
                <a:lnTo>
                  <a:pt x="8839200" y="6638925"/>
                </a:lnTo>
                <a:lnTo>
                  <a:pt x="0" y="66389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 Placeholder 2"/>
          <p:cNvSpPr>
            <a:spLocks noGrp="1"/>
          </p:cNvSpPr>
          <p:nvPr>
            <p:ph type="body" idx="1" hasCustomPrompt="1"/>
          </p:nvPr>
        </p:nvSpPr>
        <p:spPr>
          <a:xfrm>
            <a:off x="711200"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FE3060-2180-41C3-91CE-023801077C3B}" type="datetimeFigureOut">
              <a:rPr lang="en-US" smtClean="0">
                <a:solidFill>
                  <a:srgbClr val="007852">
                    <a:tint val="75000"/>
                  </a:srgbClr>
                </a:solidFill>
              </a:rPr>
              <a:pPr/>
              <a:t>6/15/2022</a:t>
            </a:fld>
            <a:endParaRPr lang="en-US">
              <a:solidFill>
                <a:srgbClr val="007852">
                  <a:tint val="75000"/>
                </a:srgbClr>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31200" y="6156046"/>
            <a:ext cx="2844800" cy="701954"/>
          </a:xfrm>
          <a:prstGeom prst="rect">
            <a:avLst/>
          </a:prstGeom>
        </p:spPr>
      </p:pic>
      <p:sp>
        <p:nvSpPr>
          <p:cNvPr id="12" name="Title 1"/>
          <p:cNvSpPr>
            <a:spLocks noGrp="1"/>
          </p:cNvSpPr>
          <p:nvPr>
            <p:ph type="ctrTitle" hasCustomPrompt="1"/>
          </p:nvPr>
        </p:nvSpPr>
        <p:spPr>
          <a:xfrm>
            <a:off x="711200" y="4419601"/>
            <a:ext cx="10363200" cy="1470025"/>
          </a:xfrm>
          <a:prstGeom prst="rect">
            <a:avLst/>
          </a:prstGeom>
        </p:spPr>
        <p:txBody>
          <a:bodyPr>
            <a:normAutofit/>
          </a:bodyPr>
          <a:lstStyle>
            <a:lvl1pPr algn="l">
              <a:defRPr sz="3400" b="1">
                <a:solidFill>
                  <a:schemeClr val="bg2">
                    <a:lumMod val="50000"/>
                  </a:schemeClr>
                </a:solidFill>
                <a:latin typeface="Trebuchet MS" panose="020B0603020202020204" pitchFamily="34" charset="0"/>
              </a:defRPr>
            </a:lvl1pPr>
          </a:lstStyle>
          <a:p>
            <a:r>
              <a:rPr lang="en-US"/>
              <a:t>Click to edit Master section style</a:t>
            </a:r>
          </a:p>
        </p:txBody>
      </p:sp>
      <p:sp>
        <p:nvSpPr>
          <p:cNvPr id="13" name="Rectangle 11"/>
          <p:cNvSpPr/>
          <p:nvPr userDrawn="1"/>
        </p:nvSpPr>
        <p:spPr>
          <a:xfrm>
            <a:off x="-74415" y="6019802"/>
            <a:ext cx="7795957" cy="846745"/>
          </a:xfrm>
          <a:custGeom>
            <a:avLst/>
            <a:gdLst>
              <a:gd name="connsiteX0" fmla="*/ 0 w 8839200"/>
              <a:gd name="connsiteY0" fmla="*/ 0 h 3733800"/>
              <a:gd name="connsiteX1" fmla="*/ 8839200 w 8839200"/>
              <a:gd name="connsiteY1" fmla="*/ 0 h 3733800"/>
              <a:gd name="connsiteX2" fmla="*/ 8839200 w 8839200"/>
              <a:gd name="connsiteY2" fmla="*/ 3733800 h 3733800"/>
              <a:gd name="connsiteX3" fmla="*/ 0 w 8839200"/>
              <a:gd name="connsiteY3" fmla="*/ 3733800 h 3733800"/>
              <a:gd name="connsiteX4" fmla="*/ 0 w 8839200"/>
              <a:gd name="connsiteY4" fmla="*/ 0 h 3733800"/>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16"/>
              <a:gd name="connsiteY0" fmla="*/ 0 h 6638925"/>
              <a:gd name="connsiteX1" fmla="*/ 8839200 w 8839216"/>
              <a:gd name="connsiteY1" fmla="*/ 2905125 h 6638925"/>
              <a:gd name="connsiteX2" fmla="*/ 8839200 w 8839216"/>
              <a:gd name="connsiteY2" fmla="*/ 6638925 h 6638925"/>
              <a:gd name="connsiteX3" fmla="*/ 0 w 8839216"/>
              <a:gd name="connsiteY3" fmla="*/ 6638925 h 6638925"/>
              <a:gd name="connsiteX4" fmla="*/ 0 w 8839216"/>
              <a:gd name="connsiteY4" fmla="*/ 0 h 6638925"/>
              <a:gd name="connsiteX0" fmla="*/ 0 w 8839200"/>
              <a:gd name="connsiteY0" fmla="*/ 585264 h 7224189"/>
              <a:gd name="connsiteX1" fmla="*/ 2266950 w 8839200"/>
              <a:gd name="connsiteY1" fmla="*/ 661465 h 7224189"/>
              <a:gd name="connsiteX2" fmla="*/ 8839200 w 8839200"/>
              <a:gd name="connsiteY2" fmla="*/ 3490389 h 7224189"/>
              <a:gd name="connsiteX3" fmla="*/ 8839200 w 8839200"/>
              <a:gd name="connsiteY3" fmla="*/ 7224189 h 7224189"/>
              <a:gd name="connsiteX4" fmla="*/ 0 w 8839200"/>
              <a:gd name="connsiteY4" fmla="*/ 7224189 h 7224189"/>
              <a:gd name="connsiteX5" fmla="*/ 0 w 8839200"/>
              <a:gd name="connsiteY5" fmla="*/ 585264 h 7224189"/>
              <a:gd name="connsiteX0" fmla="*/ 0 w 8839200"/>
              <a:gd name="connsiteY0" fmla="*/ 605419 h 7244344"/>
              <a:gd name="connsiteX1" fmla="*/ 3667125 w 8839200"/>
              <a:gd name="connsiteY1" fmla="*/ 624470 h 7244344"/>
              <a:gd name="connsiteX2" fmla="*/ 8839200 w 8839200"/>
              <a:gd name="connsiteY2" fmla="*/ 3510544 h 7244344"/>
              <a:gd name="connsiteX3" fmla="*/ 8839200 w 8839200"/>
              <a:gd name="connsiteY3" fmla="*/ 7244344 h 7244344"/>
              <a:gd name="connsiteX4" fmla="*/ 0 w 8839200"/>
              <a:gd name="connsiteY4" fmla="*/ 7244344 h 7244344"/>
              <a:gd name="connsiteX5" fmla="*/ 0 w 8839200"/>
              <a:gd name="connsiteY5" fmla="*/ 605419 h 7244344"/>
              <a:gd name="connsiteX0" fmla="*/ 0 w 8839200"/>
              <a:gd name="connsiteY0" fmla="*/ 198649 h 6837574"/>
              <a:gd name="connsiteX1" fmla="*/ 3667125 w 8839200"/>
              <a:gd name="connsiteY1" fmla="*/ 217700 h 6837574"/>
              <a:gd name="connsiteX2" fmla="*/ 8839200 w 8839200"/>
              <a:gd name="connsiteY2" fmla="*/ 3103774 h 6837574"/>
              <a:gd name="connsiteX3" fmla="*/ 8839200 w 8839200"/>
              <a:gd name="connsiteY3" fmla="*/ 6837574 h 6837574"/>
              <a:gd name="connsiteX4" fmla="*/ 0 w 8839200"/>
              <a:gd name="connsiteY4" fmla="*/ 6837574 h 6837574"/>
              <a:gd name="connsiteX5" fmla="*/ 0 w 8839200"/>
              <a:gd name="connsiteY5" fmla="*/ 198649 h 6837574"/>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9644229"/>
              <a:gd name="connsiteY0" fmla="*/ 0 h 6638925"/>
              <a:gd name="connsiteX1" fmla="*/ 8254433 w 9644229"/>
              <a:gd name="connsiteY1" fmla="*/ 169934 h 6638925"/>
              <a:gd name="connsiteX2" fmla="*/ 8829675 w 9644229"/>
              <a:gd name="connsiteY2" fmla="*/ 4133850 h 6638925"/>
              <a:gd name="connsiteX3" fmla="*/ 8839200 w 9644229"/>
              <a:gd name="connsiteY3" fmla="*/ 6638925 h 6638925"/>
              <a:gd name="connsiteX4" fmla="*/ 0 w 9644229"/>
              <a:gd name="connsiteY4" fmla="*/ 6638925 h 6638925"/>
              <a:gd name="connsiteX5" fmla="*/ 0 w 9644229"/>
              <a:gd name="connsiteY5" fmla="*/ 0 h 6638925"/>
              <a:gd name="connsiteX0" fmla="*/ 0 w 8839200"/>
              <a:gd name="connsiteY0" fmla="*/ 0 h 6638925"/>
              <a:gd name="connsiteX1" fmla="*/ 8254433 w 8839200"/>
              <a:gd name="connsiteY1" fmla="*/ 169934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40295"/>
              <a:gd name="connsiteY0" fmla="*/ 0 h 6638925"/>
              <a:gd name="connsiteX1" fmla="*/ 8254433 w 8840295"/>
              <a:gd name="connsiteY1" fmla="*/ 169934 h 6638925"/>
              <a:gd name="connsiteX2" fmla="*/ 8839540 w 8840295"/>
              <a:gd name="connsiteY2" fmla="*/ 5642697 h 6638925"/>
              <a:gd name="connsiteX3" fmla="*/ 8839200 w 8840295"/>
              <a:gd name="connsiteY3" fmla="*/ 6638925 h 6638925"/>
              <a:gd name="connsiteX4" fmla="*/ 0 w 8840295"/>
              <a:gd name="connsiteY4" fmla="*/ 6638925 h 6638925"/>
              <a:gd name="connsiteX5" fmla="*/ 0 w 8840295"/>
              <a:gd name="connsiteY5" fmla="*/ 0 h 6638925"/>
              <a:gd name="connsiteX0" fmla="*/ 0 w 8839706"/>
              <a:gd name="connsiteY0" fmla="*/ 0 h 6638925"/>
              <a:gd name="connsiteX1" fmla="*/ 7928882 w 8839706"/>
              <a:gd name="connsiteY1" fmla="*/ 94491 h 6638925"/>
              <a:gd name="connsiteX2" fmla="*/ 8839540 w 8839706"/>
              <a:gd name="connsiteY2" fmla="*/ 5642697 h 6638925"/>
              <a:gd name="connsiteX3" fmla="*/ 8839200 w 8839706"/>
              <a:gd name="connsiteY3" fmla="*/ 6638925 h 6638925"/>
              <a:gd name="connsiteX4" fmla="*/ 0 w 8839706"/>
              <a:gd name="connsiteY4" fmla="*/ 6638925 h 6638925"/>
              <a:gd name="connsiteX5" fmla="*/ 0 w 8839706"/>
              <a:gd name="connsiteY5" fmla="*/ 0 h 6638925"/>
              <a:gd name="connsiteX0" fmla="*/ 0 w 8840614"/>
              <a:gd name="connsiteY0" fmla="*/ 0 h 6638925"/>
              <a:gd name="connsiteX1" fmla="*/ 7928882 w 8840614"/>
              <a:gd name="connsiteY1" fmla="*/ 94491 h 6638925"/>
              <a:gd name="connsiteX2" fmla="*/ 8839540 w 8840614"/>
              <a:gd name="connsiteY2" fmla="*/ 5642697 h 6638925"/>
              <a:gd name="connsiteX3" fmla="*/ 8839200 w 8840614"/>
              <a:gd name="connsiteY3" fmla="*/ 6638925 h 6638925"/>
              <a:gd name="connsiteX4" fmla="*/ 0 w 8840614"/>
              <a:gd name="connsiteY4" fmla="*/ 6638925 h 6638925"/>
              <a:gd name="connsiteX5" fmla="*/ 0 w 8840614"/>
              <a:gd name="connsiteY5" fmla="*/ 0 h 6638925"/>
              <a:gd name="connsiteX0" fmla="*/ 1746137 w 8870676"/>
              <a:gd name="connsiteY0" fmla="*/ 341816 h 6980741"/>
              <a:gd name="connsiteX1" fmla="*/ 7928882 w 8870676"/>
              <a:gd name="connsiteY1" fmla="*/ 436307 h 6980741"/>
              <a:gd name="connsiteX2" fmla="*/ 8839540 w 8870676"/>
              <a:gd name="connsiteY2" fmla="*/ 5984513 h 6980741"/>
              <a:gd name="connsiteX3" fmla="*/ 8839200 w 8870676"/>
              <a:gd name="connsiteY3" fmla="*/ 6980741 h 6980741"/>
              <a:gd name="connsiteX4" fmla="*/ 0 w 8870676"/>
              <a:gd name="connsiteY4" fmla="*/ 6980741 h 6980741"/>
              <a:gd name="connsiteX5" fmla="*/ 1746137 w 8870676"/>
              <a:gd name="connsiteY5" fmla="*/ 341816 h 6980741"/>
              <a:gd name="connsiteX0" fmla="*/ 69057 w 7193596"/>
              <a:gd name="connsiteY0" fmla="*/ 341816 h 6980741"/>
              <a:gd name="connsiteX1" fmla="*/ 6251802 w 7193596"/>
              <a:gd name="connsiteY1" fmla="*/ 436307 h 6980741"/>
              <a:gd name="connsiteX2" fmla="*/ 7162460 w 7193596"/>
              <a:gd name="connsiteY2" fmla="*/ 5984513 h 6980741"/>
              <a:gd name="connsiteX3" fmla="*/ 7162120 w 7193596"/>
              <a:gd name="connsiteY3" fmla="*/ 6980741 h 6980741"/>
              <a:gd name="connsiteX4" fmla="*/ 0 w 7193596"/>
              <a:gd name="connsiteY4" fmla="*/ 6905299 h 6980741"/>
              <a:gd name="connsiteX5" fmla="*/ 69057 w 7193596"/>
              <a:gd name="connsiteY5" fmla="*/ 341816 h 6980741"/>
              <a:gd name="connsiteX0" fmla="*/ 29597 w 7194953"/>
              <a:gd name="connsiteY0" fmla="*/ 341816 h 6980741"/>
              <a:gd name="connsiteX1" fmla="*/ 6251802 w 7194953"/>
              <a:gd name="connsiteY1" fmla="*/ 436307 h 6980741"/>
              <a:gd name="connsiteX2" fmla="*/ 7162460 w 7194953"/>
              <a:gd name="connsiteY2" fmla="*/ 5984513 h 6980741"/>
              <a:gd name="connsiteX3" fmla="*/ 7162120 w 7194953"/>
              <a:gd name="connsiteY3" fmla="*/ 6980741 h 6980741"/>
              <a:gd name="connsiteX4" fmla="*/ 0 w 7194953"/>
              <a:gd name="connsiteY4" fmla="*/ 6905299 h 6980741"/>
              <a:gd name="connsiteX5" fmla="*/ 29597 w 7194953"/>
              <a:gd name="connsiteY5" fmla="*/ 341816 h 6980741"/>
              <a:gd name="connsiteX0" fmla="*/ 19732 w 7185088"/>
              <a:gd name="connsiteY0" fmla="*/ 341816 h 6980741"/>
              <a:gd name="connsiteX1" fmla="*/ 6241937 w 7185088"/>
              <a:gd name="connsiteY1" fmla="*/ 436307 h 6980741"/>
              <a:gd name="connsiteX2" fmla="*/ 7152595 w 7185088"/>
              <a:gd name="connsiteY2" fmla="*/ 5984513 h 6980741"/>
              <a:gd name="connsiteX3" fmla="*/ 7152255 w 7185088"/>
              <a:gd name="connsiteY3" fmla="*/ 6980741 h 6980741"/>
              <a:gd name="connsiteX4" fmla="*/ 0 w 7185088"/>
              <a:gd name="connsiteY4" fmla="*/ 6905299 h 6980741"/>
              <a:gd name="connsiteX5" fmla="*/ 19732 w 7185088"/>
              <a:gd name="connsiteY5" fmla="*/ 341816 h 6980741"/>
              <a:gd name="connsiteX0" fmla="*/ 19732 w 7187169"/>
              <a:gd name="connsiteY0" fmla="*/ 0 h 6638925"/>
              <a:gd name="connsiteX1" fmla="*/ 6241937 w 7187169"/>
              <a:gd name="connsiteY1" fmla="*/ 94491 h 6638925"/>
              <a:gd name="connsiteX2" fmla="*/ 7152595 w 7187169"/>
              <a:gd name="connsiteY2" fmla="*/ 5642697 h 6638925"/>
              <a:gd name="connsiteX3" fmla="*/ 7152255 w 7187169"/>
              <a:gd name="connsiteY3" fmla="*/ 6638925 h 6638925"/>
              <a:gd name="connsiteX4" fmla="*/ 0 w 7187169"/>
              <a:gd name="connsiteY4" fmla="*/ 6563483 h 6638925"/>
              <a:gd name="connsiteX5" fmla="*/ 19732 w 7187169"/>
              <a:gd name="connsiteY5" fmla="*/ 0 h 6638925"/>
              <a:gd name="connsiteX0" fmla="*/ 19732 w 7153362"/>
              <a:gd name="connsiteY0" fmla="*/ 0 h 6638925"/>
              <a:gd name="connsiteX1" fmla="*/ 6241937 w 7153362"/>
              <a:gd name="connsiteY1" fmla="*/ 94491 h 6638925"/>
              <a:gd name="connsiteX2" fmla="*/ 7152595 w 7153362"/>
              <a:gd name="connsiteY2" fmla="*/ 5642697 h 6638925"/>
              <a:gd name="connsiteX3" fmla="*/ 7152255 w 7153362"/>
              <a:gd name="connsiteY3" fmla="*/ 6638925 h 6638925"/>
              <a:gd name="connsiteX4" fmla="*/ 0 w 7153362"/>
              <a:gd name="connsiteY4" fmla="*/ 6563483 h 6638925"/>
              <a:gd name="connsiteX5" fmla="*/ 19732 w 7153362"/>
              <a:gd name="connsiteY5" fmla="*/ 0 h 6638925"/>
              <a:gd name="connsiteX0" fmla="*/ 0 w 7133630"/>
              <a:gd name="connsiteY0" fmla="*/ 0 h 6698851"/>
              <a:gd name="connsiteX1" fmla="*/ 6222205 w 7133630"/>
              <a:gd name="connsiteY1" fmla="*/ 94491 h 6698851"/>
              <a:gd name="connsiteX2" fmla="*/ 7132863 w 7133630"/>
              <a:gd name="connsiteY2" fmla="*/ 5642697 h 6698851"/>
              <a:gd name="connsiteX3" fmla="*/ 7132523 w 7133630"/>
              <a:gd name="connsiteY3" fmla="*/ 6638925 h 6698851"/>
              <a:gd name="connsiteX4" fmla="*/ 15673 w 7133630"/>
              <a:gd name="connsiteY4" fmla="*/ 6698851 h 6698851"/>
              <a:gd name="connsiteX5" fmla="*/ 0 w 7133630"/>
              <a:gd name="connsiteY5" fmla="*/ 0 h 6698851"/>
              <a:gd name="connsiteX0" fmla="*/ 0 w 7133630"/>
              <a:gd name="connsiteY0" fmla="*/ 0 h 6706613"/>
              <a:gd name="connsiteX1" fmla="*/ 6222205 w 7133630"/>
              <a:gd name="connsiteY1" fmla="*/ 94491 h 6706613"/>
              <a:gd name="connsiteX2" fmla="*/ 7132863 w 7133630"/>
              <a:gd name="connsiteY2" fmla="*/ 5642697 h 6706613"/>
              <a:gd name="connsiteX3" fmla="*/ 7132523 w 7133630"/>
              <a:gd name="connsiteY3" fmla="*/ 6706613 h 6706613"/>
              <a:gd name="connsiteX4" fmla="*/ 15673 w 7133630"/>
              <a:gd name="connsiteY4" fmla="*/ 6698851 h 6706613"/>
              <a:gd name="connsiteX5" fmla="*/ 0 w 7133630"/>
              <a:gd name="connsiteY5" fmla="*/ 0 h 6706613"/>
              <a:gd name="connsiteX0" fmla="*/ 1126107 w 7122383"/>
              <a:gd name="connsiteY0" fmla="*/ 341816 h 7048429"/>
              <a:gd name="connsiteX1" fmla="*/ 6206532 w 7122383"/>
              <a:gd name="connsiteY1" fmla="*/ 436307 h 7048429"/>
              <a:gd name="connsiteX2" fmla="*/ 7117190 w 7122383"/>
              <a:gd name="connsiteY2" fmla="*/ 5984513 h 7048429"/>
              <a:gd name="connsiteX3" fmla="*/ 7116850 w 7122383"/>
              <a:gd name="connsiteY3" fmla="*/ 7048429 h 7048429"/>
              <a:gd name="connsiteX4" fmla="*/ 0 w 7122383"/>
              <a:gd name="connsiteY4" fmla="*/ 7040667 h 7048429"/>
              <a:gd name="connsiteX5" fmla="*/ 1126107 w 7122383"/>
              <a:gd name="connsiteY5" fmla="*/ 341816 h 7048429"/>
              <a:gd name="connsiteX0" fmla="*/ 63987 w 6060264"/>
              <a:gd name="connsiteY0" fmla="*/ 341816 h 7048429"/>
              <a:gd name="connsiteX1" fmla="*/ 5144412 w 6060264"/>
              <a:gd name="connsiteY1" fmla="*/ 436307 h 7048429"/>
              <a:gd name="connsiteX2" fmla="*/ 6055070 w 6060264"/>
              <a:gd name="connsiteY2" fmla="*/ 5984513 h 7048429"/>
              <a:gd name="connsiteX3" fmla="*/ 6054730 w 6060264"/>
              <a:gd name="connsiteY3" fmla="*/ 7048429 h 7048429"/>
              <a:gd name="connsiteX4" fmla="*/ 0 w 6060264"/>
              <a:gd name="connsiteY4" fmla="*/ 7040667 h 7048429"/>
              <a:gd name="connsiteX5" fmla="*/ 63987 w 6060264"/>
              <a:gd name="connsiteY5" fmla="*/ 341816 h 7048429"/>
              <a:gd name="connsiteX0" fmla="*/ 19732 w 6060812"/>
              <a:gd name="connsiteY0" fmla="*/ 341816 h 7048429"/>
              <a:gd name="connsiteX1" fmla="*/ 5144412 w 6060812"/>
              <a:gd name="connsiteY1" fmla="*/ 436307 h 7048429"/>
              <a:gd name="connsiteX2" fmla="*/ 6055070 w 6060812"/>
              <a:gd name="connsiteY2" fmla="*/ 5984513 h 7048429"/>
              <a:gd name="connsiteX3" fmla="*/ 6054730 w 6060812"/>
              <a:gd name="connsiteY3" fmla="*/ 7048429 h 7048429"/>
              <a:gd name="connsiteX4" fmla="*/ 0 w 6060812"/>
              <a:gd name="connsiteY4" fmla="*/ 7040667 h 7048429"/>
              <a:gd name="connsiteX5" fmla="*/ 19732 w 6060812"/>
              <a:gd name="connsiteY5" fmla="*/ 341816 h 7048429"/>
              <a:gd name="connsiteX0" fmla="*/ 19732 w 6061525"/>
              <a:gd name="connsiteY0" fmla="*/ 0 h 6706613"/>
              <a:gd name="connsiteX1" fmla="*/ 5144412 w 6061525"/>
              <a:gd name="connsiteY1" fmla="*/ 94491 h 6706613"/>
              <a:gd name="connsiteX2" fmla="*/ 6055070 w 6061525"/>
              <a:gd name="connsiteY2" fmla="*/ 5642697 h 6706613"/>
              <a:gd name="connsiteX3" fmla="*/ 6054730 w 6061525"/>
              <a:gd name="connsiteY3" fmla="*/ 6706613 h 6706613"/>
              <a:gd name="connsiteX4" fmla="*/ 0 w 6061525"/>
              <a:gd name="connsiteY4" fmla="*/ 6698851 h 6706613"/>
              <a:gd name="connsiteX5" fmla="*/ 19732 w 6061525"/>
              <a:gd name="connsiteY5" fmla="*/ 0 h 6706613"/>
              <a:gd name="connsiteX0" fmla="*/ 19732 w 6055790"/>
              <a:gd name="connsiteY0" fmla="*/ 0 h 6706613"/>
              <a:gd name="connsiteX1" fmla="*/ 5144412 w 6055790"/>
              <a:gd name="connsiteY1" fmla="*/ 94491 h 6706613"/>
              <a:gd name="connsiteX2" fmla="*/ 6055070 w 6055790"/>
              <a:gd name="connsiteY2" fmla="*/ 5642697 h 6706613"/>
              <a:gd name="connsiteX3" fmla="*/ 6054730 w 6055790"/>
              <a:gd name="connsiteY3" fmla="*/ 6706613 h 6706613"/>
              <a:gd name="connsiteX4" fmla="*/ 0 w 6055790"/>
              <a:gd name="connsiteY4" fmla="*/ 6698851 h 6706613"/>
              <a:gd name="connsiteX5" fmla="*/ 19732 w 6055790"/>
              <a:gd name="connsiteY5" fmla="*/ 0 h 670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5790" h="6706613">
                <a:moveTo>
                  <a:pt x="19732" y="0"/>
                </a:moveTo>
                <a:cubicBezTo>
                  <a:pt x="1727959" y="31497"/>
                  <a:pt x="4297839" y="33963"/>
                  <a:pt x="5144412" y="94491"/>
                </a:cubicBezTo>
                <a:cubicBezTo>
                  <a:pt x="5990985" y="155019"/>
                  <a:pt x="6064595" y="3920260"/>
                  <a:pt x="6055070" y="5642697"/>
                </a:cubicBezTo>
                <a:cubicBezTo>
                  <a:pt x="6054957" y="5974773"/>
                  <a:pt x="6054843" y="6374537"/>
                  <a:pt x="6054730" y="6706613"/>
                </a:cubicBezTo>
                <a:lnTo>
                  <a:pt x="0" y="6698851"/>
                </a:lnTo>
                <a:cubicBezTo>
                  <a:pt x="0" y="4485876"/>
                  <a:pt x="19732" y="2212975"/>
                  <a:pt x="19732"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5337711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9" name="Rectangle 11"/>
          <p:cNvSpPr/>
          <p:nvPr userDrawn="1"/>
        </p:nvSpPr>
        <p:spPr>
          <a:xfrm flipH="1" flipV="1">
            <a:off x="-10653" y="-19050"/>
            <a:ext cx="12202649" cy="6877050"/>
          </a:xfrm>
          <a:custGeom>
            <a:avLst/>
            <a:gdLst>
              <a:gd name="connsiteX0" fmla="*/ 0 w 8839200"/>
              <a:gd name="connsiteY0" fmla="*/ 0 h 3733800"/>
              <a:gd name="connsiteX1" fmla="*/ 8839200 w 8839200"/>
              <a:gd name="connsiteY1" fmla="*/ 0 h 3733800"/>
              <a:gd name="connsiteX2" fmla="*/ 8839200 w 8839200"/>
              <a:gd name="connsiteY2" fmla="*/ 3733800 h 3733800"/>
              <a:gd name="connsiteX3" fmla="*/ 0 w 8839200"/>
              <a:gd name="connsiteY3" fmla="*/ 3733800 h 3733800"/>
              <a:gd name="connsiteX4" fmla="*/ 0 w 8839200"/>
              <a:gd name="connsiteY4" fmla="*/ 0 h 3733800"/>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16"/>
              <a:gd name="connsiteY0" fmla="*/ 0 h 6638925"/>
              <a:gd name="connsiteX1" fmla="*/ 8839200 w 8839216"/>
              <a:gd name="connsiteY1" fmla="*/ 2905125 h 6638925"/>
              <a:gd name="connsiteX2" fmla="*/ 8839200 w 8839216"/>
              <a:gd name="connsiteY2" fmla="*/ 6638925 h 6638925"/>
              <a:gd name="connsiteX3" fmla="*/ 0 w 8839216"/>
              <a:gd name="connsiteY3" fmla="*/ 6638925 h 6638925"/>
              <a:gd name="connsiteX4" fmla="*/ 0 w 8839216"/>
              <a:gd name="connsiteY4" fmla="*/ 0 h 6638925"/>
              <a:gd name="connsiteX0" fmla="*/ 0 w 8839200"/>
              <a:gd name="connsiteY0" fmla="*/ 585264 h 7224189"/>
              <a:gd name="connsiteX1" fmla="*/ 2266950 w 8839200"/>
              <a:gd name="connsiteY1" fmla="*/ 661465 h 7224189"/>
              <a:gd name="connsiteX2" fmla="*/ 8839200 w 8839200"/>
              <a:gd name="connsiteY2" fmla="*/ 3490389 h 7224189"/>
              <a:gd name="connsiteX3" fmla="*/ 8839200 w 8839200"/>
              <a:gd name="connsiteY3" fmla="*/ 7224189 h 7224189"/>
              <a:gd name="connsiteX4" fmla="*/ 0 w 8839200"/>
              <a:gd name="connsiteY4" fmla="*/ 7224189 h 7224189"/>
              <a:gd name="connsiteX5" fmla="*/ 0 w 8839200"/>
              <a:gd name="connsiteY5" fmla="*/ 585264 h 7224189"/>
              <a:gd name="connsiteX0" fmla="*/ 0 w 8839200"/>
              <a:gd name="connsiteY0" fmla="*/ 605419 h 7244344"/>
              <a:gd name="connsiteX1" fmla="*/ 3667125 w 8839200"/>
              <a:gd name="connsiteY1" fmla="*/ 624470 h 7244344"/>
              <a:gd name="connsiteX2" fmla="*/ 8839200 w 8839200"/>
              <a:gd name="connsiteY2" fmla="*/ 3510544 h 7244344"/>
              <a:gd name="connsiteX3" fmla="*/ 8839200 w 8839200"/>
              <a:gd name="connsiteY3" fmla="*/ 7244344 h 7244344"/>
              <a:gd name="connsiteX4" fmla="*/ 0 w 8839200"/>
              <a:gd name="connsiteY4" fmla="*/ 7244344 h 7244344"/>
              <a:gd name="connsiteX5" fmla="*/ 0 w 8839200"/>
              <a:gd name="connsiteY5" fmla="*/ 605419 h 7244344"/>
              <a:gd name="connsiteX0" fmla="*/ 0 w 8839200"/>
              <a:gd name="connsiteY0" fmla="*/ 198649 h 6837574"/>
              <a:gd name="connsiteX1" fmla="*/ 3667125 w 8839200"/>
              <a:gd name="connsiteY1" fmla="*/ 217700 h 6837574"/>
              <a:gd name="connsiteX2" fmla="*/ 8839200 w 8839200"/>
              <a:gd name="connsiteY2" fmla="*/ 3103774 h 6837574"/>
              <a:gd name="connsiteX3" fmla="*/ 8839200 w 8839200"/>
              <a:gd name="connsiteY3" fmla="*/ 6837574 h 6837574"/>
              <a:gd name="connsiteX4" fmla="*/ 0 w 8839200"/>
              <a:gd name="connsiteY4" fmla="*/ 6837574 h 6837574"/>
              <a:gd name="connsiteX5" fmla="*/ 0 w 8839200"/>
              <a:gd name="connsiteY5" fmla="*/ 198649 h 6837574"/>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9644229"/>
              <a:gd name="connsiteY0" fmla="*/ 0 h 6638925"/>
              <a:gd name="connsiteX1" fmla="*/ 8254433 w 9644229"/>
              <a:gd name="connsiteY1" fmla="*/ 169934 h 6638925"/>
              <a:gd name="connsiteX2" fmla="*/ 8829675 w 9644229"/>
              <a:gd name="connsiteY2" fmla="*/ 4133850 h 6638925"/>
              <a:gd name="connsiteX3" fmla="*/ 8839200 w 9644229"/>
              <a:gd name="connsiteY3" fmla="*/ 6638925 h 6638925"/>
              <a:gd name="connsiteX4" fmla="*/ 0 w 9644229"/>
              <a:gd name="connsiteY4" fmla="*/ 6638925 h 6638925"/>
              <a:gd name="connsiteX5" fmla="*/ 0 w 9644229"/>
              <a:gd name="connsiteY5" fmla="*/ 0 h 6638925"/>
              <a:gd name="connsiteX0" fmla="*/ 0 w 8839200"/>
              <a:gd name="connsiteY0" fmla="*/ 0 h 6638925"/>
              <a:gd name="connsiteX1" fmla="*/ 8254433 w 8839200"/>
              <a:gd name="connsiteY1" fmla="*/ 169934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40295"/>
              <a:gd name="connsiteY0" fmla="*/ 0 h 6638925"/>
              <a:gd name="connsiteX1" fmla="*/ 8254433 w 8840295"/>
              <a:gd name="connsiteY1" fmla="*/ 169934 h 6638925"/>
              <a:gd name="connsiteX2" fmla="*/ 8839540 w 8840295"/>
              <a:gd name="connsiteY2" fmla="*/ 5642697 h 6638925"/>
              <a:gd name="connsiteX3" fmla="*/ 8839200 w 8840295"/>
              <a:gd name="connsiteY3" fmla="*/ 6638925 h 6638925"/>
              <a:gd name="connsiteX4" fmla="*/ 0 w 8840295"/>
              <a:gd name="connsiteY4" fmla="*/ 6638925 h 6638925"/>
              <a:gd name="connsiteX5" fmla="*/ 0 w 8840295"/>
              <a:gd name="connsiteY5" fmla="*/ 0 h 6638925"/>
              <a:gd name="connsiteX0" fmla="*/ 0 w 8839706"/>
              <a:gd name="connsiteY0" fmla="*/ 0 h 6638925"/>
              <a:gd name="connsiteX1" fmla="*/ 7928882 w 8839706"/>
              <a:gd name="connsiteY1" fmla="*/ 94491 h 6638925"/>
              <a:gd name="connsiteX2" fmla="*/ 8839540 w 8839706"/>
              <a:gd name="connsiteY2" fmla="*/ 5642697 h 6638925"/>
              <a:gd name="connsiteX3" fmla="*/ 8839200 w 8839706"/>
              <a:gd name="connsiteY3" fmla="*/ 6638925 h 6638925"/>
              <a:gd name="connsiteX4" fmla="*/ 0 w 8839706"/>
              <a:gd name="connsiteY4" fmla="*/ 6638925 h 6638925"/>
              <a:gd name="connsiteX5" fmla="*/ 0 w 8839706"/>
              <a:gd name="connsiteY5" fmla="*/ 0 h 6638925"/>
              <a:gd name="connsiteX0" fmla="*/ 0 w 8840614"/>
              <a:gd name="connsiteY0" fmla="*/ 0 h 6638925"/>
              <a:gd name="connsiteX1" fmla="*/ 7928882 w 8840614"/>
              <a:gd name="connsiteY1" fmla="*/ 94491 h 6638925"/>
              <a:gd name="connsiteX2" fmla="*/ 8839540 w 8840614"/>
              <a:gd name="connsiteY2" fmla="*/ 5642697 h 6638925"/>
              <a:gd name="connsiteX3" fmla="*/ 8839200 w 8840614"/>
              <a:gd name="connsiteY3" fmla="*/ 6638925 h 6638925"/>
              <a:gd name="connsiteX4" fmla="*/ 0 w 8840614"/>
              <a:gd name="connsiteY4" fmla="*/ 6638925 h 6638925"/>
              <a:gd name="connsiteX5" fmla="*/ 0 w 8840614"/>
              <a:gd name="connsiteY5" fmla="*/ 0 h 6638925"/>
              <a:gd name="connsiteX0" fmla="*/ 0 w 8840614"/>
              <a:gd name="connsiteY0" fmla="*/ 0 h 6638925"/>
              <a:gd name="connsiteX1" fmla="*/ 7928882 w 8840614"/>
              <a:gd name="connsiteY1" fmla="*/ 94491 h 6638925"/>
              <a:gd name="connsiteX2" fmla="*/ 8839540 w 8840614"/>
              <a:gd name="connsiteY2" fmla="*/ 5642697 h 6638925"/>
              <a:gd name="connsiteX3" fmla="*/ 8330514 w 8840614"/>
              <a:gd name="connsiteY3" fmla="*/ 6629704 h 6638925"/>
              <a:gd name="connsiteX4" fmla="*/ 0 w 8840614"/>
              <a:gd name="connsiteY4" fmla="*/ 6638925 h 6638925"/>
              <a:gd name="connsiteX5" fmla="*/ 0 w 8840614"/>
              <a:gd name="connsiteY5" fmla="*/ 0 h 6638925"/>
              <a:gd name="connsiteX0" fmla="*/ 0 w 8840614"/>
              <a:gd name="connsiteY0" fmla="*/ 0 h 6638925"/>
              <a:gd name="connsiteX1" fmla="*/ 7928882 w 8840614"/>
              <a:gd name="connsiteY1" fmla="*/ 94491 h 6638925"/>
              <a:gd name="connsiteX2" fmla="*/ 8839540 w 8840614"/>
              <a:gd name="connsiteY2" fmla="*/ 5642697 h 6638925"/>
              <a:gd name="connsiteX3" fmla="*/ 8426989 w 8840614"/>
              <a:gd name="connsiteY3" fmla="*/ 6629704 h 6638925"/>
              <a:gd name="connsiteX4" fmla="*/ 0 w 8840614"/>
              <a:gd name="connsiteY4" fmla="*/ 6638925 h 6638925"/>
              <a:gd name="connsiteX5" fmla="*/ 0 w 8840614"/>
              <a:gd name="connsiteY5" fmla="*/ 0 h 6638925"/>
              <a:gd name="connsiteX0" fmla="*/ 0 w 8654409"/>
              <a:gd name="connsiteY0" fmla="*/ 342499 h 6981424"/>
              <a:gd name="connsiteX1" fmla="*/ 7928882 w 8654409"/>
              <a:gd name="connsiteY1" fmla="*/ 436990 h 6981424"/>
              <a:gd name="connsiteX2" fmla="*/ 8287002 w 8654409"/>
              <a:gd name="connsiteY2" fmla="*/ 5994417 h 6981424"/>
              <a:gd name="connsiteX3" fmla="*/ 8426989 w 8654409"/>
              <a:gd name="connsiteY3" fmla="*/ 6972203 h 6981424"/>
              <a:gd name="connsiteX4" fmla="*/ 0 w 8654409"/>
              <a:gd name="connsiteY4" fmla="*/ 6981424 h 6981424"/>
              <a:gd name="connsiteX5" fmla="*/ 0 w 8654409"/>
              <a:gd name="connsiteY5" fmla="*/ 342499 h 6981424"/>
              <a:gd name="connsiteX0" fmla="*/ 0 w 8426989"/>
              <a:gd name="connsiteY0" fmla="*/ 122249 h 6761174"/>
              <a:gd name="connsiteX1" fmla="*/ 7928882 w 8426989"/>
              <a:gd name="connsiteY1" fmla="*/ 216740 h 6761174"/>
              <a:gd name="connsiteX2" fmla="*/ 8287002 w 8426989"/>
              <a:gd name="connsiteY2" fmla="*/ 5774167 h 6761174"/>
              <a:gd name="connsiteX3" fmla="*/ 8426989 w 8426989"/>
              <a:gd name="connsiteY3" fmla="*/ 6751953 h 6761174"/>
              <a:gd name="connsiteX4" fmla="*/ 0 w 8426989"/>
              <a:gd name="connsiteY4" fmla="*/ 6761174 h 6761174"/>
              <a:gd name="connsiteX5" fmla="*/ 0 w 8426989"/>
              <a:gd name="connsiteY5" fmla="*/ 122249 h 6761174"/>
              <a:gd name="connsiteX0" fmla="*/ 0 w 8426989"/>
              <a:gd name="connsiteY0" fmla="*/ 168194 h 6807119"/>
              <a:gd name="connsiteX1" fmla="*/ 8411257 w 8426989"/>
              <a:gd name="connsiteY1" fmla="*/ 198140 h 6807119"/>
              <a:gd name="connsiteX2" fmla="*/ 8287002 w 8426989"/>
              <a:gd name="connsiteY2" fmla="*/ 5820112 h 6807119"/>
              <a:gd name="connsiteX3" fmla="*/ 8426989 w 8426989"/>
              <a:gd name="connsiteY3" fmla="*/ 6797898 h 6807119"/>
              <a:gd name="connsiteX4" fmla="*/ 0 w 8426989"/>
              <a:gd name="connsiteY4" fmla="*/ 6807119 h 6807119"/>
              <a:gd name="connsiteX5" fmla="*/ 0 w 8426989"/>
              <a:gd name="connsiteY5" fmla="*/ 168194 h 6807119"/>
              <a:gd name="connsiteX0" fmla="*/ 0 w 8426989"/>
              <a:gd name="connsiteY0" fmla="*/ 86243 h 6725168"/>
              <a:gd name="connsiteX1" fmla="*/ 8411257 w 8426989"/>
              <a:gd name="connsiteY1" fmla="*/ 116189 h 6725168"/>
              <a:gd name="connsiteX2" fmla="*/ 8287002 w 8426989"/>
              <a:gd name="connsiteY2" fmla="*/ 5738161 h 6725168"/>
              <a:gd name="connsiteX3" fmla="*/ 8426989 w 8426989"/>
              <a:gd name="connsiteY3" fmla="*/ 6715947 h 6725168"/>
              <a:gd name="connsiteX4" fmla="*/ 0 w 8426989"/>
              <a:gd name="connsiteY4" fmla="*/ 6725168 h 6725168"/>
              <a:gd name="connsiteX5" fmla="*/ 0 w 8426989"/>
              <a:gd name="connsiteY5" fmla="*/ 86243 h 6725168"/>
              <a:gd name="connsiteX0" fmla="*/ 0 w 9041844"/>
              <a:gd name="connsiteY0" fmla="*/ 386753 h 7025678"/>
              <a:gd name="connsiteX1" fmla="*/ 8411257 w 9041844"/>
              <a:gd name="connsiteY1" fmla="*/ 416699 h 7025678"/>
              <a:gd name="connsiteX2" fmla="*/ 8427330 w 9041844"/>
              <a:gd name="connsiteY2" fmla="*/ 6001788 h 7025678"/>
              <a:gd name="connsiteX3" fmla="*/ 8426989 w 9041844"/>
              <a:gd name="connsiteY3" fmla="*/ 7016457 h 7025678"/>
              <a:gd name="connsiteX4" fmla="*/ 0 w 9041844"/>
              <a:gd name="connsiteY4" fmla="*/ 7025678 h 7025678"/>
              <a:gd name="connsiteX5" fmla="*/ 0 w 9041844"/>
              <a:gd name="connsiteY5" fmla="*/ 386753 h 7025678"/>
              <a:gd name="connsiteX0" fmla="*/ 0 w 8429536"/>
              <a:gd name="connsiteY0" fmla="*/ 583460 h 7222385"/>
              <a:gd name="connsiteX1" fmla="*/ 8411257 w 8429536"/>
              <a:gd name="connsiteY1" fmla="*/ 613406 h 7222385"/>
              <a:gd name="connsiteX2" fmla="*/ 8427330 w 8429536"/>
              <a:gd name="connsiteY2" fmla="*/ 6198495 h 7222385"/>
              <a:gd name="connsiteX3" fmla="*/ 8426989 w 8429536"/>
              <a:gd name="connsiteY3" fmla="*/ 7213164 h 7222385"/>
              <a:gd name="connsiteX4" fmla="*/ 0 w 8429536"/>
              <a:gd name="connsiteY4" fmla="*/ 7222385 h 7222385"/>
              <a:gd name="connsiteX5" fmla="*/ 0 w 8429536"/>
              <a:gd name="connsiteY5" fmla="*/ 583460 h 7222385"/>
              <a:gd name="connsiteX0" fmla="*/ 0 w 8429536"/>
              <a:gd name="connsiteY0" fmla="*/ 583460 h 7222385"/>
              <a:gd name="connsiteX1" fmla="*/ 8411258 w 8429536"/>
              <a:gd name="connsiteY1" fmla="*/ 613406 h 7222385"/>
              <a:gd name="connsiteX2" fmla="*/ 8427330 w 8429536"/>
              <a:gd name="connsiteY2" fmla="*/ 6198495 h 7222385"/>
              <a:gd name="connsiteX3" fmla="*/ 8426989 w 8429536"/>
              <a:gd name="connsiteY3" fmla="*/ 7213164 h 7222385"/>
              <a:gd name="connsiteX4" fmla="*/ 0 w 8429536"/>
              <a:gd name="connsiteY4" fmla="*/ 7222385 h 7222385"/>
              <a:gd name="connsiteX5" fmla="*/ 0 w 8429536"/>
              <a:gd name="connsiteY5" fmla="*/ 583460 h 7222385"/>
              <a:gd name="connsiteX0" fmla="*/ 0 w 8429536"/>
              <a:gd name="connsiteY0" fmla="*/ 0 h 6638925"/>
              <a:gd name="connsiteX1" fmla="*/ 8411258 w 8429536"/>
              <a:gd name="connsiteY1" fmla="*/ 29946 h 6638925"/>
              <a:gd name="connsiteX2" fmla="*/ 8427330 w 8429536"/>
              <a:gd name="connsiteY2" fmla="*/ 5615035 h 6638925"/>
              <a:gd name="connsiteX3" fmla="*/ 8426989 w 8429536"/>
              <a:gd name="connsiteY3" fmla="*/ 6629704 h 6638925"/>
              <a:gd name="connsiteX4" fmla="*/ 0 w 8429536"/>
              <a:gd name="connsiteY4" fmla="*/ 6638925 h 6638925"/>
              <a:gd name="connsiteX5" fmla="*/ 0 w 8429536"/>
              <a:gd name="connsiteY5" fmla="*/ 0 h 6638925"/>
              <a:gd name="connsiteX0" fmla="*/ 0 w 9471541"/>
              <a:gd name="connsiteY0" fmla="*/ 0 h 6638925"/>
              <a:gd name="connsiteX1" fmla="*/ 8411258 w 9471541"/>
              <a:gd name="connsiteY1" fmla="*/ 29946 h 6638925"/>
              <a:gd name="connsiteX2" fmla="*/ 8426989 w 9471541"/>
              <a:gd name="connsiteY2" fmla="*/ 6629704 h 6638925"/>
              <a:gd name="connsiteX3" fmla="*/ 0 w 9471541"/>
              <a:gd name="connsiteY3" fmla="*/ 6638925 h 6638925"/>
              <a:gd name="connsiteX4" fmla="*/ 0 w 9471541"/>
              <a:gd name="connsiteY4" fmla="*/ 0 h 6638925"/>
              <a:gd name="connsiteX0" fmla="*/ 0 w 9471541"/>
              <a:gd name="connsiteY0" fmla="*/ 0 h 6638925"/>
              <a:gd name="connsiteX1" fmla="*/ 8411258 w 9471541"/>
              <a:gd name="connsiteY1" fmla="*/ 29946 h 6638925"/>
              <a:gd name="connsiteX2" fmla="*/ 8426989 w 9471541"/>
              <a:gd name="connsiteY2" fmla="*/ 6629704 h 6638925"/>
              <a:gd name="connsiteX3" fmla="*/ 0 w 9471541"/>
              <a:gd name="connsiteY3" fmla="*/ 6638925 h 6638925"/>
              <a:gd name="connsiteX4" fmla="*/ 0 w 9471541"/>
              <a:gd name="connsiteY4" fmla="*/ 0 h 6638925"/>
              <a:gd name="connsiteX0" fmla="*/ 0 w 9037819"/>
              <a:gd name="connsiteY0" fmla="*/ 0 h 6638925"/>
              <a:gd name="connsiteX1" fmla="*/ 8411258 w 9037819"/>
              <a:gd name="connsiteY1" fmla="*/ 29946 h 6638925"/>
              <a:gd name="connsiteX2" fmla="*/ 8426989 w 9037819"/>
              <a:gd name="connsiteY2" fmla="*/ 6629704 h 6638925"/>
              <a:gd name="connsiteX3" fmla="*/ 0 w 9037819"/>
              <a:gd name="connsiteY3" fmla="*/ 6638925 h 6638925"/>
              <a:gd name="connsiteX4" fmla="*/ 0 w 9037819"/>
              <a:gd name="connsiteY4" fmla="*/ 0 h 6638925"/>
              <a:gd name="connsiteX0" fmla="*/ 0 w 8426989"/>
              <a:gd name="connsiteY0" fmla="*/ 0 h 6638925"/>
              <a:gd name="connsiteX1" fmla="*/ 8411258 w 8426989"/>
              <a:gd name="connsiteY1" fmla="*/ 29946 h 6638925"/>
              <a:gd name="connsiteX2" fmla="*/ 8426989 w 8426989"/>
              <a:gd name="connsiteY2" fmla="*/ 6629704 h 6638925"/>
              <a:gd name="connsiteX3" fmla="*/ 0 w 8426989"/>
              <a:gd name="connsiteY3" fmla="*/ 6638925 h 6638925"/>
              <a:gd name="connsiteX4" fmla="*/ 0 w 8426989"/>
              <a:gd name="connsiteY4" fmla="*/ 0 h 6638925"/>
              <a:gd name="connsiteX0" fmla="*/ 0 w 8426989"/>
              <a:gd name="connsiteY0" fmla="*/ 0 h 6657366"/>
              <a:gd name="connsiteX1" fmla="*/ 8411258 w 8426989"/>
              <a:gd name="connsiteY1" fmla="*/ 29946 h 6657366"/>
              <a:gd name="connsiteX2" fmla="*/ 8426989 w 8426989"/>
              <a:gd name="connsiteY2" fmla="*/ 6657366 h 6657366"/>
              <a:gd name="connsiteX3" fmla="*/ 0 w 8426989"/>
              <a:gd name="connsiteY3" fmla="*/ 6638925 h 6657366"/>
              <a:gd name="connsiteX4" fmla="*/ 0 w 8426989"/>
              <a:gd name="connsiteY4" fmla="*/ 0 h 665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6989" h="6657366">
                <a:moveTo>
                  <a:pt x="0" y="0"/>
                </a:moveTo>
                <a:lnTo>
                  <a:pt x="8411258" y="29946"/>
                </a:lnTo>
                <a:cubicBezTo>
                  <a:pt x="8419123" y="3329825"/>
                  <a:pt x="8419123" y="3357487"/>
                  <a:pt x="8426989" y="6657366"/>
                </a:cubicBezTo>
                <a:lnTo>
                  <a:pt x="0" y="6638925"/>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ectangle 11"/>
          <p:cNvSpPr/>
          <p:nvPr userDrawn="1"/>
        </p:nvSpPr>
        <p:spPr>
          <a:xfrm>
            <a:off x="0" y="142874"/>
            <a:ext cx="11988800" cy="6715126"/>
          </a:xfrm>
          <a:custGeom>
            <a:avLst/>
            <a:gdLst>
              <a:gd name="connsiteX0" fmla="*/ 0 w 8839200"/>
              <a:gd name="connsiteY0" fmla="*/ 0 h 3733800"/>
              <a:gd name="connsiteX1" fmla="*/ 8839200 w 8839200"/>
              <a:gd name="connsiteY1" fmla="*/ 0 h 3733800"/>
              <a:gd name="connsiteX2" fmla="*/ 8839200 w 8839200"/>
              <a:gd name="connsiteY2" fmla="*/ 3733800 h 3733800"/>
              <a:gd name="connsiteX3" fmla="*/ 0 w 8839200"/>
              <a:gd name="connsiteY3" fmla="*/ 3733800 h 3733800"/>
              <a:gd name="connsiteX4" fmla="*/ 0 w 8839200"/>
              <a:gd name="connsiteY4" fmla="*/ 0 h 3733800"/>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16"/>
              <a:gd name="connsiteY0" fmla="*/ 0 h 6638925"/>
              <a:gd name="connsiteX1" fmla="*/ 8839200 w 8839216"/>
              <a:gd name="connsiteY1" fmla="*/ 2905125 h 6638925"/>
              <a:gd name="connsiteX2" fmla="*/ 8839200 w 8839216"/>
              <a:gd name="connsiteY2" fmla="*/ 6638925 h 6638925"/>
              <a:gd name="connsiteX3" fmla="*/ 0 w 8839216"/>
              <a:gd name="connsiteY3" fmla="*/ 6638925 h 6638925"/>
              <a:gd name="connsiteX4" fmla="*/ 0 w 8839216"/>
              <a:gd name="connsiteY4" fmla="*/ 0 h 6638925"/>
              <a:gd name="connsiteX0" fmla="*/ 0 w 8839200"/>
              <a:gd name="connsiteY0" fmla="*/ 585264 h 7224189"/>
              <a:gd name="connsiteX1" fmla="*/ 2266950 w 8839200"/>
              <a:gd name="connsiteY1" fmla="*/ 661465 h 7224189"/>
              <a:gd name="connsiteX2" fmla="*/ 8839200 w 8839200"/>
              <a:gd name="connsiteY2" fmla="*/ 3490389 h 7224189"/>
              <a:gd name="connsiteX3" fmla="*/ 8839200 w 8839200"/>
              <a:gd name="connsiteY3" fmla="*/ 7224189 h 7224189"/>
              <a:gd name="connsiteX4" fmla="*/ 0 w 8839200"/>
              <a:gd name="connsiteY4" fmla="*/ 7224189 h 7224189"/>
              <a:gd name="connsiteX5" fmla="*/ 0 w 8839200"/>
              <a:gd name="connsiteY5" fmla="*/ 585264 h 7224189"/>
              <a:gd name="connsiteX0" fmla="*/ 0 w 8839200"/>
              <a:gd name="connsiteY0" fmla="*/ 605419 h 7244344"/>
              <a:gd name="connsiteX1" fmla="*/ 3667125 w 8839200"/>
              <a:gd name="connsiteY1" fmla="*/ 624470 h 7244344"/>
              <a:gd name="connsiteX2" fmla="*/ 8839200 w 8839200"/>
              <a:gd name="connsiteY2" fmla="*/ 3510544 h 7244344"/>
              <a:gd name="connsiteX3" fmla="*/ 8839200 w 8839200"/>
              <a:gd name="connsiteY3" fmla="*/ 7244344 h 7244344"/>
              <a:gd name="connsiteX4" fmla="*/ 0 w 8839200"/>
              <a:gd name="connsiteY4" fmla="*/ 7244344 h 7244344"/>
              <a:gd name="connsiteX5" fmla="*/ 0 w 8839200"/>
              <a:gd name="connsiteY5" fmla="*/ 605419 h 7244344"/>
              <a:gd name="connsiteX0" fmla="*/ 0 w 8839200"/>
              <a:gd name="connsiteY0" fmla="*/ 198649 h 6837574"/>
              <a:gd name="connsiteX1" fmla="*/ 3667125 w 8839200"/>
              <a:gd name="connsiteY1" fmla="*/ 217700 h 6837574"/>
              <a:gd name="connsiteX2" fmla="*/ 8839200 w 8839200"/>
              <a:gd name="connsiteY2" fmla="*/ 3103774 h 6837574"/>
              <a:gd name="connsiteX3" fmla="*/ 8839200 w 8839200"/>
              <a:gd name="connsiteY3" fmla="*/ 6837574 h 6837574"/>
              <a:gd name="connsiteX4" fmla="*/ 0 w 8839200"/>
              <a:gd name="connsiteY4" fmla="*/ 6837574 h 6837574"/>
              <a:gd name="connsiteX5" fmla="*/ 0 w 8839200"/>
              <a:gd name="connsiteY5" fmla="*/ 198649 h 6837574"/>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60236"/>
              <a:gd name="connsiteY0" fmla="*/ 0 h 6638925"/>
              <a:gd name="connsiteX1" fmla="*/ 6533434 w 8860236"/>
              <a:gd name="connsiteY1" fmla="*/ 27580 h 6638925"/>
              <a:gd name="connsiteX2" fmla="*/ 8829675 w 8860236"/>
              <a:gd name="connsiteY2" fmla="*/ 4133850 h 6638925"/>
              <a:gd name="connsiteX3" fmla="*/ 8839200 w 8860236"/>
              <a:gd name="connsiteY3" fmla="*/ 6638925 h 6638925"/>
              <a:gd name="connsiteX4" fmla="*/ 0 w 8860236"/>
              <a:gd name="connsiteY4" fmla="*/ 6638925 h 6638925"/>
              <a:gd name="connsiteX5" fmla="*/ 0 w 8860236"/>
              <a:gd name="connsiteY5" fmla="*/ 0 h 6638925"/>
              <a:gd name="connsiteX0" fmla="*/ 0 w 8839200"/>
              <a:gd name="connsiteY0" fmla="*/ 0 h 6638925"/>
              <a:gd name="connsiteX1" fmla="*/ 6533434 w 8839200"/>
              <a:gd name="connsiteY1" fmla="*/ 27580 h 6638925"/>
              <a:gd name="connsiteX2" fmla="*/ 8770313 w 8839200"/>
              <a:gd name="connsiteY2" fmla="*/ 2300217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6533434 w 8839200"/>
              <a:gd name="connsiteY1" fmla="*/ 27580 h 6638925"/>
              <a:gd name="connsiteX2" fmla="*/ 8795753 w 8839200"/>
              <a:gd name="connsiteY2" fmla="*/ 2283160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6533434 w 8839200"/>
              <a:gd name="connsiteY1" fmla="*/ 27580 h 6638925"/>
              <a:gd name="connsiteX2" fmla="*/ 8795753 w 8839200"/>
              <a:gd name="connsiteY2" fmla="*/ 2283160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6550394 w 8839200"/>
              <a:gd name="connsiteY1" fmla="*/ 10524 h 6638925"/>
              <a:gd name="connsiteX2" fmla="*/ 8795753 w 8839200"/>
              <a:gd name="connsiteY2" fmla="*/ 2283160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6550394 w 8839200"/>
              <a:gd name="connsiteY1" fmla="*/ 10524 h 6638925"/>
              <a:gd name="connsiteX2" fmla="*/ 8795753 w 8839200"/>
              <a:gd name="connsiteY2" fmla="*/ 2283160 h 6638925"/>
              <a:gd name="connsiteX3" fmla="*/ 8839200 w 8839200"/>
              <a:gd name="connsiteY3" fmla="*/ 6638925 h 6638925"/>
              <a:gd name="connsiteX4" fmla="*/ 0 w 8839200"/>
              <a:gd name="connsiteY4" fmla="*/ 6638925 h 6638925"/>
              <a:gd name="connsiteX5" fmla="*/ 0 w 8839200"/>
              <a:gd name="connsiteY5" fmla="*/ 0 h 663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9200" h="6638925">
                <a:moveTo>
                  <a:pt x="0" y="0"/>
                </a:moveTo>
                <a:lnTo>
                  <a:pt x="6550394" y="10524"/>
                </a:lnTo>
                <a:cubicBezTo>
                  <a:pt x="8383037" y="9932"/>
                  <a:pt x="8805278" y="1055377"/>
                  <a:pt x="8795753" y="2283160"/>
                </a:cubicBezTo>
                <a:lnTo>
                  <a:pt x="8839200" y="6638925"/>
                </a:lnTo>
                <a:lnTo>
                  <a:pt x="0" y="66389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 name="Date Placeholder 3"/>
          <p:cNvSpPr>
            <a:spLocks noGrp="1"/>
          </p:cNvSpPr>
          <p:nvPr>
            <p:ph type="dt" sz="half" idx="10"/>
          </p:nvPr>
        </p:nvSpPr>
        <p:spPr/>
        <p:txBody>
          <a:bodyPr/>
          <a:lstStyle/>
          <a:p>
            <a:fld id="{82FE3060-2180-41C3-91CE-023801077C3B}" type="datetimeFigureOut">
              <a:rPr lang="en-US" smtClean="0">
                <a:solidFill>
                  <a:srgbClr val="007852">
                    <a:tint val="75000"/>
                  </a:srgbClr>
                </a:solidFill>
              </a:rPr>
              <a:pPr/>
              <a:t>6/15/2022</a:t>
            </a:fld>
            <a:endParaRPr lang="en-US">
              <a:solidFill>
                <a:srgbClr val="007852">
                  <a:tint val="75000"/>
                </a:srgbClr>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31200" y="6156046"/>
            <a:ext cx="2844800" cy="701954"/>
          </a:xfrm>
          <a:prstGeom prst="rect">
            <a:avLst/>
          </a:prstGeom>
        </p:spPr>
      </p:pic>
      <p:sp>
        <p:nvSpPr>
          <p:cNvPr id="13" name="Rectangle 11"/>
          <p:cNvSpPr/>
          <p:nvPr userDrawn="1"/>
        </p:nvSpPr>
        <p:spPr>
          <a:xfrm>
            <a:off x="-74414" y="6235463"/>
            <a:ext cx="7795689" cy="631085"/>
          </a:xfrm>
          <a:custGeom>
            <a:avLst/>
            <a:gdLst>
              <a:gd name="connsiteX0" fmla="*/ 0 w 8839200"/>
              <a:gd name="connsiteY0" fmla="*/ 0 h 3733800"/>
              <a:gd name="connsiteX1" fmla="*/ 8839200 w 8839200"/>
              <a:gd name="connsiteY1" fmla="*/ 0 h 3733800"/>
              <a:gd name="connsiteX2" fmla="*/ 8839200 w 8839200"/>
              <a:gd name="connsiteY2" fmla="*/ 3733800 h 3733800"/>
              <a:gd name="connsiteX3" fmla="*/ 0 w 8839200"/>
              <a:gd name="connsiteY3" fmla="*/ 3733800 h 3733800"/>
              <a:gd name="connsiteX4" fmla="*/ 0 w 8839200"/>
              <a:gd name="connsiteY4" fmla="*/ 0 h 3733800"/>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16"/>
              <a:gd name="connsiteY0" fmla="*/ 0 h 6638925"/>
              <a:gd name="connsiteX1" fmla="*/ 8839200 w 8839216"/>
              <a:gd name="connsiteY1" fmla="*/ 2905125 h 6638925"/>
              <a:gd name="connsiteX2" fmla="*/ 8839200 w 8839216"/>
              <a:gd name="connsiteY2" fmla="*/ 6638925 h 6638925"/>
              <a:gd name="connsiteX3" fmla="*/ 0 w 8839216"/>
              <a:gd name="connsiteY3" fmla="*/ 6638925 h 6638925"/>
              <a:gd name="connsiteX4" fmla="*/ 0 w 8839216"/>
              <a:gd name="connsiteY4" fmla="*/ 0 h 6638925"/>
              <a:gd name="connsiteX0" fmla="*/ 0 w 8839200"/>
              <a:gd name="connsiteY0" fmla="*/ 585264 h 7224189"/>
              <a:gd name="connsiteX1" fmla="*/ 2266950 w 8839200"/>
              <a:gd name="connsiteY1" fmla="*/ 661465 h 7224189"/>
              <a:gd name="connsiteX2" fmla="*/ 8839200 w 8839200"/>
              <a:gd name="connsiteY2" fmla="*/ 3490389 h 7224189"/>
              <a:gd name="connsiteX3" fmla="*/ 8839200 w 8839200"/>
              <a:gd name="connsiteY3" fmla="*/ 7224189 h 7224189"/>
              <a:gd name="connsiteX4" fmla="*/ 0 w 8839200"/>
              <a:gd name="connsiteY4" fmla="*/ 7224189 h 7224189"/>
              <a:gd name="connsiteX5" fmla="*/ 0 w 8839200"/>
              <a:gd name="connsiteY5" fmla="*/ 585264 h 7224189"/>
              <a:gd name="connsiteX0" fmla="*/ 0 w 8839200"/>
              <a:gd name="connsiteY0" fmla="*/ 605419 h 7244344"/>
              <a:gd name="connsiteX1" fmla="*/ 3667125 w 8839200"/>
              <a:gd name="connsiteY1" fmla="*/ 624470 h 7244344"/>
              <a:gd name="connsiteX2" fmla="*/ 8839200 w 8839200"/>
              <a:gd name="connsiteY2" fmla="*/ 3510544 h 7244344"/>
              <a:gd name="connsiteX3" fmla="*/ 8839200 w 8839200"/>
              <a:gd name="connsiteY3" fmla="*/ 7244344 h 7244344"/>
              <a:gd name="connsiteX4" fmla="*/ 0 w 8839200"/>
              <a:gd name="connsiteY4" fmla="*/ 7244344 h 7244344"/>
              <a:gd name="connsiteX5" fmla="*/ 0 w 8839200"/>
              <a:gd name="connsiteY5" fmla="*/ 605419 h 7244344"/>
              <a:gd name="connsiteX0" fmla="*/ 0 w 8839200"/>
              <a:gd name="connsiteY0" fmla="*/ 198649 h 6837574"/>
              <a:gd name="connsiteX1" fmla="*/ 3667125 w 8839200"/>
              <a:gd name="connsiteY1" fmla="*/ 217700 h 6837574"/>
              <a:gd name="connsiteX2" fmla="*/ 8839200 w 8839200"/>
              <a:gd name="connsiteY2" fmla="*/ 3103774 h 6837574"/>
              <a:gd name="connsiteX3" fmla="*/ 8839200 w 8839200"/>
              <a:gd name="connsiteY3" fmla="*/ 6837574 h 6837574"/>
              <a:gd name="connsiteX4" fmla="*/ 0 w 8839200"/>
              <a:gd name="connsiteY4" fmla="*/ 6837574 h 6837574"/>
              <a:gd name="connsiteX5" fmla="*/ 0 w 8839200"/>
              <a:gd name="connsiteY5" fmla="*/ 198649 h 6837574"/>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9644229"/>
              <a:gd name="connsiteY0" fmla="*/ 0 h 6638925"/>
              <a:gd name="connsiteX1" fmla="*/ 8254433 w 9644229"/>
              <a:gd name="connsiteY1" fmla="*/ 169934 h 6638925"/>
              <a:gd name="connsiteX2" fmla="*/ 8829675 w 9644229"/>
              <a:gd name="connsiteY2" fmla="*/ 4133850 h 6638925"/>
              <a:gd name="connsiteX3" fmla="*/ 8839200 w 9644229"/>
              <a:gd name="connsiteY3" fmla="*/ 6638925 h 6638925"/>
              <a:gd name="connsiteX4" fmla="*/ 0 w 9644229"/>
              <a:gd name="connsiteY4" fmla="*/ 6638925 h 6638925"/>
              <a:gd name="connsiteX5" fmla="*/ 0 w 9644229"/>
              <a:gd name="connsiteY5" fmla="*/ 0 h 6638925"/>
              <a:gd name="connsiteX0" fmla="*/ 0 w 8839200"/>
              <a:gd name="connsiteY0" fmla="*/ 0 h 6638925"/>
              <a:gd name="connsiteX1" fmla="*/ 8254433 w 8839200"/>
              <a:gd name="connsiteY1" fmla="*/ 169934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40295"/>
              <a:gd name="connsiteY0" fmla="*/ 0 h 6638925"/>
              <a:gd name="connsiteX1" fmla="*/ 8254433 w 8840295"/>
              <a:gd name="connsiteY1" fmla="*/ 169934 h 6638925"/>
              <a:gd name="connsiteX2" fmla="*/ 8839540 w 8840295"/>
              <a:gd name="connsiteY2" fmla="*/ 5642697 h 6638925"/>
              <a:gd name="connsiteX3" fmla="*/ 8839200 w 8840295"/>
              <a:gd name="connsiteY3" fmla="*/ 6638925 h 6638925"/>
              <a:gd name="connsiteX4" fmla="*/ 0 w 8840295"/>
              <a:gd name="connsiteY4" fmla="*/ 6638925 h 6638925"/>
              <a:gd name="connsiteX5" fmla="*/ 0 w 8840295"/>
              <a:gd name="connsiteY5" fmla="*/ 0 h 6638925"/>
              <a:gd name="connsiteX0" fmla="*/ 0 w 8839706"/>
              <a:gd name="connsiteY0" fmla="*/ 0 h 6638925"/>
              <a:gd name="connsiteX1" fmla="*/ 7928882 w 8839706"/>
              <a:gd name="connsiteY1" fmla="*/ 94491 h 6638925"/>
              <a:gd name="connsiteX2" fmla="*/ 8839540 w 8839706"/>
              <a:gd name="connsiteY2" fmla="*/ 5642697 h 6638925"/>
              <a:gd name="connsiteX3" fmla="*/ 8839200 w 8839706"/>
              <a:gd name="connsiteY3" fmla="*/ 6638925 h 6638925"/>
              <a:gd name="connsiteX4" fmla="*/ 0 w 8839706"/>
              <a:gd name="connsiteY4" fmla="*/ 6638925 h 6638925"/>
              <a:gd name="connsiteX5" fmla="*/ 0 w 8839706"/>
              <a:gd name="connsiteY5" fmla="*/ 0 h 6638925"/>
              <a:gd name="connsiteX0" fmla="*/ 0 w 8840614"/>
              <a:gd name="connsiteY0" fmla="*/ 0 h 6638925"/>
              <a:gd name="connsiteX1" fmla="*/ 7928882 w 8840614"/>
              <a:gd name="connsiteY1" fmla="*/ 94491 h 6638925"/>
              <a:gd name="connsiteX2" fmla="*/ 8839540 w 8840614"/>
              <a:gd name="connsiteY2" fmla="*/ 5642697 h 6638925"/>
              <a:gd name="connsiteX3" fmla="*/ 8839200 w 8840614"/>
              <a:gd name="connsiteY3" fmla="*/ 6638925 h 6638925"/>
              <a:gd name="connsiteX4" fmla="*/ 0 w 8840614"/>
              <a:gd name="connsiteY4" fmla="*/ 6638925 h 6638925"/>
              <a:gd name="connsiteX5" fmla="*/ 0 w 8840614"/>
              <a:gd name="connsiteY5" fmla="*/ 0 h 6638925"/>
              <a:gd name="connsiteX0" fmla="*/ 1746137 w 8870676"/>
              <a:gd name="connsiteY0" fmla="*/ 341816 h 6980741"/>
              <a:gd name="connsiteX1" fmla="*/ 7928882 w 8870676"/>
              <a:gd name="connsiteY1" fmla="*/ 436307 h 6980741"/>
              <a:gd name="connsiteX2" fmla="*/ 8839540 w 8870676"/>
              <a:gd name="connsiteY2" fmla="*/ 5984513 h 6980741"/>
              <a:gd name="connsiteX3" fmla="*/ 8839200 w 8870676"/>
              <a:gd name="connsiteY3" fmla="*/ 6980741 h 6980741"/>
              <a:gd name="connsiteX4" fmla="*/ 0 w 8870676"/>
              <a:gd name="connsiteY4" fmla="*/ 6980741 h 6980741"/>
              <a:gd name="connsiteX5" fmla="*/ 1746137 w 8870676"/>
              <a:gd name="connsiteY5" fmla="*/ 341816 h 6980741"/>
              <a:gd name="connsiteX0" fmla="*/ 69057 w 7193596"/>
              <a:gd name="connsiteY0" fmla="*/ 341816 h 6980741"/>
              <a:gd name="connsiteX1" fmla="*/ 6251802 w 7193596"/>
              <a:gd name="connsiteY1" fmla="*/ 436307 h 6980741"/>
              <a:gd name="connsiteX2" fmla="*/ 7162460 w 7193596"/>
              <a:gd name="connsiteY2" fmla="*/ 5984513 h 6980741"/>
              <a:gd name="connsiteX3" fmla="*/ 7162120 w 7193596"/>
              <a:gd name="connsiteY3" fmla="*/ 6980741 h 6980741"/>
              <a:gd name="connsiteX4" fmla="*/ 0 w 7193596"/>
              <a:gd name="connsiteY4" fmla="*/ 6905299 h 6980741"/>
              <a:gd name="connsiteX5" fmla="*/ 69057 w 7193596"/>
              <a:gd name="connsiteY5" fmla="*/ 341816 h 6980741"/>
              <a:gd name="connsiteX0" fmla="*/ 29597 w 7194953"/>
              <a:gd name="connsiteY0" fmla="*/ 341816 h 6980741"/>
              <a:gd name="connsiteX1" fmla="*/ 6251802 w 7194953"/>
              <a:gd name="connsiteY1" fmla="*/ 436307 h 6980741"/>
              <a:gd name="connsiteX2" fmla="*/ 7162460 w 7194953"/>
              <a:gd name="connsiteY2" fmla="*/ 5984513 h 6980741"/>
              <a:gd name="connsiteX3" fmla="*/ 7162120 w 7194953"/>
              <a:gd name="connsiteY3" fmla="*/ 6980741 h 6980741"/>
              <a:gd name="connsiteX4" fmla="*/ 0 w 7194953"/>
              <a:gd name="connsiteY4" fmla="*/ 6905299 h 6980741"/>
              <a:gd name="connsiteX5" fmla="*/ 29597 w 7194953"/>
              <a:gd name="connsiteY5" fmla="*/ 341816 h 6980741"/>
              <a:gd name="connsiteX0" fmla="*/ 19732 w 7185088"/>
              <a:gd name="connsiteY0" fmla="*/ 341816 h 6980741"/>
              <a:gd name="connsiteX1" fmla="*/ 6241937 w 7185088"/>
              <a:gd name="connsiteY1" fmla="*/ 436307 h 6980741"/>
              <a:gd name="connsiteX2" fmla="*/ 7152595 w 7185088"/>
              <a:gd name="connsiteY2" fmla="*/ 5984513 h 6980741"/>
              <a:gd name="connsiteX3" fmla="*/ 7152255 w 7185088"/>
              <a:gd name="connsiteY3" fmla="*/ 6980741 h 6980741"/>
              <a:gd name="connsiteX4" fmla="*/ 0 w 7185088"/>
              <a:gd name="connsiteY4" fmla="*/ 6905299 h 6980741"/>
              <a:gd name="connsiteX5" fmla="*/ 19732 w 7185088"/>
              <a:gd name="connsiteY5" fmla="*/ 341816 h 6980741"/>
              <a:gd name="connsiteX0" fmla="*/ 19732 w 7187169"/>
              <a:gd name="connsiteY0" fmla="*/ 0 h 6638925"/>
              <a:gd name="connsiteX1" fmla="*/ 6241937 w 7187169"/>
              <a:gd name="connsiteY1" fmla="*/ 94491 h 6638925"/>
              <a:gd name="connsiteX2" fmla="*/ 7152595 w 7187169"/>
              <a:gd name="connsiteY2" fmla="*/ 5642697 h 6638925"/>
              <a:gd name="connsiteX3" fmla="*/ 7152255 w 7187169"/>
              <a:gd name="connsiteY3" fmla="*/ 6638925 h 6638925"/>
              <a:gd name="connsiteX4" fmla="*/ 0 w 7187169"/>
              <a:gd name="connsiteY4" fmla="*/ 6563483 h 6638925"/>
              <a:gd name="connsiteX5" fmla="*/ 19732 w 7187169"/>
              <a:gd name="connsiteY5" fmla="*/ 0 h 6638925"/>
              <a:gd name="connsiteX0" fmla="*/ 19732 w 7153362"/>
              <a:gd name="connsiteY0" fmla="*/ 0 h 6638925"/>
              <a:gd name="connsiteX1" fmla="*/ 6241937 w 7153362"/>
              <a:gd name="connsiteY1" fmla="*/ 94491 h 6638925"/>
              <a:gd name="connsiteX2" fmla="*/ 7152595 w 7153362"/>
              <a:gd name="connsiteY2" fmla="*/ 5642697 h 6638925"/>
              <a:gd name="connsiteX3" fmla="*/ 7152255 w 7153362"/>
              <a:gd name="connsiteY3" fmla="*/ 6638925 h 6638925"/>
              <a:gd name="connsiteX4" fmla="*/ 0 w 7153362"/>
              <a:gd name="connsiteY4" fmla="*/ 6563483 h 6638925"/>
              <a:gd name="connsiteX5" fmla="*/ 19732 w 7153362"/>
              <a:gd name="connsiteY5" fmla="*/ 0 h 6638925"/>
              <a:gd name="connsiteX0" fmla="*/ 0 w 7133630"/>
              <a:gd name="connsiteY0" fmla="*/ 0 h 6698851"/>
              <a:gd name="connsiteX1" fmla="*/ 6222205 w 7133630"/>
              <a:gd name="connsiteY1" fmla="*/ 94491 h 6698851"/>
              <a:gd name="connsiteX2" fmla="*/ 7132863 w 7133630"/>
              <a:gd name="connsiteY2" fmla="*/ 5642697 h 6698851"/>
              <a:gd name="connsiteX3" fmla="*/ 7132523 w 7133630"/>
              <a:gd name="connsiteY3" fmla="*/ 6638925 h 6698851"/>
              <a:gd name="connsiteX4" fmla="*/ 15673 w 7133630"/>
              <a:gd name="connsiteY4" fmla="*/ 6698851 h 6698851"/>
              <a:gd name="connsiteX5" fmla="*/ 0 w 7133630"/>
              <a:gd name="connsiteY5" fmla="*/ 0 h 6698851"/>
              <a:gd name="connsiteX0" fmla="*/ 0 w 7133630"/>
              <a:gd name="connsiteY0" fmla="*/ 0 h 6706613"/>
              <a:gd name="connsiteX1" fmla="*/ 6222205 w 7133630"/>
              <a:gd name="connsiteY1" fmla="*/ 94491 h 6706613"/>
              <a:gd name="connsiteX2" fmla="*/ 7132863 w 7133630"/>
              <a:gd name="connsiteY2" fmla="*/ 5642697 h 6706613"/>
              <a:gd name="connsiteX3" fmla="*/ 7132523 w 7133630"/>
              <a:gd name="connsiteY3" fmla="*/ 6706613 h 6706613"/>
              <a:gd name="connsiteX4" fmla="*/ 15673 w 7133630"/>
              <a:gd name="connsiteY4" fmla="*/ 6698851 h 6706613"/>
              <a:gd name="connsiteX5" fmla="*/ 0 w 7133630"/>
              <a:gd name="connsiteY5" fmla="*/ 0 h 6706613"/>
              <a:gd name="connsiteX0" fmla="*/ 1126107 w 7122383"/>
              <a:gd name="connsiteY0" fmla="*/ 341816 h 7048429"/>
              <a:gd name="connsiteX1" fmla="*/ 6206532 w 7122383"/>
              <a:gd name="connsiteY1" fmla="*/ 436307 h 7048429"/>
              <a:gd name="connsiteX2" fmla="*/ 7117190 w 7122383"/>
              <a:gd name="connsiteY2" fmla="*/ 5984513 h 7048429"/>
              <a:gd name="connsiteX3" fmla="*/ 7116850 w 7122383"/>
              <a:gd name="connsiteY3" fmla="*/ 7048429 h 7048429"/>
              <a:gd name="connsiteX4" fmla="*/ 0 w 7122383"/>
              <a:gd name="connsiteY4" fmla="*/ 7040667 h 7048429"/>
              <a:gd name="connsiteX5" fmla="*/ 1126107 w 7122383"/>
              <a:gd name="connsiteY5" fmla="*/ 341816 h 7048429"/>
              <a:gd name="connsiteX0" fmla="*/ 63987 w 6060264"/>
              <a:gd name="connsiteY0" fmla="*/ 341816 h 7048429"/>
              <a:gd name="connsiteX1" fmla="*/ 5144412 w 6060264"/>
              <a:gd name="connsiteY1" fmla="*/ 436307 h 7048429"/>
              <a:gd name="connsiteX2" fmla="*/ 6055070 w 6060264"/>
              <a:gd name="connsiteY2" fmla="*/ 5984513 h 7048429"/>
              <a:gd name="connsiteX3" fmla="*/ 6054730 w 6060264"/>
              <a:gd name="connsiteY3" fmla="*/ 7048429 h 7048429"/>
              <a:gd name="connsiteX4" fmla="*/ 0 w 6060264"/>
              <a:gd name="connsiteY4" fmla="*/ 7040667 h 7048429"/>
              <a:gd name="connsiteX5" fmla="*/ 63987 w 6060264"/>
              <a:gd name="connsiteY5" fmla="*/ 341816 h 7048429"/>
              <a:gd name="connsiteX0" fmla="*/ 19732 w 6060812"/>
              <a:gd name="connsiteY0" fmla="*/ 341816 h 7048429"/>
              <a:gd name="connsiteX1" fmla="*/ 5144412 w 6060812"/>
              <a:gd name="connsiteY1" fmla="*/ 436307 h 7048429"/>
              <a:gd name="connsiteX2" fmla="*/ 6055070 w 6060812"/>
              <a:gd name="connsiteY2" fmla="*/ 5984513 h 7048429"/>
              <a:gd name="connsiteX3" fmla="*/ 6054730 w 6060812"/>
              <a:gd name="connsiteY3" fmla="*/ 7048429 h 7048429"/>
              <a:gd name="connsiteX4" fmla="*/ 0 w 6060812"/>
              <a:gd name="connsiteY4" fmla="*/ 7040667 h 7048429"/>
              <a:gd name="connsiteX5" fmla="*/ 19732 w 6060812"/>
              <a:gd name="connsiteY5" fmla="*/ 341816 h 7048429"/>
              <a:gd name="connsiteX0" fmla="*/ 19732 w 6061525"/>
              <a:gd name="connsiteY0" fmla="*/ 0 h 6706613"/>
              <a:gd name="connsiteX1" fmla="*/ 5144412 w 6061525"/>
              <a:gd name="connsiteY1" fmla="*/ 94491 h 6706613"/>
              <a:gd name="connsiteX2" fmla="*/ 6055070 w 6061525"/>
              <a:gd name="connsiteY2" fmla="*/ 5642697 h 6706613"/>
              <a:gd name="connsiteX3" fmla="*/ 6054730 w 6061525"/>
              <a:gd name="connsiteY3" fmla="*/ 6706613 h 6706613"/>
              <a:gd name="connsiteX4" fmla="*/ 0 w 6061525"/>
              <a:gd name="connsiteY4" fmla="*/ 6698851 h 6706613"/>
              <a:gd name="connsiteX5" fmla="*/ 19732 w 6061525"/>
              <a:gd name="connsiteY5" fmla="*/ 0 h 6706613"/>
              <a:gd name="connsiteX0" fmla="*/ 19732 w 6055790"/>
              <a:gd name="connsiteY0" fmla="*/ 0 h 6706613"/>
              <a:gd name="connsiteX1" fmla="*/ 5144412 w 6055790"/>
              <a:gd name="connsiteY1" fmla="*/ 94491 h 6706613"/>
              <a:gd name="connsiteX2" fmla="*/ 6055070 w 6055790"/>
              <a:gd name="connsiteY2" fmla="*/ 5642697 h 6706613"/>
              <a:gd name="connsiteX3" fmla="*/ 6054730 w 6055790"/>
              <a:gd name="connsiteY3" fmla="*/ 6706613 h 6706613"/>
              <a:gd name="connsiteX4" fmla="*/ 0 w 6055790"/>
              <a:gd name="connsiteY4" fmla="*/ 6698851 h 6706613"/>
              <a:gd name="connsiteX5" fmla="*/ 19732 w 6055790"/>
              <a:gd name="connsiteY5" fmla="*/ 0 h 6706613"/>
              <a:gd name="connsiteX0" fmla="*/ 19732 w 6056015"/>
              <a:gd name="connsiteY0" fmla="*/ 0 h 6706613"/>
              <a:gd name="connsiteX1" fmla="*/ 5171216 w 6056015"/>
              <a:gd name="connsiteY1" fmla="*/ 1597645 h 6706613"/>
              <a:gd name="connsiteX2" fmla="*/ 6055070 w 6056015"/>
              <a:gd name="connsiteY2" fmla="*/ 5642697 h 6706613"/>
              <a:gd name="connsiteX3" fmla="*/ 6054730 w 6056015"/>
              <a:gd name="connsiteY3" fmla="*/ 6706613 h 6706613"/>
              <a:gd name="connsiteX4" fmla="*/ 0 w 6056015"/>
              <a:gd name="connsiteY4" fmla="*/ 6698851 h 6706613"/>
              <a:gd name="connsiteX5" fmla="*/ 19732 w 6056015"/>
              <a:gd name="connsiteY5" fmla="*/ 0 h 6706613"/>
              <a:gd name="connsiteX0" fmla="*/ 10798 w 6063542"/>
              <a:gd name="connsiteY0" fmla="*/ 369973 h 5368459"/>
              <a:gd name="connsiteX1" fmla="*/ 5171216 w 6063542"/>
              <a:gd name="connsiteY1" fmla="*/ 259491 h 5368459"/>
              <a:gd name="connsiteX2" fmla="*/ 6055070 w 6063542"/>
              <a:gd name="connsiteY2" fmla="*/ 4304543 h 5368459"/>
              <a:gd name="connsiteX3" fmla="*/ 6054730 w 6063542"/>
              <a:gd name="connsiteY3" fmla="*/ 5368459 h 5368459"/>
              <a:gd name="connsiteX4" fmla="*/ 0 w 6063542"/>
              <a:gd name="connsiteY4" fmla="*/ 5360697 h 5368459"/>
              <a:gd name="connsiteX5" fmla="*/ 10798 w 6063542"/>
              <a:gd name="connsiteY5" fmla="*/ 369973 h 5368459"/>
              <a:gd name="connsiteX0" fmla="*/ 10798 w 6067728"/>
              <a:gd name="connsiteY0" fmla="*/ 113247 h 5111733"/>
              <a:gd name="connsiteX1" fmla="*/ 5171216 w 6067728"/>
              <a:gd name="connsiteY1" fmla="*/ 2765 h 5111733"/>
              <a:gd name="connsiteX2" fmla="*/ 6055070 w 6067728"/>
              <a:gd name="connsiteY2" fmla="*/ 4047817 h 5111733"/>
              <a:gd name="connsiteX3" fmla="*/ 6054730 w 6067728"/>
              <a:gd name="connsiteY3" fmla="*/ 5111733 h 5111733"/>
              <a:gd name="connsiteX4" fmla="*/ 0 w 6067728"/>
              <a:gd name="connsiteY4" fmla="*/ 5103971 h 5111733"/>
              <a:gd name="connsiteX5" fmla="*/ 10798 w 6067728"/>
              <a:gd name="connsiteY5" fmla="*/ 113247 h 5111733"/>
              <a:gd name="connsiteX0" fmla="*/ 10798 w 6055548"/>
              <a:gd name="connsiteY0" fmla="*/ 138157 h 5136643"/>
              <a:gd name="connsiteX1" fmla="*/ 5171216 w 6055548"/>
              <a:gd name="connsiteY1" fmla="*/ 27675 h 5136643"/>
              <a:gd name="connsiteX2" fmla="*/ 6055070 w 6055548"/>
              <a:gd name="connsiteY2" fmla="*/ 4072727 h 5136643"/>
              <a:gd name="connsiteX3" fmla="*/ 6054730 w 6055548"/>
              <a:gd name="connsiteY3" fmla="*/ 5136643 h 5136643"/>
              <a:gd name="connsiteX4" fmla="*/ 0 w 6055548"/>
              <a:gd name="connsiteY4" fmla="*/ 5128881 h 5136643"/>
              <a:gd name="connsiteX5" fmla="*/ 10798 w 6055548"/>
              <a:gd name="connsiteY5" fmla="*/ 138157 h 5136643"/>
              <a:gd name="connsiteX0" fmla="*/ 10798 w 6056033"/>
              <a:gd name="connsiteY0" fmla="*/ 77312 h 5075798"/>
              <a:gd name="connsiteX1" fmla="*/ 5251626 w 6056033"/>
              <a:gd name="connsiteY1" fmla="*/ 35151 h 5075798"/>
              <a:gd name="connsiteX2" fmla="*/ 6055070 w 6056033"/>
              <a:gd name="connsiteY2" fmla="*/ 4011882 h 5075798"/>
              <a:gd name="connsiteX3" fmla="*/ 6054730 w 6056033"/>
              <a:gd name="connsiteY3" fmla="*/ 5075798 h 5075798"/>
              <a:gd name="connsiteX4" fmla="*/ 0 w 6056033"/>
              <a:gd name="connsiteY4" fmla="*/ 5068036 h 5075798"/>
              <a:gd name="connsiteX5" fmla="*/ 10798 w 6056033"/>
              <a:gd name="connsiteY5" fmla="*/ 77312 h 5075798"/>
              <a:gd name="connsiteX0" fmla="*/ 10798 w 6058745"/>
              <a:gd name="connsiteY0" fmla="*/ 0 h 4998486"/>
              <a:gd name="connsiteX1" fmla="*/ 5340971 w 6058745"/>
              <a:gd name="connsiteY1" fmla="*/ 162813 h 4998486"/>
              <a:gd name="connsiteX2" fmla="*/ 6055070 w 6058745"/>
              <a:gd name="connsiteY2" fmla="*/ 3934570 h 4998486"/>
              <a:gd name="connsiteX3" fmla="*/ 6054730 w 6058745"/>
              <a:gd name="connsiteY3" fmla="*/ 4998486 h 4998486"/>
              <a:gd name="connsiteX4" fmla="*/ 0 w 6058745"/>
              <a:gd name="connsiteY4" fmla="*/ 4990724 h 4998486"/>
              <a:gd name="connsiteX5" fmla="*/ 10798 w 6058745"/>
              <a:gd name="connsiteY5" fmla="*/ 0 h 4998486"/>
              <a:gd name="connsiteX0" fmla="*/ 10798 w 6057405"/>
              <a:gd name="connsiteY0" fmla="*/ 0 h 4998486"/>
              <a:gd name="connsiteX1" fmla="*/ 5314169 w 6057405"/>
              <a:gd name="connsiteY1" fmla="*/ 162813 h 4998486"/>
              <a:gd name="connsiteX2" fmla="*/ 6055070 w 6057405"/>
              <a:gd name="connsiteY2" fmla="*/ 3934570 h 4998486"/>
              <a:gd name="connsiteX3" fmla="*/ 6054730 w 6057405"/>
              <a:gd name="connsiteY3" fmla="*/ 4998486 h 4998486"/>
              <a:gd name="connsiteX4" fmla="*/ 0 w 6057405"/>
              <a:gd name="connsiteY4" fmla="*/ 4990724 h 4998486"/>
              <a:gd name="connsiteX5" fmla="*/ 10798 w 6057405"/>
              <a:gd name="connsiteY5" fmla="*/ 0 h 4998486"/>
              <a:gd name="connsiteX0" fmla="*/ 10798 w 6057405"/>
              <a:gd name="connsiteY0" fmla="*/ 0 h 4998486"/>
              <a:gd name="connsiteX1" fmla="*/ 5314169 w 6057405"/>
              <a:gd name="connsiteY1" fmla="*/ 162813 h 4998486"/>
              <a:gd name="connsiteX2" fmla="*/ 6055070 w 6057405"/>
              <a:gd name="connsiteY2" fmla="*/ 3934570 h 4998486"/>
              <a:gd name="connsiteX3" fmla="*/ 6054730 w 6057405"/>
              <a:gd name="connsiteY3" fmla="*/ 4998486 h 4998486"/>
              <a:gd name="connsiteX4" fmla="*/ 0 w 6057405"/>
              <a:gd name="connsiteY4" fmla="*/ 4990724 h 4998486"/>
              <a:gd name="connsiteX5" fmla="*/ 10798 w 6057405"/>
              <a:gd name="connsiteY5" fmla="*/ 0 h 4998486"/>
              <a:gd name="connsiteX0" fmla="*/ 10798 w 6055583"/>
              <a:gd name="connsiteY0" fmla="*/ 0 h 4998486"/>
              <a:gd name="connsiteX1" fmla="*/ 5314169 w 6055583"/>
              <a:gd name="connsiteY1" fmla="*/ 162813 h 4998486"/>
              <a:gd name="connsiteX2" fmla="*/ 6055070 w 6055583"/>
              <a:gd name="connsiteY2" fmla="*/ 3934570 h 4998486"/>
              <a:gd name="connsiteX3" fmla="*/ 6054730 w 6055583"/>
              <a:gd name="connsiteY3" fmla="*/ 4998486 h 4998486"/>
              <a:gd name="connsiteX4" fmla="*/ 0 w 6055583"/>
              <a:gd name="connsiteY4" fmla="*/ 4990724 h 4998486"/>
              <a:gd name="connsiteX5" fmla="*/ 10798 w 6055583"/>
              <a:gd name="connsiteY5" fmla="*/ 0 h 499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5583" h="4998486">
                <a:moveTo>
                  <a:pt x="10798" y="0"/>
                </a:moveTo>
                <a:cubicBezTo>
                  <a:pt x="1719025" y="31497"/>
                  <a:pt x="4682038" y="190313"/>
                  <a:pt x="5314169" y="162813"/>
                </a:cubicBezTo>
                <a:cubicBezTo>
                  <a:pt x="5946300" y="135313"/>
                  <a:pt x="6064595" y="2212133"/>
                  <a:pt x="6055070" y="3934570"/>
                </a:cubicBezTo>
                <a:cubicBezTo>
                  <a:pt x="6054957" y="4266646"/>
                  <a:pt x="6054843" y="4666410"/>
                  <a:pt x="6054730" y="4998486"/>
                </a:cubicBezTo>
                <a:lnTo>
                  <a:pt x="0" y="4990724"/>
                </a:lnTo>
                <a:cubicBezTo>
                  <a:pt x="0" y="2777749"/>
                  <a:pt x="10798" y="2212975"/>
                  <a:pt x="10798"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4" name="Content Placeholder 2"/>
          <p:cNvSpPr>
            <a:spLocks noGrp="1"/>
          </p:cNvSpPr>
          <p:nvPr>
            <p:ph idx="1"/>
          </p:nvPr>
        </p:nvSpPr>
        <p:spPr>
          <a:xfrm>
            <a:off x="609600" y="609601"/>
            <a:ext cx="10972800" cy="5410200"/>
          </a:xfrm>
          <a:prstGeom prst="rect">
            <a:avLst/>
          </a:prstGeom>
        </p:spPr>
        <p:txBody>
          <a:bodyPr/>
          <a:lstStyle>
            <a:lvl1pPr marL="342900" indent="-342900">
              <a:buFont typeface="Wingdings" panose="05000000000000000000" pitchFamily="2" charset="2"/>
              <a:buChar char="§"/>
              <a:defRPr sz="2800">
                <a:solidFill>
                  <a:schemeClr val="accent4">
                    <a:lumMod val="50000"/>
                  </a:schemeClr>
                </a:solidFill>
                <a:latin typeface="Trebuchet MS" panose="020B0603020202020204" pitchFamily="34" charset="0"/>
              </a:defRPr>
            </a:lvl1pPr>
            <a:lvl2pPr>
              <a:defRPr>
                <a:solidFill>
                  <a:schemeClr val="tx1"/>
                </a:solidFill>
                <a:latin typeface="Trebuchet MS" panose="020B0603020202020204" pitchFamily="34" charset="0"/>
              </a:defRPr>
            </a:lvl2pPr>
            <a:lvl3pPr>
              <a:defRPr>
                <a:solidFill>
                  <a:schemeClr val="tx2"/>
                </a:solidFill>
                <a:latin typeface="Trebuchet MS" panose="020B0603020202020204" pitchFamily="34" charset="0"/>
              </a:defRPr>
            </a:lvl3pPr>
            <a:lvl4pPr>
              <a:defRPr>
                <a:solidFill>
                  <a:schemeClr val="accent1"/>
                </a:solidFill>
                <a:latin typeface="Trebuchet MS" panose="020B0603020202020204" pitchFamily="34" charset="0"/>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46142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FB4B16BA-6571-4387-AA63-5662BB6E436E}" type="datetime1">
              <a:rPr lang="en-US" smtClean="0">
                <a:solidFill>
                  <a:srgbClr val="8A8A8D"/>
                </a:solidFill>
              </a:rPr>
              <a:pPr/>
              <a:t>6/15/2022</a:t>
            </a:fld>
            <a:endParaRPr lang="en-US">
              <a:solidFill>
                <a:srgbClr val="8A8A8D"/>
              </a:solidFill>
            </a:endParaRPr>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a:solidFill>
                <a:srgbClr val="8A8A8D"/>
              </a:solidFill>
            </a:endParaRPr>
          </a:p>
        </p:txBody>
      </p:sp>
      <p:sp>
        <p:nvSpPr>
          <p:cNvPr id="6" name="Rectangle 5"/>
          <p:cNvSpPr/>
          <p:nvPr userDrawn="1"/>
        </p:nvSpPr>
        <p:spPr>
          <a:xfrm>
            <a:off x="-24690" y="1"/>
            <a:ext cx="11911889" cy="914400"/>
          </a:xfrm>
          <a:custGeom>
            <a:avLst/>
            <a:gdLst>
              <a:gd name="connsiteX0" fmla="*/ 0 w 8686800"/>
              <a:gd name="connsiteY0" fmla="*/ 0 h 1168569"/>
              <a:gd name="connsiteX1" fmla="*/ 8686800 w 8686800"/>
              <a:gd name="connsiteY1" fmla="*/ 0 h 1168569"/>
              <a:gd name="connsiteX2" fmla="*/ 86868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15579048"/>
              <a:gd name="connsiteY0" fmla="*/ 0 h 1168569"/>
              <a:gd name="connsiteX1" fmla="*/ 15579048 w 15579048"/>
              <a:gd name="connsiteY1" fmla="*/ 0 h 1168569"/>
              <a:gd name="connsiteX2" fmla="*/ 13940748 w 15579048"/>
              <a:gd name="connsiteY2" fmla="*/ 1168569 h 1168569"/>
              <a:gd name="connsiteX3" fmla="*/ 6892248 w 15579048"/>
              <a:gd name="connsiteY3" fmla="*/ 1168569 h 1168569"/>
              <a:gd name="connsiteX4" fmla="*/ 0 w 15579048"/>
              <a:gd name="connsiteY4" fmla="*/ 0 h 1168569"/>
              <a:gd name="connsiteX0" fmla="*/ 0 w 15579048"/>
              <a:gd name="connsiteY0" fmla="*/ 0 h 1168569"/>
              <a:gd name="connsiteX1" fmla="*/ 15579048 w 15579048"/>
              <a:gd name="connsiteY1" fmla="*/ 0 h 1168569"/>
              <a:gd name="connsiteX2" fmla="*/ 13940748 w 15579048"/>
              <a:gd name="connsiteY2" fmla="*/ 1168569 h 1168569"/>
              <a:gd name="connsiteX3" fmla="*/ 0 w 15579048"/>
              <a:gd name="connsiteY3" fmla="*/ 1157649 h 1168569"/>
              <a:gd name="connsiteX4" fmla="*/ 0 w 15579048"/>
              <a:gd name="connsiteY4" fmla="*/ 0 h 1168569"/>
              <a:gd name="connsiteX0" fmla="*/ 0 w 15579048"/>
              <a:gd name="connsiteY0" fmla="*/ 0 h 1168569"/>
              <a:gd name="connsiteX1" fmla="*/ 15579048 w 15579048"/>
              <a:gd name="connsiteY1" fmla="*/ 0 h 1168569"/>
              <a:gd name="connsiteX2" fmla="*/ 13940748 w 15579048"/>
              <a:gd name="connsiteY2" fmla="*/ 1168569 h 1168569"/>
              <a:gd name="connsiteX3" fmla="*/ 450758 w 15579048"/>
              <a:gd name="connsiteY3" fmla="*/ 1157649 h 1168569"/>
              <a:gd name="connsiteX4" fmla="*/ 0 w 15579048"/>
              <a:gd name="connsiteY4" fmla="*/ 0 h 1168569"/>
              <a:gd name="connsiteX0" fmla="*/ 0 w 15579048"/>
              <a:gd name="connsiteY0" fmla="*/ 0 h 1168569"/>
              <a:gd name="connsiteX1" fmla="*/ 15579048 w 15579048"/>
              <a:gd name="connsiteY1" fmla="*/ 0 h 1168569"/>
              <a:gd name="connsiteX2" fmla="*/ 13940748 w 15579048"/>
              <a:gd name="connsiteY2" fmla="*/ 1168569 h 1168569"/>
              <a:gd name="connsiteX3" fmla="*/ 407135 w 15579048"/>
              <a:gd name="connsiteY3" fmla="*/ 1157649 h 1168569"/>
              <a:gd name="connsiteX4" fmla="*/ 0 w 15579048"/>
              <a:gd name="connsiteY4" fmla="*/ 0 h 1168569"/>
              <a:gd name="connsiteX0" fmla="*/ 0 w 15200993"/>
              <a:gd name="connsiteY0" fmla="*/ 0 h 1168569"/>
              <a:gd name="connsiteX1" fmla="*/ 15200993 w 15200993"/>
              <a:gd name="connsiteY1" fmla="*/ 0 h 1168569"/>
              <a:gd name="connsiteX2" fmla="*/ 13562693 w 15200993"/>
              <a:gd name="connsiteY2" fmla="*/ 1168569 h 1168569"/>
              <a:gd name="connsiteX3" fmla="*/ 29080 w 15200993"/>
              <a:gd name="connsiteY3" fmla="*/ 1157649 h 1168569"/>
              <a:gd name="connsiteX4" fmla="*/ 0 w 15200993"/>
              <a:gd name="connsiteY4" fmla="*/ 0 h 1168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0993" h="1168569">
                <a:moveTo>
                  <a:pt x="0" y="0"/>
                </a:moveTo>
                <a:lnTo>
                  <a:pt x="15200993" y="0"/>
                </a:lnTo>
                <a:cubicBezTo>
                  <a:pt x="15197818" y="646698"/>
                  <a:pt x="14699343" y="1160046"/>
                  <a:pt x="13562693" y="1168569"/>
                </a:cubicBezTo>
                <a:lnTo>
                  <a:pt x="29080" y="115764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 name="Content Placeholder 2"/>
          <p:cNvSpPr>
            <a:spLocks noGrp="1"/>
          </p:cNvSpPr>
          <p:nvPr>
            <p:ph idx="1"/>
          </p:nvPr>
        </p:nvSpPr>
        <p:spPr>
          <a:xfrm>
            <a:off x="609600" y="1066801"/>
            <a:ext cx="10972800" cy="5186359"/>
          </a:xfrm>
          <a:prstGeom prst="rect">
            <a:avLst/>
          </a:prstGeom>
        </p:spPr>
        <p:txBody>
          <a:bodyPr/>
          <a:lstStyle>
            <a:lvl1pPr marL="342900" indent="-342900">
              <a:buFont typeface="Wingdings" panose="05000000000000000000" pitchFamily="2" charset="2"/>
              <a:buChar char="§"/>
              <a:defRPr sz="2800">
                <a:solidFill>
                  <a:schemeClr val="accent4">
                    <a:lumMod val="50000"/>
                  </a:schemeClr>
                </a:solidFill>
                <a:latin typeface="Trebuchet MS" panose="020B0603020202020204" pitchFamily="34" charset="0"/>
              </a:defRPr>
            </a:lvl1pPr>
            <a:lvl2pPr>
              <a:defRPr>
                <a:solidFill>
                  <a:schemeClr val="tx1"/>
                </a:solidFill>
                <a:latin typeface="Trebuchet MS" panose="020B0603020202020204" pitchFamily="34" charset="0"/>
              </a:defRPr>
            </a:lvl2pPr>
            <a:lvl3pPr>
              <a:defRPr>
                <a:solidFill>
                  <a:schemeClr val="tx2"/>
                </a:solidFill>
                <a:latin typeface="Trebuchet MS" panose="020B0603020202020204" pitchFamily="34" charset="0"/>
              </a:defRPr>
            </a:lvl3pPr>
            <a:lvl4pPr>
              <a:defRPr>
                <a:solidFill>
                  <a:schemeClr val="accent1"/>
                </a:solidFill>
                <a:latin typeface="Trebuchet MS" panose="020B0603020202020204" pitchFamily="34" charset="0"/>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609600" y="228600"/>
            <a:ext cx="10972800" cy="685800"/>
          </a:xfrm>
          <a:prstGeom prst="rect">
            <a:avLst/>
          </a:prstGeom>
        </p:spPr>
        <p:txBody>
          <a:bodyPr>
            <a:normAutofit/>
          </a:bodyPr>
          <a:lstStyle>
            <a:lvl1pPr algn="l">
              <a:defRPr sz="3200" b="1">
                <a:solidFill>
                  <a:schemeClr val="bg1"/>
                </a:solidFill>
                <a:latin typeface="Trebuchet MS" panose="020B0603020202020204" pitchFamily="34" charset="0"/>
              </a:defRPr>
            </a:lvl1pPr>
          </a:lstStyle>
          <a:p>
            <a:r>
              <a:rPr lang="en-US"/>
              <a:t>Click to edit Master title style</a:t>
            </a:r>
          </a:p>
        </p:txBody>
      </p:sp>
    </p:spTree>
    <p:extLst>
      <p:ext uri="{BB962C8B-B14F-4D97-AF65-F5344CB8AC3E}">
        <p14:creationId xmlns:p14="http://schemas.microsoft.com/office/powerpoint/2010/main" val="33512113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FB4B16BA-6571-4387-AA63-5662BB6E436E}" type="datetime1">
              <a:rPr lang="en-US" smtClean="0">
                <a:solidFill>
                  <a:srgbClr val="8A8A8D"/>
                </a:solidFill>
              </a:rPr>
              <a:pPr/>
              <a:t>6/15/2022</a:t>
            </a:fld>
            <a:endParaRPr lang="en-US">
              <a:solidFill>
                <a:srgbClr val="8A8A8D"/>
              </a:solidFill>
            </a:endParaRPr>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a:solidFill>
                <a:srgbClr val="8A8A8D"/>
              </a:solidFill>
            </a:endParaRPr>
          </a:p>
        </p:txBody>
      </p:sp>
      <p:sp>
        <p:nvSpPr>
          <p:cNvPr id="6" name="Rectangle 5"/>
          <p:cNvSpPr/>
          <p:nvPr userDrawn="1"/>
        </p:nvSpPr>
        <p:spPr>
          <a:xfrm>
            <a:off x="0" y="1"/>
            <a:ext cx="11887200" cy="1397169"/>
          </a:xfrm>
          <a:custGeom>
            <a:avLst/>
            <a:gdLst>
              <a:gd name="connsiteX0" fmla="*/ 0 w 8686800"/>
              <a:gd name="connsiteY0" fmla="*/ 0 h 1168569"/>
              <a:gd name="connsiteX1" fmla="*/ 8686800 w 8686800"/>
              <a:gd name="connsiteY1" fmla="*/ 0 h 1168569"/>
              <a:gd name="connsiteX2" fmla="*/ 86868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6800" h="1168569">
                <a:moveTo>
                  <a:pt x="0" y="0"/>
                </a:moveTo>
                <a:lnTo>
                  <a:pt x="8686800" y="0"/>
                </a:lnTo>
                <a:cubicBezTo>
                  <a:pt x="8683625" y="646698"/>
                  <a:pt x="8185150" y="1160046"/>
                  <a:pt x="7048500" y="1168569"/>
                </a:cubicBezTo>
                <a:lnTo>
                  <a:pt x="0" y="116856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 name="Content Placeholder 2"/>
          <p:cNvSpPr>
            <a:spLocks noGrp="1"/>
          </p:cNvSpPr>
          <p:nvPr>
            <p:ph idx="1"/>
          </p:nvPr>
        </p:nvSpPr>
        <p:spPr>
          <a:xfrm>
            <a:off x="609600" y="1524001"/>
            <a:ext cx="10972800" cy="4729159"/>
          </a:xfrm>
          <a:prstGeom prst="rect">
            <a:avLst/>
          </a:prstGeom>
        </p:spPr>
        <p:txBody>
          <a:bodyPr/>
          <a:lstStyle>
            <a:lvl1pPr marL="342900" indent="-342900">
              <a:buFont typeface="Wingdings" panose="05000000000000000000" pitchFamily="2" charset="2"/>
              <a:buChar char="§"/>
              <a:defRPr sz="2800">
                <a:solidFill>
                  <a:schemeClr val="accent4">
                    <a:lumMod val="50000"/>
                  </a:schemeClr>
                </a:solidFill>
                <a:latin typeface="Trebuchet MS" panose="020B0603020202020204" pitchFamily="34" charset="0"/>
              </a:defRPr>
            </a:lvl1pPr>
            <a:lvl2pPr>
              <a:defRPr>
                <a:solidFill>
                  <a:schemeClr val="tx1"/>
                </a:solidFill>
                <a:latin typeface="Trebuchet MS" panose="020B0603020202020204" pitchFamily="34" charset="0"/>
              </a:defRPr>
            </a:lvl2pPr>
            <a:lvl3pPr>
              <a:defRPr>
                <a:solidFill>
                  <a:schemeClr val="tx2"/>
                </a:solidFill>
                <a:latin typeface="Trebuchet MS" panose="020B0603020202020204" pitchFamily="34" charset="0"/>
              </a:defRPr>
            </a:lvl3pPr>
            <a:lvl4pPr>
              <a:defRPr>
                <a:solidFill>
                  <a:schemeClr val="accent1"/>
                </a:solidFill>
                <a:latin typeface="Trebuchet MS" panose="020B0603020202020204" pitchFamily="34" charset="0"/>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609600" y="228600"/>
            <a:ext cx="10769600" cy="1143000"/>
          </a:xfrm>
          <a:prstGeom prst="rect">
            <a:avLst/>
          </a:prstGeom>
        </p:spPr>
        <p:txBody>
          <a:bodyPr>
            <a:normAutofit/>
          </a:bodyPr>
          <a:lstStyle>
            <a:lvl1pPr algn="l">
              <a:defRPr sz="3200" b="1">
                <a:solidFill>
                  <a:schemeClr val="bg1"/>
                </a:solidFill>
                <a:latin typeface="Trebuchet MS" panose="020B0603020202020204" pitchFamily="34" charset="0"/>
              </a:defRPr>
            </a:lvl1pPr>
          </a:lstStyle>
          <a:p>
            <a:r>
              <a:rPr lang="en-US"/>
              <a:t>Click to edit Master title style</a:t>
            </a:r>
          </a:p>
        </p:txBody>
      </p:sp>
    </p:spTree>
    <p:extLst>
      <p:ext uri="{BB962C8B-B14F-4D97-AF65-F5344CB8AC3E}">
        <p14:creationId xmlns:p14="http://schemas.microsoft.com/office/powerpoint/2010/main" val="5625997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FB4B16BA-6571-4387-AA63-5662BB6E436E}" type="datetime1">
              <a:rPr lang="en-US" smtClean="0">
                <a:solidFill>
                  <a:srgbClr val="8A8A8D"/>
                </a:solidFill>
              </a:rPr>
              <a:pPr/>
              <a:t>6/15/2022</a:t>
            </a:fld>
            <a:endParaRPr lang="en-US">
              <a:solidFill>
                <a:srgbClr val="8A8A8D"/>
              </a:solidFill>
            </a:endParaRPr>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a:solidFill>
                <a:srgbClr val="8A8A8D"/>
              </a:solidFill>
            </a:endParaRPr>
          </a:p>
        </p:txBody>
      </p:sp>
      <p:sp>
        <p:nvSpPr>
          <p:cNvPr id="6" name="Rectangle 5"/>
          <p:cNvSpPr/>
          <p:nvPr userDrawn="1"/>
        </p:nvSpPr>
        <p:spPr>
          <a:xfrm>
            <a:off x="0" y="1"/>
            <a:ext cx="11887200" cy="1397169"/>
          </a:xfrm>
          <a:custGeom>
            <a:avLst/>
            <a:gdLst>
              <a:gd name="connsiteX0" fmla="*/ 0 w 8686800"/>
              <a:gd name="connsiteY0" fmla="*/ 0 h 1168569"/>
              <a:gd name="connsiteX1" fmla="*/ 8686800 w 8686800"/>
              <a:gd name="connsiteY1" fmla="*/ 0 h 1168569"/>
              <a:gd name="connsiteX2" fmla="*/ 86868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6800" h="1168569">
                <a:moveTo>
                  <a:pt x="0" y="0"/>
                </a:moveTo>
                <a:lnTo>
                  <a:pt x="8686800" y="0"/>
                </a:lnTo>
                <a:cubicBezTo>
                  <a:pt x="8683625" y="646698"/>
                  <a:pt x="8185150" y="1160046"/>
                  <a:pt x="7048500" y="1168569"/>
                </a:cubicBezTo>
                <a:lnTo>
                  <a:pt x="0" y="116856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 name="Content Placeholder 2"/>
          <p:cNvSpPr>
            <a:spLocks noGrp="1"/>
          </p:cNvSpPr>
          <p:nvPr>
            <p:ph idx="1"/>
          </p:nvPr>
        </p:nvSpPr>
        <p:spPr>
          <a:xfrm>
            <a:off x="609600" y="1524001"/>
            <a:ext cx="10972800" cy="4729159"/>
          </a:xfrm>
          <a:prstGeom prst="rect">
            <a:avLst/>
          </a:prstGeom>
        </p:spPr>
        <p:txBody>
          <a:bodyPr/>
          <a:lstStyle>
            <a:lvl1pPr marL="342900" indent="-342900">
              <a:buFont typeface="Wingdings" panose="05000000000000000000" pitchFamily="2" charset="2"/>
              <a:buChar char="§"/>
              <a:defRPr sz="2800">
                <a:solidFill>
                  <a:schemeClr val="accent4">
                    <a:lumMod val="50000"/>
                  </a:schemeClr>
                </a:solidFill>
                <a:latin typeface="Trebuchet MS" panose="020B0603020202020204" pitchFamily="34" charset="0"/>
              </a:defRPr>
            </a:lvl1pPr>
            <a:lvl2pPr>
              <a:defRPr>
                <a:solidFill>
                  <a:schemeClr val="tx1"/>
                </a:solidFill>
                <a:latin typeface="Trebuchet MS" panose="020B0603020202020204" pitchFamily="34" charset="0"/>
              </a:defRPr>
            </a:lvl2pPr>
            <a:lvl3pPr>
              <a:defRPr>
                <a:solidFill>
                  <a:schemeClr val="tx2"/>
                </a:solidFill>
                <a:latin typeface="Trebuchet MS" panose="020B0603020202020204" pitchFamily="34" charset="0"/>
              </a:defRPr>
            </a:lvl3pPr>
            <a:lvl4pPr>
              <a:defRPr>
                <a:solidFill>
                  <a:schemeClr val="accent1"/>
                </a:solidFill>
                <a:latin typeface="Trebuchet MS" panose="020B0603020202020204" pitchFamily="34" charset="0"/>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609600" y="228600"/>
            <a:ext cx="10972800" cy="609600"/>
          </a:xfrm>
          <a:prstGeom prst="rect">
            <a:avLst/>
          </a:prstGeom>
        </p:spPr>
        <p:txBody>
          <a:bodyPr>
            <a:normAutofit/>
          </a:bodyPr>
          <a:lstStyle>
            <a:lvl1pPr algn="l">
              <a:defRPr sz="3200" b="1">
                <a:solidFill>
                  <a:schemeClr val="bg1"/>
                </a:solidFill>
                <a:latin typeface="Trebuchet MS" panose="020B0603020202020204" pitchFamily="34" charset="0"/>
              </a:defRPr>
            </a:lvl1pPr>
          </a:lstStyle>
          <a:p>
            <a:r>
              <a:rPr lang="en-US"/>
              <a:t>Click to edit Master title style</a:t>
            </a:r>
          </a:p>
        </p:txBody>
      </p:sp>
      <p:sp>
        <p:nvSpPr>
          <p:cNvPr id="7" name="Subtitle 2"/>
          <p:cNvSpPr>
            <a:spLocks noGrp="1"/>
          </p:cNvSpPr>
          <p:nvPr>
            <p:ph type="subTitle" idx="12" hasCustomPrompt="1"/>
          </p:nvPr>
        </p:nvSpPr>
        <p:spPr>
          <a:xfrm>
            <a:off x="609600" y="762000"/>
            <a:ext cx="8534400" cy="609600"/>
          </a:xfrm>
          <a:prstGeom prst="rect">
            <a:avLst/>
          </a:prstGeom>
        </p:spPr>
        <p:txBody>
          <a:bodyPr>
            <a:normAutofit/>
          </a:bodyPr>
          <a:lstStyle>
            <a:lvl1pPr marL="0" indent="0" algn="l">
              <a:buNone/>
              <a:defRPr sz="2300">
                <a:solidFill>
                  <a:schemeClr val="bg2"/>
                </a:solidFill>
                <a:latin typeface="Trebuchet MS" panose="020B0603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29751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066801"/>
            <a:ext cx="5384800" cy="5059363"/>
          </a:xfrm>
          <a:prstGeom prst="rect">
            <a:avLst/>
          </a:prstGeom>
        </p:spPr>
        <p:txBody>
          <a:bodyPr/>
          <a:lstStyle>
            <a:lvl1pPr>
              <a:defRPr sz="2800">
                <a:solidFill>
                  <a:schemeClr val="accent4">
                    <a:lumMod val="75000"/>
                  </a:schemeClr>
                </a:solidFill>
              </a:defRPr>
            </a:lvl1pPr>
            <a:lvl2pPr>
              <a:defRPr sz="2400">
                <a:solidFill>
                  <a:schemeClr val="tx1"/>
                </a:solidFill>
              </a:defRPr>
            </a:lvl2pPr>
            <a:lvl3pPr>
              <a:defRPr sz="2000">
                <a:solidFill>
                  <a:schemeClr val="tx2"/>
                </a:solidFill>
              </a:defRPr>
            </a:lvl3pPr>
            <a:lvl4pPr>
              <a:defRPr sz="1800">
                <a:solidFill>
                  <a:schemeClr val="accent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066801"/>
            <a:ext cx="5384800" cy="5059363"/>
          </a:xfrm>
          <a:prstGeom prst="rect">
            <a:avLst/>
          </a:prstGeom>
        </p:spPr>
        <p:txBody>
          <a:bodyPr/>
          <a:lstStyle>
            <a:lvl1pPr>
              <a:defRPr sz="2800">
                <a:solidFill>
                  <a:schemeClr val="accent4">
                    <a:lumMod val="75000"/>
                  </a:schemeClr>
                </a:solidFill>
              </a:defRPr>
            </a:lvl1pPr>
            <a:lvl2pPr>
              <a:defRPr sz="2400"/>
            </a:lvl2pPr>
            <a:lvl3pPr>
              <a:defRPr sz="2000">
                <a:solidFill>
                  <a:schemeClr val="tx2"/>
                </a:solidFill>
              </a:defRPr>
            </a:lvl3pPr>
            <a:lvl4pPr>
              <a:defRPr sz="1800">
                <a:solidFill>
                  <a:schemeClr val="accent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FE3060-2180-41C3-91CE-023801077C3B}" type="datetimeFigureOut">
              <a:rPr lang="en-US" smtClean="0">
                <a:solidFill>
                  <a:srgbClr val="007852">
                    <a:tint val="75000"/>
                  </a:srgbClr>
                </a:solidFill>
              </a:rPr>
              <a:pPr/>
              <a:t>6/15/2022</a:t>
            </a:fld>
            <a:endParaRPr lang="en-US">
              <a:solidFill>
                <a:srgbClr val="007852">
                  <a:tint val="75000"/>
                </a:srgbClr>
              </a:solidFill>
            </a:endParaRPr>
          </a:p>
        </p:txBody>
      </p:sp>
      <p:sp>
        <p:nvSpPr>
          <p:cNvPr id="6" name="Footer Placeholder 5"/>
          <p:cNvSpPr>
            <a:spLocks noGrp="1"/>
          </p:cNvSpPr>
          <p:nvPr>
            <p:ph type="ftr" sz="quarter" idx="11"/>
          </p:nvPr>
        </p:nvSpPr>
        <p:spPr/>
        <p:txBody>
          <a:bodyPr/>
          <a:lstStyle/>
          <a:p>
            <a:endParaRPr lang="en-US">
              <a:solidFill>
                <a:srgbClr val="007852">
                  <a:tint val="75000"/>
                </a:srgbClr>
              </a:solidFill>
            </a:endParaRPr>
          </a:p>
        </p:txBody>
      </p:sp>
      <p:sp>
        <p:nvSpPr>
          <p:cNvPr id="8" name="Rectangle 5"/>
          <p:cNvSpPr/>
          <p:nvPr userDrawn="1"/>
        </p:nvSpPr>
        <p:spPr>
          <a:xfrm>
            <a:off x="-24690" y="1"/>
            <a:ext cx="11911889" cy="914400"/>
          </a:xfrm>
          <a:custGeom>
            <a:avLst/>
            <a:gdLst>
              <a:gd name="connsiteX0" fmla="*/ 0 w 8686800"/>
              <a:gd name="connsiteY0" fmla="*/ 0 h 1168569"/>
              <a:gd name="connsiteX1" fmla="*/ 8686800 w 8686800"/>
              <a:gd name="connsiteY1" fmla="*/ 0 h 1168569"/>
              <a:gd name="connsiteX2" fmla="*/ 86868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15579048"/>
              <a:gd name="connsiteY0" fmla="*/ 0 h 1168569"/>
              <a:gd name="connsiteX1" fmla="*/ 15579048 w 15579048"/>
              <a:gd name="connsiteY1" fmla="*/ 0 h 1168569"/>
              <a:gd name="connsiteX2" fmla="*/ 13940748 w 15579048"/>
              <a:gd name="connsiteY2" fmla="*/ 1168569 h 1168569"/>
              <a:gd name="connsiteX3" fmla="*/ 6892248 w 15579048"/>
              <a:gd name="connsiteY3" fmla="*/ 1168569 h 1168569"/>
              <a:gd name="connsiteX4" fmla="*/ 0 w 15579048"/>
              <a:gd name="connsiteY4" fmla="*/ 0 h 1168569"/>
              <a:gd name="connsiteX0" fmla="*/ 0 w 15579048"/>
              <a:gd name="connsiteY0" fmla="*/ 0 h 1168569"/>
              <a:gd name="connsiteX1" fmla="*/ 15579048 w 15579048"/>
              <a:gd name="connsiteY1" fmla="*/ 0 h 1168569"/>
              <a:gd name="connsiteX2" fmla="*/ 13940748 w 15579048"/>
              <a:gd name="connsiteY2" fmla="*/ 1168569 h 1168569"/>
              <a:gd name="connsiteX3" fmla="*/ 0 w 15579048"/>
              <a:gd name="connsiteY3" fmla="*/ 1157649 h 1168569"/>
              <a:gd name="connsiteX4" fmla="*/ 0 w 15579048"/>
              <a:gd name="connsiteY4" fmla="*/ 0 h 1168569"/>
              <a:gd name="connsiteX0" fmla="*/ 0 w 15579048"/>
              <a:gd name="connsiteY0" fmla="*/ 0 h 1168569"/>
              <a:gd name="connsiteX1" fmla="*/ 15579048 w 15579048"/>
              <a:gd name="connsiteY1" fmla="*/ 0 h 1168569"/>
              <a:gd name="connsiteX2" fmla="*/ 13940748 w 15579048"/>
              <a:gd name="connsiteY2" fmla="*/ 1168569 h 1168569"/>
              <a:gd name="connsiteX3" fmla="*/ 450758 w 15579048"/>
              <a:gd name="connsiteY3" fmla="*/ 1157649 h 1168569"/>
              <a:gd name="connsiteX4" fmla="*/ 0 w 15579048"/>
              <a:gd name="connsiteY4" fmla="*/ 0 h 1168569"/>
              <a:gd name="connsiteX0" fmla="*/ 0 w 15579048"/>
              <a:gd name="connsiteY0" fmla="*/ 0 h 1168569"/>
              <a:gd name="connsiteX1" fmla="*/ 15579048 w 15579048"/>
              <a:gd name="connsiteY1" fmla="*/ 0 h 1168569"/>
              <a:gd name="connsiteX2" fmla="*/ 13940748 w 15579048"/>
              <a:gd name="connsiteY2" fmla="*/ 1168569 h 1168569"/>
              <a:gd name="connsiteX3" fmla="*/ 407135 w 15579048"/>
              <a:gd name="connsiteY3" fmla="*/ 1157649 h 1168569"/>
              <a:gd name="connsiteX4" fmla="*/ 0 w 15579048"/>
              <a:gd name="connsiteY4" fmla="*/ 0 h 1168569"/>
              <a:gd name="connsiteX0" fmla="*/ 0 w 15200993"/>
              <a:gd name="connsiteY0" fmla="*/ 0 h 1168569"/>
              <a:gd name="connsiteX1" fmla="*/ 15200993 w 15200993"/>
              <a:gd name="connsiteY1" fmla="*/ 0 h 1168569"/>
              <a:gd name="connsiteX2" fmla="*/ 13562693 w 15200993"/>
              <a:gd name="connsiteY2" fmla="*/ 1168569 h 1168569"/>
              <a:gd name="connsiteX3" fmla="*/ 29080 w 15200993"/>
              <a:gd name="connsiteY3" fmla="*/ 1157649 h 1168569"/>
              <a:gd name="connsiteX4" fmla="*/ 0 w 15200993"/>
              <a:gd name="connsiteY4" fmla="*/ 0 h 1168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0993" h="1168569">
                <a:moveTo>
                  <a:pt x="0" y="0"/>
                </a:moveTo>
                <a:lnTo>
                  <a:pt x="15200993" y="0"/>
                </a:lnTo>
                <a:cubicBezTo>
                  <a:pt x="15197818" y="646698"/>
                  <a:pt x="14699343" y="1160046"/>
                  <a:pt x="13562693" y="1168569"/>
                </a:cubicBezTo>
                <a:lnTo>
                  <a:pt x="29080" y="115764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 name="Title 1"/>
          <p:cNvSpPr txBox="1">
            <a:spLocks/>
          </p:cNvSpPr>
          <p:nvPr userDrawn="1"/>
        </p:nvSpPr>
        <p:spPr>
          <a:xfrm>
            <a:off x="609600" y="228600"/>
            <a:ext cx="10972800" cy="685800"/>
          </a:xfrm>
          <a:prstGeom prst="rect">
            <a:avLst/>
          </a:prstGeom>
        </p:spPr>
        <p:txBody>
          <a:bodyPr>
            <a:normAutofit/>
          </a:bodyPr>
          <a:lstStyle>
            <a:lvl1pPr algn="l" defTabSz="914400" rtl="0" eaLnBrk="1" latinLnBrk="0" hangingPunct="1">
              <a:spcBef>
                <a:spcPct val="0"/>
              </a:spcBef>
              <a:buNone/>
              <a:defRPr sz="3200" b="1" kern="1200">
                <a:solidFill>
                  <a:schemeClr val="bg1"/>
                </a:solidFill>
                <a:latin typeface="Trebuchet MS" panose="020B0603020202020204" pitchFamily="34" charset="0"/>
                <a:ea typeface="+mj-ea"/>
                <a:cs typeface="+mj-cs"/>
              </a:defRPr>
            </a:lvl1pPr>
          </a:lstStyle>
          <a:p>
            <a:pPr fontAlgn="auto">
              <a:spcAft>
                <a:spcPts val="0"/>
              </a:spcAft>
            </a:pPr>
            <a:r>
              <a:rPr lang="en-US" sz="3200">
                <a:solidFill>
                  <a:prstClr val="white"/>
                </a:solidFill>
              </a:rPr>
              <a:t>Click to edit Master title style</a:t>
            </a:r>
          </a:p>
        </p:txBody>
      </p:sp>
    </p:spTree>
    <p:extLst>
      <p:ext uri="{BB962C8B-B14F-4D97-AF65-F5344CB8AC3E}">
        <p14:creationId xmlns:p14="http://schemas.microsoft.com/office/powerpoint/2010/main" val="22814418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524001"/>
            <a:ext cx="5384800" cy="4602163"/>
          </a:xfrm>
          <a:prstGeom prst="rect">
            <a:avLst/>
          </a:prstGeom>
        </p:spPr>
        <p:txBody>
          <a:bodyPr/>
          <a:lstStyle>
            <a:lvl1pPr>
              <a:defRPr sz="2800">
                <a:solidFill>
                  <a:schemeClr val="accent4">
                    <a:lumMod val="75000"/>
                  </a:schemeClr>
                </a:solidFill>
              </a:defRPr>
            </a:lvl1pPr>
            <a:lvl2pPr>
              <a:defRPr sz="2400">
                <a:solidFill>
                  <a:schemeClr val="tx1"/>
                </a:solidFill>
              </a:defRPr>
            </a:lvl2pPr>
            <a:lvl3pPr>
              <a:defRPr sz="2000">
                <a:solidFill>
                  <a:schemeClr val="tx2"/>
                </a:solidFill>
              </a:defRPr>
            </a:lvl3pPr>
            <a:lvl4pPr>
              <a:defRPr sz="1800">
                <a:solidFill>
                  <a:schemeClr val="accent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1"/>
            <a:ext cx="5384800" cy="4602163"/>
          </a:xfrm>
          <a:prstGeom prst="rect">
            <a:avLst/>
          </a:prstGeom>
        </p:spPr>
        <p:txBody>
          <a:bodyPr/>
          <a:lstStyle>
            <a:lvl1pPr>
              <a:defRPr sz="2800">
                <a:solidFill>
                  <a:schemeClr val="accent4">
                    <a:lumMod val="75000"/>
                  </a:schemeClr>
                </a:solidFill>
              </a:defRPr>
            </a:lvl1pPr>
            <a:lvl2pPr>
              <a:defRPr sz="2400"/>
            </a:lvl2pPr>
            <a:lvl3pPr>
              <a:defRPr sz="2000">
                <a:solidFill>
                  <a:schemeClr val="tx2"/>
                </a:solidFill>
              </a:defRPr>
            </a:lvl3pPr>
            <a:lvl4pPr>
              <a:defRPr sz="1800">
                <a:solidFill>
                  <a:schemeClr val="accent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FE3060-2180-41C3-91CE-023801077C3B}" type="datetimeFigureOut">
              <a:rPr lang="en-US" smtClean="0">
                <a:solidFill>
                  <a:srgbClr val="007852">
                    <a:tint val="75000"/>
                  </a:srgbClr>
                </a:solidFill>
              </a:rPr>
              <a:pPr/>
              <a:t>6/15/2022</a:t>
            </a:fld>
            <a:endParaRPr lang="en-US">
              <a:solidFill>
                <a:srgbClr val="007852">
                  <a:tint val="75000"/>
                </a:srgbClr>
              </a:solidFill>
            </a:endParaRPr>
          </a:p>
        </p:txBody>
      </p:sp>
      <p:sp>
        <p:nvSpPr>
          <p:cNvPr id="6" name="Footer Placeholder 5"/>
          <p:cNvSpPr>
            <a:spLocks noGrp="1"/>
          </p:cNvSpPr>
          <p:nvPr>
            <p:ph type="ftr" sz="quarter" idx="11"/>
          </p:nvPr>
        </p:nvSpPr>
        <p:spPr/>
        <p:txBody>
          <a:bodyPr/>
          <a:lstStyle/>
          <a:p>
            <a:endParaRPr lang="en-US">
              <a:solidFill>
                <a:srgbClr val="007852">
                  <a:tint val="75000"/>
                </a:srgbClr>
              </a:solidFill>
            </a:endParaRPr>
          </a:p>
        </p:txBody>
      </p:sp>
      <p:sp>
        <p:nvSpPr>
          <p:cNvPr id="10" name="Rectangle 5"/>
          <p:cNvSpPr/>
          <p:nvPr userDrawn="1"/>
        </p:nvSpPr>
        <p:spPr>
          <a:xfrm>
            <a:off x="0" y="1"/>
            <a:ext cx="11887200" cy="1397169"/>
          </a:xfrm>
          <a:custGeom>
            <a:avLst/>
            <a:gdLst>
              <a:gd name="connsiteX0" fmla="*/ 0 w 8686800"/>
              <a:gd name="connsiteY0" fmla="*/ 0 h 1168569"/>
              <a:gd name="connsiteX1" fmla="*/ 8686800 w 8686800"/>
              <a:gd name="connsiteY1" fmla="*/ 0 h 1168569"/>
              <a:gd name="connsiteX2" fmla="*/ 86868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6800" h="1168569">
                <a:moveTo>
                  <a:pt x="0" y="0"/>
                </a:moveTo>
                <a:lnTo>
                  <a:pt x="8686800" y="0"/>
                </a:lnTo>
                <a:cubicBezTo>
                  <a:pt x="8683625" y="646698"/>
                  <a:pt x="8185150" y="1160046"/>
                  <a:pt x="7048500" y="1168569"/>
                </a:cubicBezTo>
                <a:lnTo>
                  <a:pt x="0" y="116856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 name="Title 1"/>
          <p:cNvSpPr>
            <a:spLocks noGrp="1"/>
          </p:cNvSpPr>
          <p:nvPr>
            <p:ph type="title"/>
          </p:nvPr>
        </p:nvSpPr>
        <p:spPr>
          <a:xfrm>
            <a:off x="609600" y="228600"/>
            <a:ext cx="10972800" cy="609600"/>
          </a:xfrm>
          <a:prstGeom prst="rect">
            <a:avLst/>
          </a:prstGeom>
        </p:spPr>
        <p:txBody>
          <a:bodyPr>
            <a:normAutofit/>
          </a:bodyPr>
          <a:lstStyle>
            <a:lvl1pPr algn="l">
              <a:defRPr sz="3200" b="1">
                <a:solidFill>
                  <a:schemeClr val="bg1"/>
                </a:solidFill>
                <a:latin typeface="Trebuchet MS" panose="020B0603020202020204" pitchFamily="34" charset="0"/>
              </a:defRPr>
            </a:lvl1pPr>
          </a:lstStyle>
          <a:p>
            <a:r>
              <a:rPr lang="en-US"/>
              <a:t>Click to edit Master title style</a:t>
            </a:r>
          </a:p>
        </p:txBody>
      </p:sp>
      <p:sp>
        <p:nvSpPr>
          <p:cNvPr id="12" name="Subtitle 2"/>
          <p:cNvSpPr>
            <a:spLocks noGrp="1"/>
          </p:cNvSpPr>
          <p:nvPr>
            <p:ph type="subTitle" idx="12" hasCustomPrompt="1"/>
          </p:nvPr>
        </p:nvSpPr>
        <p:spPr>
          <a:xfrm>
            <a:off x="609600" y="762000"/>
            <a:ext cx="8534400" cy="609600"/>
          </a:xfrm>
          <a:prstGeom prst="rect">
            <a:avLst/>
          </a:prstGeom>
        </p:spPr>
        <p:txBody>
          <a:bodyPr>
            <a:normAutofit/>
          </a:bodyPr>
          <a:lstStyle>
            <a:lvl1pPr marL="0" indent="0" algn="l">
              <a:buNone/>
              <a:defRPr sz="2300">
                <a:solidFill>
                  <a:schemeClr val="bg2"/>
                </a:solidFill>
                <a:latin typeface="Trebuchet MS" panose="020B0603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3706029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066800"/>
            <a:ext cx="5386917" cy="72304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782762"/>
            <a:ext cx="5386917" cy="4313238"/>
          </a:xfrm>
          <a:prstGeom prst="rect">
            <a:avLst/>
          </a:prstGeom>
        </p:spPr>
        <p:txBody>
          <a:bodyPr/>
          <a:lstStyle>
            <a:lvl1pPr>
              <a:defRPr sz="2400">
                <a:solidFill>
                  <a:schemeClr val="accent4">
                    <a:lumMod val="75000"/>
                  </a:schemeClr>
                </a:solidFill>
              </a:defRPr>
            </a:lvl1pPr>
            <a:lvl2pPr>
              <a:defRPr sz="2000"/>
            </a:lvl2pPr>
            <a:lvl3pPr>
              <a:defRPr sz="1800">
                <a:solidFill>
                  <a:schemeClr val="tx2"/>
                </a:solidFill>
              </a:defRPr>
            </a:lvl3pPr>
            <a:lvl4pPr>
              <a:defRPr sz="1600">
                <a:solidFill>
                  <a:schemeClr val="accent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066800"/>
            <a:ext cx="5389033" cy="72304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782762"/>
            <a:ext cx="5389033" cy="4313238"/>
          </a:xfrm>
          <a:prstGeom prst="rect">
            <a:avLst/>
          </a:prstGeom>
        </p:spPr>
        <p:txBody>
          <a:bodyPr/>
          <a:lstStyle>
            <a:lvl1pPr>
              <a:defRPr sz="2400">
                <a:solidFill>
                  <a:schemeClr val="accent4">
                    <a:lumMod val="75000"/>
                  </a:schemeClr>
                </a:solidFill>
              </a:defRPr>
            </a:lvl1pPr>
            <a:lvl2pPr>
              <a:defRPr sz="2000"/>
            </a:lvl2pPr>
            <a:lvl3pPr>
              <a:defRPr sz="1800">
                <a:solidFill>
                  <a:schemeClr val="tx2"/>
                </a:solidFill>
              </a:defRPr>
            </a:lvl3pPr>
            <a:lvl4pPr>
              <a:defRPr sz="1600">
                <a:solidFill>
                  <a:schemeClr val="accent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FE3060-2180-41C3-91CE-023801077C3B}" type="datetimeFigureOut">
              <a:rPr lang="en-US" smtClean="0">
                <a:solidFill>
                  <a:srgbClr val="007852">
                    <a:tint val="75000"/>
                  </a:srgbClr>
                </a:solidFill>
              </a:rPr>
              <a:pPr/>
              <a:t>6/15/2022</a:t>
            </a:fld>
            <a:endParaRPr lang="en-US">
              <a:solidFill>
                <a:srgbClr val="007852">
                  <a:tint val="75000"/>
                </a:srgbClr>
              </a:solidFill>
            </a:endParaRPr>
          </a:p>
        </p:txBody>
      </p:sp>
      <p:sp>
        <p:nvSpPr>
          <p:cNvPr id="8" name="Footer Placeholder 7"/>
          <p:cNvSpPr>
            <a:spLocks noGrp="1"/>
          </p:cNvSpPr>
          <p:nvPr>
            <p:ph type="ftr" sz="quarter" idx="11"/>
          </p:nvPr>
        </p:nvSpPr>
        <p:spPr/>
        <p:txBody>
          <a:bodyPr/>
          <a:lstStyle/>
          <a:p>
            <a:endParaRPr lang="en-US">
              <a:solidFill>
                <a:srgbClr val="007852">
                  <a:tint val="75000"/>
                </a:srgbClr>
              </a:solidFill>
            </a:endParaRPr>
          </a:p>
        </p:txBody>
      </p:sp>
      <p:sp>
        <p:nvSpPr>
          <p:cNvPr id="13" name="Rectangle 5"/>
          <p:cNvSpPr/>
          <p:nvPr userDrawn="1"/>
        </p:nvSpPr>
        <p:spPr>
          <a:xfrm>
            <a:off x="-24690" y="1"/>
            <a:ext cx="11911889" cy="914400"/>
          </a:xfrm>
          <a:custGeom>
            <a:avLst/>
            <a:gdLst>
              <a:gd name="connsiteX0" fmla="*/ 0 w 8686800"/>
              <a:gd name="connsiteY0" fmla="*/ 0 h 1168569"/>
              <a:gd name="connsiteX1" fmla="*/ 8686800 w 8686800"/>
              <a:gd name="connsiteY1" fmla="*/ 0 h 1168569"/>
              <a:gd name="connsiteX2" fmla="*/ 86868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15579048"/>
              <a:gd name="connsiteY0" fmla="*/ 0 h 1168569"/>
              <a:gd name="connsiteX1" fmla="*/ 15579048 w 15579048"/>
              <a:gd name="connsiteY1" fmla="*/ 0 h 1168569"/>
              <a:gd name="connsiteX2" fmla="*/ 13940748 w 15579048"/>
              <a:gd name="connsiteY2" fmla="*/ 1168569 h 1168569"/>
              <a:gd name="connsiteX3" fmla="*/ 6892248 w 15579048"/>
              <a:gd name="connsiteY3" fmla="*/ 1168569 h 1168569"/>
              <a:gd name="connsiteX4" fmla="*/ 0 w 15579048"/>
              <a:gd name="connsiteY4" fmla="*/ 0 h 1168569"/>
              <a:gd name="connsiteX0" fmla="*/ 0 w 15579048"/>
              <a:gd name="connsiteY0" fmla="*/ 0 h 1168569"/>
              <a:gd name="connsiteX1" fmla="*/ 15579048 w 15579048"/>
              <a:gd name="connsiteY1" fmla="*/ 0 h 1168569"/>
              <a:gd name="connsiteX2" fmla="*/ 13940748 w 15579048"/>
              <a:gd name="connsiteY2" fmla="*/ 1168569 h 1168569"/>
              <a:gd name="connsiteX3" fmla="*/ 0 w 15579048"/>
              <a:gd name="connsiteY3" fmla="*/ 1157649 h 1168569"/>
              <a:gd name="connsiteX4" fmla="*/ 0 w 15579048"/>
              <a:gd name="connsiteY4" fmla="*/ 0 h 1168569"/>
              <a:gd name="connsiteX0" fmla="*/ 0 w 15579048"/>
              <a:gd name="connsiteY0" fmla="*/ 0 h 1168569"/>
              <a:gd name="connsiteX1" fmla="*/ 15579048 w 15579048"/>
              <a:gd name="connsiteY1" fmla="*/ 0 h 1168569"/>
              <a:gd name="connsiteX2" fmla="*/ 13940748 w 15579048"/>
              <a:gd name="connsiteY2" fmla="*/ 1168569 h 1168569"/>
              <a:gd name="connsiteX3" fmla="*/ 450758 w 15579048"/>
              <a:gd name="connsiteY3" fmla="*/ 1157649 h 1168569"/>
              <a:gd name="connsiteX4" fmla="*/ 0 w 15579048"/>
              <a:gd name="connsiteY4" fmla="*/ 0 h 1168569"/>
              <a:gd name="connsiteX0" fmla="*/ 0 w 15579048"/>
              <a:gd name="connsiteY0" fmla="*/ 0 h 1168569"/>
              <a:gd name="connsiteX1" fmla="*/ 15579048 w 15579048"/>
              <a:gd name="connsiteY1" fmla="*/ 0 h 1168569"/>
              <a:gd name="connsiteX2" fmla="*/ 13940748 w 15579048"/>
              <a:gd name="connsiteY2" fmla="*/ 1168569 h 1168569"/>
              <a:gd name="connsiteX3" fmla="*/ 407135 w 15579048"/>
              <a:gd name="connsiteY3" fmla="*/ 1157649 h 1168569"/>
              <a:gd name="connsiteX4" fmla="*/ 0 w 15579048"/>
              <a:gd name="connsiteY4" fmla="*/ 0 h 1168569"/>
              <a:gd name="connsiteX0" fmla="*/ 0 w 15200993"/>
              <a:gd name="connsiteY0" fmla="*/ 0 h 1168569"/>
              <a:gd name="connsiteX1" fmla="*/ 15200993 w 15200993"/>
              <a:gd name="connsiteY1" fmla="*/ 0 h 1168569"/>
              <a:gd name="connsiteX2" fmla="*/ 13562693 w 15200993"/>
              <a:gd name="connsiteY2" fmla="*/ 1168569 h 1168569"/>
              <a:gd name="connsiteX3" fmla="*/ 29080 w 15200993"/>
              <a:gd name="connsiteY3" fmla="*/ 1157649 h 1168569"/>
              <a:gd name="connsiteX4" fmla="*/ 0 w 15200993"/>
              <a:gd name="connsiteY4" fmla="*/ 0 h 1168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0993" h="1168569">
                <a:moveTo>
                  <a:pt x="0" y="0"/>
                </a:moveTo>
                <a:lnTo>
                  <a:pt x="15200993" y="0"/>
                </a:lnTo>
                <a:cubicBezTo>
                  <a:pt x="15197818" y="646698"/>
                  <a:pt x="14699343" y="1160046"/>
                  <a:pt x="13562693" y="1168569"/>
                </a:cubicBezTo>
                <a:lnTo>
                  <a:pt x="29080" y="115764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4" name="Title 1"/>
          <p:cNvSpPr txBox="1">
            <a:spLocks/>
          </p:cNvSpPr>
          <p:nvPr userDrawn="1"/>
        </p:nvSpPr>
        <p:spPr>
          <a:xfrm>
            <a:off x="609600" y="228600"/>
            <a:ext cx="10972800" cy="685800"/>
          </a:xfrm>
          <a:prstGeom prst="rect">
            <a:avLst/>
          </a:prstGeom>
        </p:spPr>
        <p:txBody>
          <a:bodyPr>
            <a:normAutofit/>
          </a:bodyPr>
          <a:lstStyle>
            <a:lvl1pPr algn="l" defTabSz="914400" rtl="0" eaLnBrk="1" latinLnBrk="0" hangingPunct="1">
              <a:spcBef>
                <a:spcPct val="0"/>
              </a:spcBef>
              <a:buNone/>
              <a:defRPr sz="3200" b="1" kern="1200">
                <a:solidFill>
                  <a:schemeClr val="bg1"/>
                </a:solidFill>
                <a:latin typeface="Trebuchet MS" panose="020B0603020202020204" pitchFamily="34" charset="0"/>
                <a:ea typeface="+mj-ea"/>
                <a:cs typeface="+mj-cs"/>
              </a:defRPr>
            </a:lvl1pPr>
          </a:lstStyle>
          <a:p>
            <a:pPr fontAlgn="auto">
              <a:spcAft>
                <a:spcPts val="0"/>
              </a:spcAft>
            </a:pPr>
            <a:r>
              <a:rPr lang="en-US" sz="3200">
                <a:solidFill>
                  <a:prstClr val="white"/>
                </a:solidFill>
              </a:rPr>
              <a:t>Click to edit Master title style</a:t>
            </a:r>
          </a:p>
        </p:txBody>
      </p:sp>
    </p:spTree>
    <p:extLst>
      <p:ext uri="{BB962C8B-B14F-4D97-AF65-F5344CB8AC3E}">
        <p14:creationId xmlns:p14="http://schemas.microsoft.com/office/powerpoint/2010/main" val="17258624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solidFill>
                  <a:schemeClr val="accent4">
                    <a:lumMod val="75000"/>
                  </a:schemeClr>
                </a:solidFill>
              </a:defRPr>
            </a:lvl1pPr>
            <a:lvl2pPr>
              <a:defRPr sz="2000"/>
            </a:lvl2pPr>
            <a:lvl3pPr>
              <a:defRPr sz="1800">
                <a:solidFill>
                  <a:schemeClr val="tx2"/>
                </a:solidFill>
              </a:defRPr>
            </a:lvl3pPr>
            <a:lvl4pPr>
              <a:defRPr sz="1600">
                <a:solidFill>
                  <a:schemeClr val="accent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solidFill>
                  <a:schemeClr val="accent4">
                    <a:lumMod val="75000"/>
                  </a:schemeClr>
                </a:solidFill>
              </a:defRPr>
            </a:lvl1pPr>
            <a:lvl2pPr>
              <a:defRPr sz="2000"/>
            </a:lvl2pPr>
            <a:lvl3pPr>
              <a:defRPr sz="1800">
                <a:solidFill>
                  <a:schemeClr val="tx2"/>
                </a:solidFill>
              </a:defRPr>
            </a:lvl3pPr>
            <a:lvl4pPr>
              <a:defRPr sz="1600">
                <a:solidFill>
                  <a:schemeClr val="accent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FE3060-2180-41C3-91CE-023801077C3B}" type="datetimeFigureOut">
              <a:rPr lang="en-US" smtClean="0">
                <a:solidFill>
                  <a:srgbClr val="007852">
                    <a:tint val="75000"/>
                  </a:srgbClr>
                </a:solidFill>
              </a:rPr>
              <a:pPr/>
              <a:t>6/15/2022</a:t>
            </a:fld>
            <a:endParaRPr lang="en-US">
              <a:solidFill>
                <a:srgbClr val="007852">
                  <a:tint val="75000"/>
                </a:srgbClr>
              </a:solidFill>
            </a:endParaRPr>
          </a:p>
        </p:txBody>
      </p:sp>
      <p:sp>
        <p:nvSpPr>
          <p:cNvPr id="8" name="Footer Placeholder 7"/>
          <p:cNvSpPr>
            <a:spLocks noGrp="1"/>
          </p:cNvSpPr>
          <p:nvPr>
            <p:ph type="ftr" sz="quarter" idx="11"/>
          </p:nvPr>
        </p:nvSpPr>
        <p:spPr/>
        <p:txBody>
          <a:bodyPr/>
          <a:lstStyle/>
          <a:p>
            <a:endParaRPr lang="en-US">
              <a:solidFill>
                <a:srgbClr val="007852">
                  <a:tint val="75000"/>
                </a:srgbClr>
              </a:solidFill>
            </a:endParaRPr>
          </a:p>
        </p:txBody>
      </p:sp>
      <p:sp>
        <p:nvSpPr>
          <p:cNvPr id="10" name="Rectangle 5"/>
          <p:cNvSpPr/>
          <p:nvPr userDrawn="1"/>
        </p:nvSpPr>
        <p:spPr>
          <a:xfrm>
            <a:off x="0" y="1"/>
            <a:ext cx="11887200" cy="1397169"/>
          </a:xfrm>
          <a:custGeom>
            <a:avLst/>
            <a:gdLst>
              <a:gd name="connsiteX0" fmla="*/ 0 w 8686800"/>
              <a:gd name="connsiteY0" fmla="*/ 0 h 1168569"/>
              <a:gd name="connsiteX1" fmla="*/ 8686800 w 8686800"/>
              <a:gd name="connsiteY1" fmla="*/ 0 h 1168569"/>
              <a:gd name="connsiteX2" fmla="*/ 86868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6800" h="1168569">
                <a:moveTo>
                  <a:pt x="0" y="0"/>
                </a:moveTo>
                <a:lnTo>
                  <a:pt x="8686800" y="0"/>
                </a:lnTo>
                <a:cubicBezTo>
                  <a:pt x="8683625" y="646698"/>
                  <a:pt x="8185150" y="1160046"/>
                  <a:pt x="7048500" y="1168569"/>
                </a:cubicBezTo>
                <a:lnTo>
                  <a:pt x="0" y="116856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 name="Title 1"/>
          <p:cNvSpPr>
            <a:spLocks noGrp="1"/>
          </p:cNvSpPr>
          <p:nvPr>
            <p:ph type="title"/>
          </p:nvPr>
        </p:nvSpPr>
        <p:spPr>
          <a:xfrm>
            <a:off x="609600" y="228600"/>
            <a:ext cx="10972800" cy="609600"/>
          </a:xfrm>
          <a:prstGeom prst="rect">
            <a:avLst/>
          </a:prstGeom>
        </p:spPr>
        <p:txBody>
          <a:bodyPr>
            <a:normAutofit/>
          </a:bodyPr>
          <a:lstStyle>
            <a:lvl1pPr algn="l">
              <a:defRPr sz="3200" b="1">
                <a:solidFill>
                  <a:schemeClr val="bg1"/>
                </a:solidFill>
                <a:latin typeface="Trebuchet MS" panose="020B0603020202020204" pitchFamily="34" charset="0"/>
              </a:defRPr>
            </a:lvl1pPr>
          </a:lstStyle>
          <a:p>
            <a:r>
              <a:rPr lang="en-US"/>
              <a:t>Click to edit Master title style</a:t>
            </a:r>
          </a:p>
        </p:txBody>
      </p:sp>
      <p:sp>
        <p:nvSpPr>
          <p:cNvPr id="12" name="Subtitle 2"/>
          <p:cNvSpPr>
            <a:spLocks noGrp="1"/>
          </p:cNvSpPr>
          <p:nvPr>
            <p:ph type="subTitle" idx="12" hasCustomPrompt="1"/>
          </p:nvPr>
        </p:nvSpPr>
        <p:spPr>
          <a:xfrm>
            <a:off x="609600" y="762000"/>
            <a:ext cx="8534400" cy="609600"/>
          </a:xfrm>
          <a:prstGeom prst="rect">
            <a:avLst/>
          </a:prstGeom>
        </p:spPr>
        <p:txBody>
          <a:bodyPr>
            <a:normAutofit/>
          </a:bodyPr>
          <a:lstStyle>
            <a:lvl1pPr marL="0" indent="0" algn="l">
              <a:buNone/>
              <a:defRPr sz="2300">
                <a:solidFill>
                  <a:schemeClr val="bg2"/>
                </a:solidFill>
                <a:latin typeface="Trebuchet MS" panose="020B0603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437267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tx2"/>
                </a:solidFill>
              </a:defRPr>
            </a:lvl1pPr>
          </a:lstStyle>
          <a:p>
            <a:fld id="{A85A62CF-5D97-44F8-AA15-4071A0EF29A1}" type="datetime1">
              <a:rPr lang="en-US" smtClean="0">
                <a:solidFill>
                  <a:srgbClr val="8A8A8D"/>
                </a:solidFill>
              </a:rPr>
              <a:pPr/>
              <a:t>6/15/2022</a:t>
            </a:fld>
            <a:endParaRPr lang="en-US">
              <a:solidFill>
                <a:srgbClr val="8A8A8D"/>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8A8A8D"/>
              </a:solidFill>
            </a:endParaRPr>
          </a:p>
        </p:txBody>
      </p:sp>
    </p:spTree>
    <p:extLst>
      <p:ext uri="{BB962C8B-B14F-4D97-AF65-F5344CB8AC3E}">
        <p14:creationId xmlns:p14="http://schemas.microsoft.com/office/powerpoint/2010/main" val="1142529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B2B5E6-896E-4816-90AD-6E19F35EB04A}"/>
              </a:ext>
            </a:extLst>
          </p:cNvPr>
          <p:cNvSpPr/>
          <p:nvPr/>
        </p:nvSpPr>
        <p:spPr>
          <a:xfrm>
            <a:off x="0" y="1"/>
            <a:ext cx="12192000" cy="122767"/>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4">
            <a:extLst>
              <a:ext uri="{FF2B5EF4-FFF2-40B4-BE49-F238E27FC236}">
                <a16:creationId xmlns:a16="http://schemas.microsoft.com/office/drawing/2014/main" id="{291EF578-B306-4F4A-BEC3-540EC920AE83}"/>
              </a:ext>
            </a:extLst>
          </p:cNvPr>
          <p:cNvSpPr>
            <a:spLocks noGrp="1" noChangeArrowheads="1"/>
          </p:cNvSpPr>
          <p:nvPr>
            <p:ph type="dt" sz="half" idx="10"/>
          </p:nvPr>
        </p:nvSpPr>
        <p:spPr>
          <a:xfrm>
            <a:off x="406400" y="6246285"/>
            <a:ext cx="2186517" cy="476249"/>
          </a:xfrm>
          <a:prstGeom prst="rect">
            <a:avLst/>
          </a:prstGeom>
        </p:spPr>
        <p:txBody>
          <a:bodyPr/>
          <a:lstStyle>
            <a:lvl1pPr>
              <a:defRPr>
                <a:solidFill>
                  <a:srgbClr val="282828"/>
                </a:solidFill>
                <a:latin typeface="Arial" charset="0"/>
              </a:defRPr>
            </a:lvl1pPr>
          </a:lstStyle>
          <a:p>
            <a:pPr>
              <a:defRPr/>
            </a:pPr>
            <a:endParaRPr lang="en-US" altLang="en-US"/>
          </a:p>
        </p:txBody>
      </p:sp>
      <p:sp>
        <p:nvSpPr>
          <p:cNvPr id="4" name="Rectangle 5">
            <a:extLst>
              <a:ext uri="{FF2B5EF4-FFF2-40B4-BE49-F238E27FC236}">
                <a16:creationId xmlns:a16="http://schemas.microsoft.com/office/drawing/2014/main" id="{55AEDEA5-D436-4109-947F-4FCA5F33361C}"/>
              </a:ext>
            </a:extLst>
          </p:cNvPr>
          <p:cNvSpPr>
            <a:spLocks noGrp="1" noChangeArrowheads="1"/>
          </p:cNvSpPr>
          <p:nvPr>
            <p:ph type="ftr" sz="quarter" idx="11"/>
          </p:nvPr>
        </p:nvSpPr>
        <p:spPr>
          <a:xfrm>
            <a:off x="3657600" y="6246285"/>
            <a:ext cx="5283200" cy="476249"/>
          </a:xfrm>
          <a:prstGeom prst="rect">
            <a:avLst/>
          </a:prstGeom>
        </p:spPr>
        <p:txBody>
          <a:bodyPr/>
          <a:lstStyle>
            <a:lvl1pPr>
              <a:defRPr dirty="0">
                <a:solidFill>
                  <a:srgbClr val="282828"/>
                </a:solidFill>
                <a:latin typeface="Arial" charset="0"/>
              </a:defRPr>
            </a:lvl1pPr>
          </a:lstStyle>
          <a:p>
            <a:pPr>
              <a:defRPr/>
            </a:pPr>
            <a:endParaRPr lang="en-US" altLang="en-US"/>
          </a:p>
        </p:txBody>
      </p:sp>
      <p:sp>
        <p:nvSpPr>
          <p:cNvPr id="5" name="Rectangle 6">
            <a:extLst>
              <a:ext uri="{FF2B5EF4-FFF2-40B4-BE49-F238E27FC236}">
                <a16:creationId xmlns:a16="http://schemas.microsoft.com/office/drawing/2014/main" id="{BFB18FC5-667C-41D2-AEC1-FE3311A35838}"/>
              </a:ext>
            </a:extLst>
          </p:cNvPr>
          <p:cNvSpPr>
            <a:spLocks noGrp="1" noChangeArrowheads="1"/>
          </p:cNvSpPr>
          <p:nvPr>
            <p:ph type="sldNum" sz="quarter" idx="12"/>
          </p:nvPr>
        </p:nvSpPr>
        <p:spPr>
          <a:xfrm>
            <a:off x="9956800" y="6246285"/>
            <a:ext cx="1930400" cy="476249"/>
          </a:xfrm>
          <a:prstGeom prst="rect">
            <a:avLst/>
          </a:prstGeom>
        </p:spPr>
        <p:txBody>
          <a:bodyPr vert="horz" wrap="square" lIns="91440" tIns="45720" rIns="91440" bIns="45720" numCol="1" anchor="t" anchorCtr="0" compatLnSpc="1">
            <a:prstTxWarp prst="textNoShape">
              <a:avLst/>
            </a:prstTxWarp>
          </a:bodyPr>
          <a:lstStyle>
            <a:lvl1pPr algn="r">
              <a:defRPr>
                <a:solidFill>
                  <a:srgbClr val="282828"/>
                </a:solidFill>
              </a:defRPr>
            </a:lvl1pPr>
          </a:lstStyle>
          <a:p>
            <a:fld id="{AA8EC82D-3C28-4BA6-A9B2-7CEB60D0709B}" type="slidenum">
              <a:rPr lang="en-US" altLang="en-US" smtClean="0"/>
              <a:pPr/>
              <a:t>‹#›</a:t>
            </a:fld>
            <a:endParaRPr lang="en-US" altLang="en-US"/>
          </a:p>
        </p:txBody>
      </p:sp>
    </p:spTree>
    <p:extLst>
      <p:ext uri="{BB962C8B-B14F-4D97-AF65-F5344CB8AC3E}">
        <p14:creationId xmlns:p14="http://schemas.microsoft.com/office/powerpoint/2010/main" val="347553762"/>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2FE3060-2180-41C3-91CE-023801077C3B}" type="datetimeFigureOut">
              <a:rPr lang="en-US" smtClean="0">
                <a:solidFill>
                  <a:srgbClr val="007852">
                    <a:tint val="75000"/>
                  </a:srgbClr>
                </a:solidFill>
              </a:rPr>
              <a:pPr/>
              <a:t>6/15/2022</a:t>
            </a:fld>
            <a:endParaRPr lang="en-US">
              <a:solidFill>
                <a:srgbClr val="007852">
                  <a:tint val="75000"/>
                </a:srgbClr>
              </a:solidFill>
            </a:endParaRPr>
          </a:p>
        </p:txBody>
      </p:sp>
      <p:sp>
        <p:nvSpPr>
          <p:cNvPr id="4" name="Footer Placeholder 3"/>
          <p:cNvSpPr>
            <a:spLocks noGrp="1"/>
          </p:cNvSpPr>
          <p:nvPr>
            <p:ph type="ftr" sz="quarter" idx="11"/>
          </p:nvPr>
        </p:nvSpPr>
        <p:spPr/>
        <p:txBody>
          <a:bodyPr/>
          <a:lstStyle/>
          <a:p>
            <a:endParaRPr lang="en-US">
              <a:solidFill>
                <a:srgbClr val="007852">
                  <a:tint val="75000"/>
                </a:srgbClr>
              </a:solidFill>
            </a:endParaRPr>
          </a:p>
        </p:txBody>
      </p:sp>
      <p:sp>
        <p:nvSpPr>
          <p:cNvPr id="6" name="Rectangle 5"/>
          <p:cNvSpPr/>
          <p:nvPr userDrawn="1"/>
        </p:nvSpPr>
        <p:spPr>
          <a:xfrm>
            <a:off x="-24690" y="1"/>
            <a:ext cx="11911889" cy="914400"/>
          </a:xfrm>
          <a:custGeom>
            <a:avLst/>
            <a:gdLst>
              <a:gd name="connsiteX0" fmla="*/ 0 w 8686800"/>
              <a:gd name="connsiteY0" fmla="*/ 0 h 1168569"/>
              <a:gd name="connsiteX1" fmla="*/ 8686800 w 8686800"/>
              <a:gd name="connsiteY1" fmla="*/ 0 h 1168569"/>
              <a:gd name="connsiteX2" fmla="*/ 86868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15579048"/>
              <a:gd name="connsiteY0" fmla="*/ 0 h 1168569"/>
              <a:gd name="connsiteX1" fmla="*/ 15579048 w 15579048"/>
              <a:gd name="connsiteY1" fmla="*/ 0 h 1168569"/>
              <a:gd name="connsiteX2" fmla="*/ 13940748 w 15579048"/>
              <a:gd name="connsiteY2" fmla="*/ 1168569 h 1168569"/>
              <a:gd name="connsiteX3" fmla="*/ 6892248 w 15579048"/>
              <a:gd name="connsiteY3" fmla="*/ 1168569 h 1168569"/>
              <a:gd name="connsiteX4" fmla="*/ 0 w 15579048"/>
              <a:gd name="connsiteY4" fmla="*/ 0 h 1168569"/>
              <a:gd name="connsiteX0" fmla="*/ 0 w 15579048"/>
              <a:gd name="connsiteY0" fmla="*/ 0 h 1168569"/>
              <a:gd name="connsiteX1" fmla="*/ 15579048 w 15579048"/>
              <a:gd name="connsiteY1" fmla="*/ 0 h 1168569"/>
              <a:gd name="connsiteX2" fmla="*/ 13940748 w 15579048"/>
              <a:gd name="connsiteY2" fmla="*/ 1168569 h 1168569"/>
              <a:gd name="connsiteX3" fmla="*/ 0 w 15579048"/>
              <a:gd name="connsiteY3" fmla="*/ 1157649 h 1168569"/>
              <a:gd name="connsiteX4" fmla="*/ 0 w 15579048"/>
              <a:gd name="connsiteY4" fmla="*/ 0 h 1168569"/>
              <a:gd name="connsiteX0" fmla="*/ 0 w 15579048"/>
              <a:gd name="connsiteY0" fmla="*/ 0 h 1168569"/>
              <a:gd name="connsiteX1" fmla="*/ 15579048 w 15579048"/>
              <a:gd name="connsiteY1" fmla="*/ 0 h 1168569"/>
              <a:gd name="connsiteX2" fmla="*/ 13940748 w 15579048"/>
              <a:gd name="connsiteY2" fmla="*/ 1168569 h 1168569"/>
              <a:gd name="connsiteX3" fmla="*/ 450758 w 15579048"/>
              <a:gd name="connsiteY3" fmla="*/ 1157649 h 1168569"/>
              <a:gd name="connsiteX4" fmla="*/ 0 w 15579048"/>
              <a:gd name="connsiteY4" fmla="*/ 0 h 1168569"/>
              <a:gd name="connsiteX0" fmla="*/ 0 w 15579048"/>
              <a:gd name="connsiteY0" fmla="*/ 0 h 1168569"/>
              <a:gd name="connsiteX1" fmla="*/ 15579048 w 15579048"/>
              <a:gd name="connsiteY1" fmla="*/ 0 h 1168569"/>
              <a:gd name="connsiteX2" fmla="*/ 13940748 w 15579048"/>
              <a:gd name="connsiteY2" fmla="*/ 1168569 h 1168569"/>
              <a:gd name="connsiteX3" fmla="*/ 407135 w 15579048"/>
              <a:gd name="connsiteY3" fmla="*/ 1157649 h 1168569"/>
              <a:gd name="connsiteX4" fmla="*/ 0 w 15579048"/>
              <a:gd name="connsiteY4" fmla="*/ 0 h 1168569"/>
              <a:gd name="connsiteX0" fmla="*/ 0 w 15200993"/>
              <a:gd name="connsiteY0" fmla="*/ 0 h 1168569"/>
              <a:gd name="connsiteX1" fmla="*/ 15200993 w 15200993"/>
              <a:gd name="connsiteY1" fmla="*/ 0 h 1168569"/>
              <a:gd name="connsiteX2" fmla="*/ 13562693 w 15200993"/>
              <a:gd name="connsiteY2" fmla="*/ 1168569 h 1168569"/>
              <a:gd name="connsiteX3" fmla="*/ 29080 w 15200993"/>
              <a:gd name="connsiteY3" fmla="*/ 1157649 h 1168569"/>
              <a:gd name="connsiteX4" fmla="*/ 0 w 15200993"/>
              <a:gd name="connsiteY4" fmla="*/ 0 h 1168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0993" h="1168569">
                <a:moveTo>
                  <a:pt x="0" y="0"/>
                </a:moveTo>
                <a:lnTo>
                  <a:pt x="15200993" y="0"/>
                </a:lnTo>
                <a:cubicBezTo>
                  <a:pt x="15197818" y="646698"/>
                  <a:pt x="14699343" y="1160046"/>
                  <a:pt x="13562693" y="1168569"/>
                </a:cubicBezTo>
                <a:lnTo>
                  <a:pt x="29080" y="115764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8" name="Title 1"/>
          <p:cNvSpPr>
            <a:spLocks noGrp="1"/>
          </p:cNvSpPr>
          <p:nvPr>
            <p:ph type="title"/>
          </p:nvPr>
        </p:nvSpPr>
        <p:spPr>
          <a:xfrm>
            <a:off x="609600" y="228600"/>
            <a:ext cx="10972800" cy="609600"/>
          </a:xfrm>
          <a:prstGeom prst="rect">
            <a:avLst/>
          </a:prstGeom>
        </p:spPr>
        <p:txBody>
          <a:bodyPr>
            <a:normAutofit/>
          </a:bodyPr>
          <a:lstStyle>
            <a:lvl1pPr algn="l">
              <a:defRPr sz="3200" b="1">
                <a:solidFill>
                  <a:schemeClr val="bg1"/>
                </a:solidFill>
                <a:latin typeface="Trebuchet MS" panose="020B0603020202020204" pitchFamily="34" charset="0"/>
              </a:defRPr>
            </a:lvl1pPr>
          </a:lstStyle>
          <a:p>
            <a:r>
              <a:rPr lang="en-US"/>
              <a:t>Click to edit Master title style</a:t>
            </a:r>
          </a:p>
        </p:txBody>
      </p:sp>
    </p:spTree>
    <p:extLst>
      <p:ext uri="{BB962C8B-B14F-4D97-AF65-F5344CB8AC3E}">
        <p14:creationId xmlns:p14="http://schemas.microsoft.com/office/powerpoint/2010/main" val="33703528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2FE3060-2180-41C3-91CE-023801077C3B}" type="datetimeFigureOut">
              <a:rPr lang="en-US" smtClean="0">
                <a:solidFill>
                  <a:srgbClr val="007852">
                    <a:tint val="75000"/>
                  </a:srgbClr>
                </a:solidFill>
              </a:rPr>
              <a:pPr/>
              <a:t>6/15/2022</a:t>
            </a:fld>
            <a:endParaRPr lang="en-US">
              <a:solidFill>
                <a:srgbClr val="007852">
                  <a:tint val="75000"/>
                </a:srgbClr>
              </a:solidFill>
            </a:endParaRPr>
          </a:p>
        </p:txBody>
      </p:sp>
      <p:sp>
        <p:nvSpPr>
          <p:cNvPr id="4" name="Footer Placeholder 3"/>
          <p:cNvSpPr>
            <a:spLocks noGrp="1"/>
          </p:cNvSpPr>
          <p:nvPr>
            <p:ph type="ftr" sz="quarter" idx="11"/>
          </p:nvPr>
        </p:nvSpPr>
        <p:spPr/>
        <p:txBody>
          <a:bodyPr/>
          <a:lstStyle/>
          <a:p>
            <a:endParaRPr lang="en-US">
              <a:solidFill>
                <a:srgbClr val="007852">
                  <a:tint val="75000"/>
                </a:srgbClr>
              </a:solidFill>
            </a:endParaRPr>
          </a:p>
        </p:txBody>
      </p:sp>
      <p:sp>
        <p:nvSpPr>
          <p:cNvPr id="8" name="Rectangle 5"/>
          <p:cNvSpPr/>
          <p:nvPr userDrawn="1"/>
        </p:nvSpPr>
        <p:spPr>
          <a:xfrm>
            <a:off x="0" y="1"/>
            <a:ext cx="11887200" cy="1397169"/>
          </a:xfrm>
          <a:custGeom>
            <a:avLst/>
            <a:gdLst>
              <a:gd name="connsiteX0" fmla="*/ 0 w 8686800"/>
              <a:gd name="connsiteY0" fmla="*/ 0 h 1168569"/>
              <a:gd name="connsiteX1" fmla="*/ 8686800 w 8686800"/>
              <a:gd name="connsiteY1" fmla="*/ 0 h 1168569"/>
              <a:gd name="connsiteX2" fmla="*/ 86868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6800" h="1168569">
                <a:moveTo>
                  <a:pt x="0" y="0"/>
                </a:moveTo>
                <a:lnTo>
                  <a:pt x="8686800" y="0"/>
                </a:lnTo>
                <a:cubicBezTo>
                  <a:pt x="8683625" y="646698"/>
                  <a:pt x="8185150" y="1160046"/>
                  <a:pt x="7048500" y="1168569"/>
                </a:cubicBezTo>
                <a:lnTo>
                  <a:pt x="0" y="116856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 name="Title 1"/>
          <p:cNvSpPr>
            <a:spLocks noGrp="1"/>
          </p:cNvSpPr>
          <p:nvPr>
            <p:ph type="title"/>
          </p:nvPr>
        </p:nvSpPr>
        <p:spPr>
          <a:xfrm>
            <a:off x="609600" y="228600"/>
            <a:ext cx="10972800" cy="609600"/>
          </a:xfrm>
          <a:prstGeom prst="rect">
            <a:avLst/>
          </a:prstGeom>
        </p:spPr>
        <p:txBody>
          <a:bodyPr>
            <a:normAutofit/>
          </a:bodyPr>
          <a:lstStyle>
            <a:lvl1pPr algn="l">
              <a:defRPr sz="3200" b="1">
                <a:solidFill>
                  <a:schemeClr val="bg1"/>
                </a:solidFill>
                <a:latin typeface="Trebuchet MS" panose="020B0603020202020204" pitchFamily="34" charset="0"/>
              </a:defRPr>
            </a:lvl1pPr>
          </a:lstStyle>
          <a:p>
            <a:r>
              <a:rPr lang="en-US"/>
              <a:t>Click to edit Master title style</a:t>
            </a:r>
          </a:p>
        </p:txBody>
      </p:sp>
      <p:sp>
        <p:nvSpPr>
          <p:cNvPr id="10" name="Subtitle 2"/>
          <p:cNvSpPr>
            <a:spLocks noGrp="1"/>
          </p:cNvSpPr>
          <p:nvPr>
            <p:ph type="subTitle" idx="12" hasCustomPrompt="1"/>
          </p:nvPr>
        </p:nvSpPr>
        <p:spPr>
          <a:xfrm>
            <a:off x="609600" y="762000"/>
            <a:ext cx="8534400" cy="609600"/>
          </a:xfrm>
          <a:prstGeom prst="rect">
            <a:avLst/>
          </a:prstGeom>
        </p:spPr>
        <p:txBody>
          <a:bodyPr>
            <a:normAutofit/>
          </a:bodyPr>
          <a:lstStyle>
            <a:lvl1pPr marL="0" indent="0" algn="l">
              <a:buNone/>
              <a:defRPr sz="2300">
                <a:solidFill>
                  <a:schemeClr val="bg2"/>
                </a:solidFill>
                <a:latin typeface="Trebuchet MS" panose="020B0603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221405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838201"/>
            <a:ext cx="6815667" cy="5287963"/>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47800"/>
            <a:ext cx="4011084" cy="46783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FE3060-2180-41C3-91CE-023801077C3B}" type="datetimeFigureOut">
              <a:rPr lang="en-US" smtClean="0">
                <a:solidFill>
                  <a:srgbClr val="007852">
                    <a:tint val="75000"/>
                  </a:srgbClr>
                </a:solidFill>
              </a:rPr>
              <a:pPr/>
              <a:t>6/15/2022</a:t>
            </a:fld>
            <a:endParaRPr lang="en-US">
              <a:solidFill>
                <a:srgbClr val="007852">
                  <a:tint val="75000"/>
                </a:srgbClr>
              </a:solidFill>
            </a:endParaRPr>
          </a:p>
        </p:txBody>
      </p:sp>
      <p:sp>
        <p:nvSpPr>
          <p:cNvPr id="6" name="Footer Placeholder 5"/>
          <p:cNvSpPr>
            <a:spLocks noGrp="1"/>
          </p:cNvSpPr>
          <p:nvPr>
            <p:ph type="ftr" sz="quarter" idx="11"/>
          </p:nvPr>
        </p:nvSpPr>
        <p:spPr/>
        <p:txBody>
          <a:bodyPr/>
          <a:lstStyle/>
          <a:p>
            <a:endParaRPr lang="en-US">
              <a:solidFill>
                <a:srgbClr val="007852">
                  <a:tint val="75000"/>
                </a:srgbClr>
              </a:solidFill>
            </a:endParaRPr>
          </a:p>
        </p:txBody>
      </p:sp>
      <p:sp>
        <p:nvSpPr>
          <p:cNvPr id="8" name="Rectangle 5"/>
          <p:cNvSpPr/>
          <p:nvPr userDrawn="1"/>
        </p:nvSpPr>
        <p:spPr>
          <a:xfrm>
            <a:off x="-31261" y="1"/>
            <a:ext cx="5416061" cy="1397169"/>
          </a:xfrm>
          <a:custGeom>
            <a:avLst/>
            <a:gdLst>
              <a:gd name="connsiteX0" fmla="*/ 0 w 8686800"/>
              <a:gd name="connsiteY0" fmla="*/ 0 h 1168569"/>
              <a:gd name="connsiteX1" fmla="*/ 8686800 w 8686800"/>
              <a:gd name="connsiteY1" fmla="*/ 0 h 1168569"/>
              <a:gd name="connsiteX2" fmla="*/ 86868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4728909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4728909 w 8686800"/>
              <a:gd name="connsiteY4" fmla="*/ 0 h 1168569"/>
              <a:gd name="connsiteX0" fmla="*/ 0 w 3957891"/>
              <a:gd name="connsiteY0" fmla="*/ 0 h 1168569"/>
              <a:gd name="connsiteX1" fmla="*/ 3957891 w 3957891"/>
              <a:gd name="connsiteY1" fmla="*/ 0 h 1168569"/>
              <a:gd name="connsiteX2" fmla="*/ 2319591 w 3957891"/>
              <a:gd name="connsiteY2" fmla="*/ 1168569 h 1168569"/>
              <a:gd name="connsiteX3" fmla="*/ 0 w 3957891"/>
              <a:gd name="connsiteY3" fmla="*/ 1168569 h 1168569"/>
              <a:gd name="connsiteX4" fmla="*/ 0 w 3957891"/>
              <a:gd name="connsiteY4" fmla="*/ 0 h 1168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7891" h="1168569">
                <a:moveTo>
                  <a:pt x="0" y="0"/>
                </a:moveTo>
                <a:lnTo>
                  <a:pt x="3957891" y="0"/>
                </a:lnTo>
                <a:cubicBezTo>
                  <a:pt x="3954716" y="646698"/>
                  <a:pt x="3456241" y="1160046"/>
                  <a:pt x="2319591" y="1168569"/>
                </a:cubicBezTo>
                <a:lnTo>
                  <a:pt x="0" y="116856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 name="Title 1"/>
          <p:cNvSpPr>
            <a:spLocks noGrp="1"/>
          </p:cNvSpPr>
          <p:nvPr>
            <p:ph type="title"/>
          </p:nvPr>
        </p:nvSpPr>
        <p:spPr>
          <a:xfrm>
            <a:off x="609600" y="228600"/>
            <a:ext cx="4064000" cy="990600"/>
          </a:xfrm>
          <a:prstGeom prst="rect">
            <a:avLst/>
          </a:prstGeom>
        </p:spPr>
        <p:txBody>
          <a:bodyPr>
            <a:normAutofit/>
          </a:bodyPr>
          <a:lstStyle>
            <a:lvl1pPr algn="l">
              <a:defRPr sz="2800" b="1">
                <a:solidFill>
                  <a:schemeClr val="bg1"/>
                </a:solidFill>
                <a:latin typeface="Trebuchet MS" panose="020B0603020202020204" pitchFamily="34" charset="0"/>
              </a:defRPr>
            </a:lvl1pPr>
          </a:lstStyle>
          <a:p>
            <a:r>
              <a:rPr lang="en-US"/>
              <a:t>Click to edit Master title style</a:t>
            </a:r>
          </a:p>
        </p:txBody>
      </p:sp>
    </p:spTree>
    <p:extLst>
      <p:ext uri="{BB962C8B-B14F-4D97-AF65-F5344CB8AC3E}">
        <p14:creationId xmlns:p14="http://schemas.microsoft.com/office/powerpoint/2010/main" val="17168807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tx2"/>
        </a:solidFill>
        <a:effectLst/>
      </p:bgPr>
    </p:bg>
    <p:spTree>
      <p:nvGrpSpPr>
        <p:cNvPr id="1" name=""/>
        <p:cNvGrpSpPr/>
        <p:nvPr/>
      </p:nvGrpSpPr>
      <p:grpSpPr>
        <a:xfrm>
          <a:off x="0" y="0"/>
          <a:ext cx="0" cy="0"/>
          <a:chOff x="0" y="0"/>
          <a:chExt cx="0" cy="0"/>
        </a:xfrm>
      </p:grpSpPr>
      <p:sp>
        <p:nvSpPr>
          <p:cNvPr id="9" name="Rectangle 11"/>
          <p:cNvSpPr/>
          <p:nvPr userDrawn="1"/>
        </p:nvSpPr>
        <p:spPr>
          <a:xfrm flipH="1">
            <a:off x="209878" y="151420"/>
            <a:ext cx="12013457" cy="6715838"/>
          </a:xfrm>
          <a:custGeom>
            <a:avLst/>
            <a:gdLst>
              <a:gd name="connsiteX0" fmla="*/ 0 w 8839200"/>
              <a:gd name="connsiteY0" fmla="*/ 0 h 3733800"/>
              <a:gd name="connsiteX1" fmla="*/ 8839200 w 8839200"/>
              <a:gd name="connsiteY1" fmla="*/ 0 h 3733800"/>
              <a:gd name="connsiteX2" fmla="*/ 8839200 w 8839200"/>
              <a:gd name="connsiteY2" fmla="*/ 3733800 h 3733800"/>
              <a:gd name="connsiteX3" fmla="*/ 0 w 8839200"/>
              <a:gd name="connsiteY3" fmla="*/ 3733800 h 3733800"/>
              <a:gd name="connsiteX4" fmla="*/ 0 w 8839200"/>
              <a:gd name="connsiteY4" fmla="*/ 0 h 3733800"/>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16"/>
              <a:gd name="connsiteY0" fmla="*/ 0 h 6638925"/>
              <a:gd name="connsiteX1" fmla="*/ 8839200 w 8839216"/>
              <a:gd name="connsiteY1" fmla="*/ 2905125 h 6638925"/>
              <a:gd name="connsiteX2" fmla="*/ 8839200 w 8839216"/>
              <a:gd name="connsiteY2" fmla="*/ 6638925 h 6638925"/>
              <a:gd name="connsiteX3" fmla="*/ 0 w 8839216"/>
              <a:gd name="connsiteY3" fmla="*/ 6638925 h 6638925"/>
              <a:gd name="connsiteX4" fmla="*/ 0 w 8839216"/>
              <a:gd name="connsiteY4" fmla="*/ 0 h 6638925"/>
              <a:gd name="connsiteX0" fmla="*/ 0 w 8839200"/>
              <a:gd name="connsiteY0" fmla="*/ 585264 h 7224189"/>
              <a:gd name="connsiteX1" fmla="*/ 2266950 w 8839200"/>
              <a:gd name="connsiteY1" fmla="*/ 661465 h 7224189"/>
              <a:gd name="connsiteX2" fmla="*/ 8839200 w 8839200"/>
              <a:gd name="connsiteY2" fmla="*/ 3490389 h 7224189"/>
              <a:gd name="connsiteX3" fmla="*/ 8839200 w 8839200"/>
              <a:gd name="connsiteY3" fmla="*/ 7224189 h 7224189"/>
              <a:gd name="connsiteX4" fmla="*/ 0 w 8839200"/>
              <a:gd name="connsiteY4" fmla="*/ 7224189 h 7224189"/>
              <a:gd name="connsiteX5" fmla="*/ 0 w 8839200"/>
              <a:gd name="connsiteY5" fmla="*/ 585264 h 7224189"/>
              <a:gd name="connsiteX0" fmla="*/ 0 w 8839200"/>
              <a:gd name="connsiteY0" fmla="*/ 605419 h 7244344"/>
              <a:gd name="connsiteX1" fmla="*/ 3667125 w 8839200"/>
              <a:gd name="connsiteY1" fmla="*/ 624470 h 7244344"/>
              <a:gd name="connsiteX2" fmla="*/ 8839200 w 8839200"/>
              <a:gd name="connsiteY2" fmla="*/ 3510544 h 7244344"/>
              <a:gd name="connsiteX3" fmla="*/ 8839200 w 8839200"/>
              <a:gd name="connsiteY3" fmla="*/ 7244344 h 7244344"/>
              <a:gd name="connsiteX4" fmla="*/ 0 w 8839200"/>
              <a:gd name="connsiteY4" fmla="*/ 7244344 h 7244344"/>
              <a:gd name="connsiteX5" fmla="*/ 0 w 8839200"/>
              <a:gd name="connsiteY5" fmla="*/ 605419 h 7244344"/>
              <a:gd name="connsiteX0" fmla="*/ 0 w 8839200"/>
              <a:gd name="connsiteY0" fmla="*/ 198649 h 6837574"/>
              <a:gd name="connsiteX1" fmla="*/ 3667125 w 8839200"/>
              <a:gd name="connsiteY1" fmla="*/ 217700 h 6837574"/>
              <a:gd name="connsiteX2" fmla="*/ 8839200 w 8839200"/>
              <a:gd name="connsiteY2" fmla="*/ 3103774 h 6837574"/>
              <a:gd name="connsiteX3" fmla="*/ 8839200 w 8839200"/>
              <a:gd name="connsiteY3" fmla="*/ 6837574 h 6837574"/>
              <a:gd name="connsiteX4" fmla="*/ 0 w 8839200"/>
              <a:gd name="connsiteY4" fmla="*/ 6837574 h 6837574"/>
              <a:gd name="connsiteX5" fmla="*/ 0 w 8839200"/>
              <a:gd name="connsiteY5" fmla="*/ 198649 h 6837574"/>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8304271 w 17143471"/>
              <a:gd name="connsiteY0" fmla="*/ 0 h 11444836"/>
              <a:gd name="connsiteX1" fmla="*/ 11971396 w 17143471"/>
              <a:gd name="connsiteY1" fmla="*/ 19051 h 11444836"/>
              <a:gd name="connsiteX2" fmla="*/ 17133946 w 17143471"/>
              <a:gd name="connsiteY2" fmla="*/ 4133850 h 11444836"/>
              <a:gd name="connsiteX3" fmla="*/ 17143471 w 17143471"/>
              <a:gd name="connsiteY3" fmla="*/ 6638925 h 11444836"/>
              <a:gd name="connsiteX4" fmla="*/ 0 w 17143471"/>
              <a:gd name="connsiteY4" fmla="*/ 11444836 h 11444836"/>
              <a:gd name="connsiteX5" fmla="*/ 8304271 w 17143471"/>
              <a:gd name="connsiteY5" fmla="*/ 0 h 11444836"/>
              <a:gd name="connsiteX0" fmla="*/ 32503 w 17143471"/>
              <a:gd name="connsiteY0" fmla="*/ 0 h 11430272"/>
              <a:gd name="connsiteX1" fmla="*/ 11971396 w 17143471"/>
              <a:gd name="connsiteY1" fmla="*/ 4487 h 11430272"/>
              <a:gd name="connsiteX2" fmla="*/ 17133946 w 17143471"/>
              <a:gd name="connsiteY2" fmla="*/ 4119286 h 11430272"/>
              <a:gd name="connsiteX3" fmla="*/ 17143471 w 17143471"/>
              <a:gd name="connsiteY3" fmla="*/ 6624361 h 11430272"/>
              <a:gd name="connsiteX4" fmla="*/ 0 w 17143471"/>
              <a:gd name="connsiteY4" fmla="*/ 11430272 h 11430272"/>
              <a:gd name="connsiteX5" fmla="*/ 32503 w 17143471"/>
              <a:gd name="connsiteY5" fmla="*/ 0 h 11430272"/>
              <a:gd name="connsiteX0" fmla="*/ 32503 w 17133972"/>
              <a:gd name="connsiteY0" fmla="*/ 0 h 11444836"/>
              <a:gd name="connsiteX1" fmla="*/ 11971396 w 17133972"/>
              <a:gd name="connsiteY1" fmla="*/ 4487 h 11444836"/>
              <a:gd name="connsiteX2" fmla="*/ 17133946 w 17133972"/>
              <a:gd name="connsiteY2" fmla="*/ 4119286 h 11444836"/>
              <a:gd name="connsiteX3" fmla="*/ 17127220 w 17133972"/>
              <a:gd name="connsiteY3" fmla="*/ 11444836 h 11444836"/>
              <a:gd name="connsiteX4" fmla="*/ 0 w 17133972"/>
              <a:gd name="connsiteY4" fmla="*/ 11430272 h 11444836"/>
              <a:gd name="connsiteX5" fmla="*/ 32503 w 17133972"/>
              <a:gd name="connsiteY5" fmla="*/ 0 h 11444836"/>
              <a:gd name="connsiteX0" fmla="*/ 32503 w 17133974"/>
              <a:gd name="connsiteY0" fmla="*/ 0 h 11444836"/>
              <a:gd name="connsiteX1" fmla="*/ 11971396 w 17133974"/>
              <a:gd name="connsiteY1" fmla="*/ 4487 h 11444836"/>
              <a:gd name="connsiteX2" fmla="*/ 17133947 w 17133974"/>
              <a:gd name="connsiteY2" fmla="*/ 3012469 h 11444836"/>
              <a:gd name="connsiteX3" fmla="*/ 17127220 w 17133974"/>
              <a:gd name="connsiteY3" fmla="*/ 11444836 h 11444836"/>
              <a:gd name="connsiteX4" fmla="*/ 0 w 17133974"/>
              <a:gd name="connsiteY4" fmla="*/ 11430272 h 11444836"/>
              <a:gd name="connsiteX5" fmla="*/ 32503 w 17133974"/>
              <a:gd name="connsiteY5" fmla="*/ 0 h 11444836"/>
              <a:gd name="connsiteX0" fmla="*/ 32503 w 17133999"/>
              <a:gd name="connsiteY0" fmla="*/ 24640 h 11469476"/>
              <a:gd name="connsiteX1" fmla="*/ 13125221 w 17133999"/>
              <a:gd name="connsiteY1" fmla="*/ 0 h 11469476"/>
              <a:gd name="connsiteX2" fmla="*/ 17133947 w 17133999"/>
              <a:gd name="connsiteY2" fmla="*/ 3037109 h 11469476"/>
              <a:gd name="connsiteX3" fmla="*/ 17127220 w 17133999"/>
              <a:gd name="connsiteY3" fmla="*/ 11469476 h 11469476"/>
              <a:gd name="connsiteX4" fmla="*/ 0 w 17133999"/>
              <a:gd name="connsiteY4" fmla="*/ 11454912 h 11469476"/>
              <a:gd name="connsiteX5" fmla="*/ 32503 w 17133999"/>
              <a:gd name="connsiteY5" fmla="*/ 24640 h 11469476"/>
              <a:gd name="connsiteX0" fmla="*/ 32503 w 17133999"/>
              <a:gd name="connsiteY0" fmla="*/ 0 h 11444836"/>
              <a:gd name="connsiteX1" fmla="*/ 13125221 w 17133999"/>
              <a:gd name="connsiteY1" fmla="*/ 4486 h 11444836"/>
              <a:gd name="connsiteX2" fmla="*/ 17133947 w 17133999"/>
              <a:gd name="connsiteY2" fmla="*/ 3012469 h 11444836"/>
              <a:gd name="connsiteX3" fmla="*/ 17127220 w 17133999"/>
              <a:gd name="connsiteY3" fmla="*/ 11444836 h 11444836"/>
              <a:gd name="connsiteX4" fmla="*/ 0 w 17133999"/>
              <a:gd name="connsiteY4" fmla="*/ 11430272 h 11444836"/>
              <a:gd name="connsiteX5" fmla="*/ 32503 w 17133999"/>
              <a:gd name="connsiteY5" fmla="*/ 0 h 11444836"/>
              <a:gd name="connsiteX0" fmla="*/ 32503 w 17133984"/>
              <a:gd name="connsiteY0" fmla="*/ 0 h 11444836"/>
              <a:gd name="connsiteX1" fmla="*/ 13125221 w 17133984"/>
              <a:gd name="connsiteY1" fmla="*/ 4486 h 11444836"/>
              <a:gd name="connsiteX2" fmla="*/ 17133947 w 17133984"/>
              <a:gd name="connsiteY2" fmla="*/ 3012469 h 11444836"/>
              <a:gd name="connsiteX3" fmla="*/ 17127220 w 17133984"/>
              <a:gd name="connsiteY3" fmla="*/ 11444836 h 11444836"/>
              <a:gd name="connsiteX4" fmla="*/ 0 w 17133984"/>
              <a:gd name="connsiteY4" fmla="*/ 11430272 h 11444836"/>
              <a:gd name="connsiteX5" fmla="*/ 32503 w 17133984"/>
              <a:gd name="connsiteY5" fmla="*/ 0 h 11444836"/>
              <a:gd name="connsiteX0" fmla="*/ 32503 w 17133948"/>
              <a:gd name="connsiteY0" fmla="*/ 0 h 11444836"/>
              <a:gd name="connsiteX1" fmla="*/ 13125221 w 17133948"/>
              <a:gd name="connsiteY1" fmla="*/ 4486 h 11444836"/>
              <a:gd name="connsiteX2" fmla="*/ 17133947 w 17133948"/>
              <a:gd name="connsiteY2" fmla="*/ 3012469 h 11444836"/>
              <a:gd name="connsiteX3" fmla="*/ 17127220 w 17133948"/>
              <a:gd name="connsiteY3" fmla="*/ 11444836 h 11444836"/>
              <a:gd name="connsiteX4" fmla="*/ 0 w 17133948"/>
              <a:gd name="connsiteY4" fmla="*/ 11430272 h 11444836"/>
              <a:gd name="connsiteX5" fmla="*/ 32503 w 17133948"/>
              <a:gd name="connsiteY5" fmla="*/ 0 h 1144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33948" h="11444836">
                <a:moveTo>
                  <a:pt x="32503" y="0"/>
                </a:moveTo>
                <a:lnTo>
                  <a:pt x="13125221" y="4486"/>
                </a:lnTo>
                <a:cubicBezTo>
                  <a:pt x="15345212" y="-16704"/>
                  <a:pt x="17127220" y="1464794"/>
                  <a:pt x="17133947" y="3012469"/>
                </a:cubicBezTo>
                <a:cubicBezTo>
                  <a:pt x="17131705" y="5823258"/>
                  <a:pt x="17129462" y="8634047"/>
                  <a:pt x="17127220" y="11444836"/>
                </a:cubicBezTo>
                <a:lnTo>
                  <a:pt x="0" y="11430272"/>
                </a:lnTo>
                <a:cubicBezTo>
                  <a:pt x="10834" y="7620181"/>
                  <a:pt x="21669" y="3810091"/>
                  <a:pt x="3250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31200" y="6156046"/>
            <a:ext cx="2844800" cy="701954"/>
          </a:xfrm>
          <a:prstGeom prst="rect">
            <a:avLst/>
          </a:prstGeom>
        </p:spPr>
      </p:pic>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FE3060-2180-41C3-91CE-023801077C3B}" type="datetimeFigureOut">
              <a:rPr lang="en-US" smtClean="0">
                <a:solidFill>
                  <a:srgbClr val="007852">
                    <a:tint val="75000"/>
                  </a:srgbClr>
                </a:solidFill>
              </a:rPr>
              <a:pPr/>
              <a:t>6/15/2022</a:t>
            </a:fld>
            <a:endParaRPr lang="en-US">
              <a:solidFill>
                <a:srgbClr val="007852">
                  <a:tint val="75000"/>
                </a:srgbClr>
              </a:solidFill>
            </a:endParaRPr>
          </a:p>
        </p:txBody>
      </p:sp>
      <p:sp>
        <p:nvSpPr>
          <p:cNvPr id="6" name="Footer Placeholder 5"/>
          <p:cNvSpPr>
            <a:spLocks noGrp="1"/>
          </p:cNvSpPr>
          <p:nvPr>
            <p:ph type="ftr" sz="quarter" idx="11"/>
          </p:nvPr>
        </p:nvSpPr>
        <p:spPr/>
        <p:txBody>
          <a:bodyPr/>
          <a:lstStyle/>
          <a:p>
            <a:endParaRPr lang="en-US">
              <a:solidFill>
                <a:srgbClr val="007852">
                  <a:tint val="75000"/>
                </a:srgbClr>
              </a:solidFill>
            </a:endParaRPr>
          </a:p>
        </p:txBody>
      </p:sp>
      <p:sp>
        <p:nvSpPr>
          <p:cNvPr id="10" name="TextBox 9"/>
          <p:cNvSpPr txBox="1"/>
          <p:nvPr userDrawn="1"/>
        </p:nvSpPr>
        <p:spPr>
          <a:xfrm>
            <a:off x="11379200" y="6336268"/>
            <a:ext cx="609568" cy="369332"/>
          </a:xfrm>
          <a:prstGeom prst="rect">
            <a:avLst/>
          </a:prstGeom>
          <a:noFill/>
        </p:spPr>
        <p:txBody>
          <a:bodyPr wrap="square" rtlCol="0">
            <a:spAutoFit/>
          </a:bodyPr>
          <a:lstStyle/>
          <a:p>
            <a:pPr fontAlgn="auto">
              <a:spcBef>
                <a:spcPts val="0"/>
              </a:spcBef>
              <a:spcAft>
                <a:spcPts val="0"/>
              </a:spcAft>
            </a:pPr>
            <a:fld id="{392D9293-7378-4473-89C7-CA5342781C0A}" type="slidenum">
              <a:rPr lang="en-US" smtClean="0">
                <a:solidFill>
                  <a:srgbClr val="007852"/>
                </a:solidFill>
                <a:latin typeface="Calibri"/>
              </a:rPr>
              <a:pPr fontAlgn="auto">
                <a:spcBef>
                  <a:spcPts val="0"/>
                </a:spcBef>
                <a:spcAft>
                  <a:spcPts val="0"/>
                </a:spcAft>
              </a:pPr>
              <a:t>‹#›</a:t>
            </a:fld>
            <a:endParaRPr lang="en-US">
              <a:solidFill>
                <a:srgbClr val="007852"/>
              </a:solidFill>
              <a:latin typeface="Calibri"/>
            </a:endParaRPr>
          </a:p>
        </p:txBody>
      </p:sp>
      <p:sp>
        <p:nvSpPr>
          <p:cNvPr id="12" name="Title 1"/>
          <p:cNvSpPr>
            <a:spLocks noGrp="1"/>
          </p:cNvSpPr>
          <p:nvPr>
            <p:ph type="title"/>
          </p:nvPr>
        </p:nvSpPr>
        <p:spPr>
          <a:xfrm>
            <a:off x="2438400" y="4800600"/>
            <a:ext cx="7213600" cy="533400"/>
          </a:xfrm>
          <a:prstGeom prst="rect">
            <a:avLst/>
          </a:prstGeom>
        </p:spPr>
        <p:txBody>
          <a:bodyPr>
            <a:normAutofit/>
          </a:bodyPr>
          <a:lstStyle>
            <a:lvl1pPr algn="l">
              <a:defRPr sz="2800" b="1">
                <a:solidFill>
                  <a:schemeClr val="tx2"/>
                </a:solidFill>
                <a:latin typeface="Trebuchet MS" panose="020B0603020202020204" pitchFamily="34" charset="0"/>
              </a:defRPr>
            </a:lvl1pPr>
          </a:lstStyle>
          <a:p>
            <a:r>
              <a:rPr lang="en-US"/>
              <a:t>Click to edit Master title style</a:t>
            </a:r>
          </a:p>
        </p:txBody>
      </p:sp>
    </p:spTree>
    <p:extLst>
      <p:ext uri="{BB962C8B-B14F-4D97-AF65-F5344CB8AC3E}">
        <p14:creationId xmlns:p14="http://schemas.microsoft.com/office/powerpoint/2010/main" val="30150900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5" name="Rectangle 4"/>
          <p:cNvSpPr>
            <a:spLocks noChangeArrowheads="1"/>
          </p:cNvSpPr>
          <p:nvPr/>
        </p:nvSpPr>
        <p:spPr bwMode="white">
          <a:xfrm>
            <a:off x="11988800" y="3175"/>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6" name="Rectangle 5"/>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7" name="Rectangle 6"/>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10" name="Rectangle 9"/>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11" name="Straight Connector 10"/>
          <p:cNvSpPr>
            <a:spLocks noChangeShapeType="1"/>
          </p:cNvSpPr>
          <p:nvPr/>
        </p:nvSpPr>
        <p:spPr bwMode="auto">
          <a:xfrm>
            <a:off x="207434" y="241935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0" hangingPunct="0">
              <a:defRPr/>
            </a:pPr>
            <a:endParaRPr lang="en-US"/>
          </a:p>
        </p:txBody>
      </p:sp>
      <p:sp>
        <p:nvSpPr>
          <p:cNvPr id="12" name="Rectangle 11"/>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hangingPunct="0">
              <a:defRPr/>
            </a:pPr>
            <a:endParaRPr lang="en-US"/>
          </a:p>
        </p:txBody>
      </p:sp>
      <p:sp>
        <p:nvSpPr>
          <p:cNvPr id="13" name="Oval 12"/>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4" name="Oval 13"/>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914400" y="381000"/>
            <a:ext cx="103632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5791200" y="2198689"/>
            <a:ext cx="609600" cy="441325"/>
          </a:xfrm>
        </p:spPr>
        <p:txBody>
          <a:bodyPr/>
          <a:lstStyle>
            <a:lvl1pPr>
              <a:defRPr>
                <a:solidFill>
                  <a:schemeClr val="accent3">
                    <a:shade val="75000"/>
                  </a:schemeClr>
                </a:solidFill>
              </a:defRPr>
            </a:lvl1pPr>
          </a:lstStyle>
          <a:p>
            <a:pPr>
              <a:defRPr/>
            </a:pPr>
            <a:fld id="{7C8AC691-F41B-4F37-AE41-57C03389AD03}" type="slidenum">
              <a:rPr lang="en-US"/>
              <a:pPr>
                <a:defRPr/>
              </a:pPr>
              <a:t>‹#›</a:t>
            </a:fld>
            <a:endParaRPr lang="en-US"/>
          </a:p>
        </p:txBody>
      </p:sp>
    </p:spTree>
    <p:extLst>
      <p:ext uri="{BB962C8B-B14F-4D97-AF65-F5344CB8AC3E}">
        <p14:creationId xmlns:p14="http://schemas.microsoft.com/office/powerpoint/2010/main" val="3754904570"/>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402336" y="1527048"/>
            <a:ext cx="1133856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5816600" y="1027114"/>
            <a:ext cx="609600" cy="441325"/>
          </a:xfrm>
        </p:spPr>
        <p:txBody>
          <a:bodyPr/>
          <a:lstStyle>
            <a:lvl1pPr>
              <a:defRPr/>
            </a:lvl1pPr>
          </a:lstStyle>
          <a:p>
            <a:pPr>
              <a:defRPr/>
            </a:pPr>
            <a:fld id="{A04C94A9-BEA9-4B3C-A099-4CACB80A7521}" type="slidenum">
              <a:rPr lang="en-US"/>
              <a:pPr>
                <a:defRPr/>
              </a:pPr>
              <a:t>‹#›</a:t>
            </a:fld>
            <a:endParaRPr lang="en-US"/>
          </a:p>
        </p:txBody>
      </p:sp>
    </p:spTree>
    <p:extLst>
      <p:ext uri="{BB962C8B-B14F-4D97-AF65-F5344CB8AC3E}">
        <p14:creationId xmlns:p14="http://schemas.microsoft.com/office/powerpoint/2010/main" val="2700679985"/>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5" name="Rectangle 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6" name="Rectangle 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7" name="Rectangle 6"/>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8" name="Rectangle 7"/>
          <p:cNvSpPr>
            <a:spLocks noChangeArrowheads="1"/>
          </p:cNvSpPr>
          <p:nvPr/>
        </p:nvSpPr>
        <p:spPr bwMode="white">
          <a:xfrm>
            <a:off x="203200" y="2286000"/>
            <a:ext cx="11777133"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9" name="Rectangle 8"/>
          <p:cNvSpPr>
            <a:spLocks noChangeArrowheads="1"/>
          </p:cNvSpPr>
          <p:nvPr/>
        </p:nvSpPr>
        <p:spPr bwMode="auto">
          <a:xfrm>
            <a:off x="207434" y="142875"/>
            <a:ext cx="11777133"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10" name="Rectangle 9"/>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11" name="Rectangle 10"/>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hangingPunct="0">
              <a:defRPr/>
            </a:pPr>
            <a:endParaRPr lang="en-US"/>
          </a:p>
        </p:txBody>
      </p:sp>
      <p:sp>
        <p:nvSpPr>
          <p:cNvPr id="12" name="Straight Connector 11"/>
          <p:cNvSpPr>
            <a:spLocks noChangeShapeType="1"/>
          </p:cNvSpPr>
          <p:nvPr/>
        </p:nvSpPr>
        <p:spPr bwMode="auto">
          <a:xfrm>
            <a:off x="203200" y="2438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0" hangingPunct="0">
              <a:defRPr/>
            </a:pPr>
            <a:endParaRPr lang="en-US"/>
          </a:p>
        </p:txBody>
      </p:sp>
      <p:sp>
        <p:nvSpPr>
          <p:cNvPr id="13" name="Oval 12"/>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4" name="Oval 13"/>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Text Placeholder 2"/>
          <p:cNvSpPr>
            <a:spLocks noGrp="1"/>
          </p:cNvSpPr>
          <p:nvPr>
            <p:ph type="body" idx="1"/>
          </p:nvPr>
        </p:nvSpPr>
        <p:spPr>
          <a:xfrm>
            <a:off x="1824568" y="2743200"/>
            <a:ext cx="8640232"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963084" y="533400"/>
            <a:ext cx="103632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endParaRPr lang="en-US"/>
          </a:p>
        </p:txBody>
      </p:sp>
      <p:sp>
        <p:nvSpPr>
          <p:cNvPr id="17" name="Slide Number Placeholder 5"/>
          <p:cNvSpPr>
            <a:spLocks noGrp="1"/>
          </p:cNvSpPr>
          <p:nvPr>
            <p:ph type="sldNum" sz="quarter" idx="12"/>
          </p:nvPr>
        </p:nvSpPr>
        <p:spPr>
          <a:xfrm>
            <a:off x="5791200" y="2198689"/>
            <a:ext cx="609600" cy="441325"/>
          </a:xfrm>
        </p:spPr>
        <p:txBody>
          <a:bodyPr/>
          <a:lstStyle>
            <a:lvl1pPr>
              <a:defRPr>
                <a:solidFill>
                  <a:schemeClr val="accent3">
                    <a:shade val="75000"/>
                  </a:schemeClr>
                </a:solidFill>
              </a:defRPr>
            </a:lvl1pPr>
          </a:lstStyle>
          <a:p>
            <a:pPr>
              <a:defRPr/>
            </a:pPr>
            <a:fld id="{10AFB63B-D935-4373-8A6D-38E4E19294CE}" type="slidenum">
              <a:rPr lang="en-US"/>
              <a:pPr>
                <a:defRPr/>
              </a:pPr>
              <a:t>‹#›</a:t>
            </a:fld>
            <a:endParaRPr lang="en-US"/>
          </a:p>
        </p:txBody>
      </p:sp>
    </p:spTree>
    <p:extLst>
      <p:ext uri="{BB962C8B-B14F-4D97-AF65-F5344CB8AC3E}">
        <p14:creationId xmlns:p14="http://schemas.microsoft.com/office/powerpoint/2010/main" val="2629666042"/>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6083301" y="1576388"/>
            <a:ext cx="12700" cy="4818062"/>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eaLnBrk="0" hangingPunct="0">
              <a:defRPr/>
            </a:pPr>
            <a:endParaRPr lang="en-US"/>
          </a:p>
        </p:txBody>
      </p:sp>
      <p:sp>
        <p:nvSpPr>
          <p:cNvPr id="2" name="Title 1"/>
          <p:cNvSpPr>
            <a:spLocks noGrp="1"/>
          </p:cNvSpPr>
          <p:nvPr>
            <p:ph type="title"/>
          </p:nvPr>
        </p:nvSpPr>
        <p:spPr>
          <a:xfrm>
            <a:off x="402336" y="228600"/>
            <a:ext cx="11379200" cy="758952"/>
          </a:xfrm>
        </p:spPr>
        <p:txBody>
          <a:bodyPr/>
          <a:lstStyle/>
          <a:p>
            <a:r>
              <a:rPr lang="en-US"/>
              <a:t>Click to edit Master title style</a:t>
            </a:r>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a:xfrm>
            <a:off x="7721601" y="6410326"/>
            <a:ext cx="4059767" cy="365125"/>
          </a:xfrm>
        </p:spPr>
        <p:txBody>
          <a:bodyPr/>
          <a:lstStyle>
            <a:lvl1pPr>
              <a:defRPr/>
            </a:lvl1pPr>
          </a:lstStyle>
          <a:p>
            <a:pPr>
              <a:defRPr/>
            </a:pPr>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C4755928-0B00-4B40-A170-267CB376CA90}" type="slidenum">
              <a:rPr lang="en-US"/>
              <a:pPr>
                <a:defRPr/>
              </a:pPr>
              <a:t>‹#›</a:t>
            </a:fld>
            <a:endParaRPr lang="en-US"/>
          </a:p>
        </p:txBody>
      </p:sp>
    </p:spTree>
    <p:extLst>
      <p:ext uri="{BB962C8B-B14F-4D97-AF65-F5344CB8AC3E}">
        <p14:creationId xmlns:p14="http://schemas.microsoft.com/office/powerpoint/2010/main" val="2320587218"/>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flipV="1">
            <a:off x="6096000" y="2200276"/>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eaLnBrk="0" hangingPunct="0">
              <a:defRPr/>
            </a:pPr>
            <a:endParaRPr lang="en-US"/>
          </a:p>
        </p:txBody>
      </p:sp>
      <p:sp>
        <p:nvSpPr>
          <p:cNvPr id="8" name="Rectangle 7"/>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9" name="Rectangle 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11" name="Rectangle 10"/>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12" name="Rectangle 11"/>
          <p:cNvSpPr/>
          <p:nvPr/>
        </p:nvSpPr>
        <p:spPr>
          <a:xfrm>
            <a:off x="203200" y="1371600"/>
            <a:ext cx="11777133"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3" name="Rectangle 12"/>
          <p:cNvSpPr>
            <a:spLocks noChangeArrowheads="1"/>
          </p:cNvSpPr>
          <p:nvPr/>
        </p:nvSpPr>
        <p:spPr bwMode="auto">
          <a:xfrm>
            <a:off x="194734" y="6391275"/>
            <a:ext cx="11777133"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14" name="Straight Connector 13"/>
          <p:cNvSpPr>
            <a:spLocks noChangeShapeType="1"/>
          </p:cNvSpPr>
          <p:nvPr/>
        </p:nvSpPr>
        <p:spPr bwMode="auto">
          <a:xfrm>
            <a:off x="203200" y="1279525"/>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0" hangingPunct="0">
              <a:defRPr/>
            </a:pPr>
            <a:endParaRPr lang="en-US"/>
          </a:p>
        </p:txBody>
      </p:sp>
      <p:sp>
        <p:nvSpPr>
          <p:cNvPr id="15" name="Rectangle 14"/>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hangingPunct="0">
              <a:defRPr/>
            </a:pPr>
            <a:endParaRPr lang="en-US"/>
          </a:p>
        </p:txBody>
      </p:sp>
      <p:sp>
        <p:nvSpPr>
          <p:cNvPr id="16" name="Oval 15"/>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7" name="Oval 16"/>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402336" y="2471383"/>
            <a:ext cx="5388864"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6400800" y="2471383"/>
            <a:ext cx="53848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endParaRPr lang="en-US"/>
          </a:p>
        </p:txBody>
      </p:sp>
      <p:sp>
        <p:nvSpPr>
          <p:cNvPr id="19" name="Footer Placeholder 7"/>
          <p:cNvSpPr>
            <a:spLocks noGrp="1"/>
          </p:cNvSpPr>
          <p:nvPr>
            <p:ph type="ftr" sz="quarter" idx="11"/>
          </p:nvPr>
        </p:nvSpPr>
        <p:spPr>
          <a:xfrm>
            <a:off x="406400" y="6410326"/>
            <a:ext cx="47752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5791200" y="1042989"/>
            <a:ext cx="609600" cy="441325"/>
          </a:xfrm>
        </p:spPr>
        <p:txBody>
          <a:bodyPr/>
          <a:lstStyle>
            <a:lvl1pPr algn="ctr">
              <a:defRPr/>
            </a:lvl1pPr>
          </a:lstStyle>
          <a:p>
            <a:pPr>
              <a:defRPr/>
            </a:pPr>
            <a:fld id="{3A01D657-1E90-41CB-9057-5A0C6E9D1B68}" type="slidenum">
              <a:rPr lang="en-US"/>
              <a:pPr>
                <a:defRPr/>
              </a:pPr>
              <a:t>‹#›</a:t>
            </a:fld>
            <a:endParaRPr lang="en-US"/>
          </a:p>
        </p:txBody>
      </p:sp>
    </p:spTree>
    <p:extLst>
      <p:ext uri="{BB962C8B-B14F-4D97-AF65-F5344CB8AC3E}">
        <p14:creationId xmlns:p14="http://schemas.microsoft.com/office/powerpoint/2010/main" val="3317532153"/>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5791200" y="1036639"/>
            <a:ext cx="609600" cy="441325"/>
          </a:xfrm>
        </p:spPr>
        <p:txBody>
          <a:bodyPr/>
          <a:lstStyle>
            <a:lvl1pPr>
              <a:defRPr/>
            </a:lvl1pPr>
          </a:lstStyle>
          <a:p>
            <a:pPr>
              <a:defRPr/>
            </a:pPr>
            <a:fld id="{28395985-1256-4B22-A197-C887E4DB1B84}" type="slidenum">
              <a:rPr lang="en-US"/>
              <a:pPr>
                <a:defRPr/>
              </a:pPr>
              <a:t>‹#›</a:t>
            </a:fld>
            <a:endParaRPr lang="en-US"/>
          </a:p>
        </p:txBody>
      </p:sp>
    </p:spTree>
    <p:extLst>
      <p:ext uri="{BB962C8B-B14F-4D97-AF65-F5344CB8AC3E}">
        <p14:creationId xmlns:p14="http://schemas.microsoft.com/office/powerpoint/2010/main" val="1426792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B2B5E6-896E-4816-90AD-6E19F35EB04A}"/>
              </a:ext>
            </a:extLst>
          </p:cNvPr>
          <p:cNvSpPr/>
          <p:nvPr/>
        </p:nvSpPr>
        <p:spPr>
          <a:xfrm>
            <a:off x="0" y="1"/>
            <a:ext cx="12192000" cy="122767"/>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829138218"/>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3" name="Rectangle 2"/>
          <p:cNvSpPr>
            <a:spLocks noChangeArrowheads="1"/>
          </p:cNvSpPr>
          <p:nvPr/>
        </p:nvSpPr>
        <p:spPr bwMode="white">
          <a:xfrm>
            <a:off x="0" y="1"/>
            <a:ext cx="12192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4" name="Rectangle 3"/>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5" name="Rectangle 4"/>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6" name="Rectangle 5"/>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7" name="Rectangle 6"/>
          <p:cNvSpPr>
            <a:spLocks noChangeArrowheads="1"/>
          </p:cNvSpPr>
          <p:nvPr/>
        </p:nvSpPr>
        <p:spPr bwMode="auto">
          <a:xfrm>
            <a:off x="203200" y="15875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hangingPunct="0">
              <a:defRPr/>
            </a:pPr>
            <a:endParaRPr lang="en-US"/>
          </a:p>
        </p:txBody>
      </p:sp>
      <p:sp>
        <p:nvSpPr>
          <p:cNvPr id="8" name="Date Placeholder 1"/>
          <p:cNvSpPr>
            <a:spLocks noGrp="1"/>
          </p:cNvSpPr>
          <p:nvPr>
            <p:ph type="dt" sz="half" idx="10"/>
          </p:nvPr>
        </p:nvSpPr>
        <p:spPr/>
        <p:txBody>
          <a:bodyPr/>
          <a:lstStyle>
            <a:lvl1pPr>
              <a:defRPr/>
            </a:lvl1pPr>
          </a:lstStyle>
          <a:p>
            <a:pPr>
              <a:defRPr/>
            </a:pPr>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5689600" y="6324601"/>
            <a:ext cx="812800" cy="441325"/>
          </a:xfrm>
        </p:spPr>
        <p:txBody>
          <a:bodyPr/>
          <a:lstStyle>
            <a:lvl1pPr>
              <a:defRPr>
                <a:solidFill>
                  <a:srgbClr val="FFFFFF"/>
                </a:solidFill>
              </a:defRPr>
            </a:lvl1pPr>
          </a:lstStyle>
          <a:p>
            <a:pPr>
              <a:defRPr/>
            </a:pPr>
            <a:fld id="{2F91FA87-EDDE-4995-ADB9-B3E606E07438}" type="slidenum">
              <a:rPr lang="en-US"/>
              <a:pPr>
                <a:defRPr/>
              </a:pPr>
              <a:t>‹#›</a:t>
            </a:fld>
            <a:endParaRPr lang="en-US"/>
          </a:p>
        </p:txBody>
      </p:sp>
    </p:spTree>
    <p:extLst>
      <p:ext uri="{BB962C8B-B14F-4D97-AF65-F5344CB8AC3E}">
        <p14:creationId xmlns:p14="http://schemas.microsoft.com/office/powerpoint/2010/main" val="35998250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203200" y="152400"/>
            <a:ext cx="11777133"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6" name="Rectangle 5"/>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7" name="Rectangle 6"/>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8" name="Rectangle 7"/>
          <p:cNvSpPr>
            <a:spLocks noChangeArrowheads="1"/>
          </p:cNvSpPr>
          <p:nvPr/>
        </p:nvSpPr>
        <p:spPr bwMode="white">
          <a:xfrm>
            <a:off x="0" y="1"/>
            <a:ext cx="12192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10" name="Rectangle 9"/>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1" name="Rectangle 10"/>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hangingPunct="0">
              <a:defRPr/>
            </a:pPr>
            <a:endParaRPr lang="en-US"/>
          </a:p>
        </p:txBody>
      </p:sp>
      <p:sp>
        <p:nvSpPr>
          <p:cNvPr id="12" name="Straight Connector 11"/>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0" hangingPunct="0">
              <a:defRPr/>
            </a:pPr>
            <a:endParaRPr lang="en-US"/>
          </a:p>
        </p:txBody>
      </p:sp>
      <p:sp>
        <p:nvSpPr>
          <p:cNvPr id="13" name="Oval 12"/>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4" name="Oval 13"/>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5" name="Rectangle 14"/>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2" name="Title 1"/>
          <p:cNvSpPr>
            <a:spLocks noGrp="1"/>
          </p:cNvSpPr>
          <p:nvPr>
            <p:ph type="title"/>
          </p:nvPr>
        </p:nvSpPr>
        <p:spPr>
          <a:xfrm>
            <a:off x="508000" y="914400"/>
            <a:ext cx="3149600" cy="990600"/>
          </a:xfrm>
        </p:spPr>
        <p:txBody>
          <a:bodyPr>
            <a:noAutofit/>
          </a:bodyPr>
          <a:lstStyle>
            <a:lvl1pPr algn="l">
              <a:buNone/>
              <a:defRPr sz="2200"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4165600" y="685800"/>
            <a:ext cx="75184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828800" y="312739"/>
            <a:ext cx="609600" cy="441325"/>
          </a:xfrm>
        </p:spPr>
        <p:txBody>
          <a:bodyPr/>
          <a:lstStyle>
            <a:lvl1pPr>
              <a:defRPr>
                <a:solidFill>
                  <a:schemeClr val="accent3">
                    <a:shade val="75000"/>
                  </a:schemeClr>
                </a:solidFill>
              </a:defRPr>
            </a:lvl1pPr>
          </a:lstStyle>
          <a:p>
            <a:pPr>
              <a:defRPr/>
            </a:pPr>
            <a:fld id="{2AAA7A5F-084D-4971-948E-D2E8D2493E62}"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endParaRPr lang="en-US"/>
          </a:p>
        </p:txBody>
      </p:sp>
      <p:sp>
        <p:nvSpPr>
          <p:cNvPr id="18" name="Footer Placeholder 5"/>
          <p:cNvSpPr>
            <a:spLocks noGrp="1"/>
          </p:cNvSpPr>
          <p:nvPr>
            <p:ph type="ftr" sz="quarter" idx="12"/>
          </p:nvPr>
        </p:nvSpPr>
        <p:spPr>
          <a:xfrm>
            <a:off x="402168" y="6410326"/>
            <a:ext cx="4510617" cy="366713"/>
          </a:xfrm>
        </p:spPr>
        <p:txBody>
          <a:bodyPr/>
          <a:lstStyle>
            <a:lvl1pPr>
              <a:defRPr/>
            </a:lvl1pPr>
          </a:lstStyle>
          <a:p>
            <a:pPr>
              <a:defRPr/>
            </a:pPr>
            <a:endParaRPr lang="en-US"/>
          </a:p>
        </p:txBody>
      </p:sp>
    </p:spTree>
    <p:extLst>
      <p:ext uri="{BB962C8B-B14F-4D97-AF65-F5344CB8AC3E}">
        <p14:creationId xmlns:p14="http://schemas.microsoft.com/office/powerpoint/2010/main" val="2981129008"/>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0" hangingPunct="0">
              <a:defRPr/>
            </a:pPr>
            <a:endParaRPr lang="en-US"/>
          </a:p>
        </p:txBody>
      </p:sp>
      <p:sp>
        <p:nvSpPr>
          <p:cNvPr id="6" name="Rectangle 5"/>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7" name="Rectangle 6"/>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8" name="Rectangle 7"/>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10" name="Rectangle 9"/>
          <p:cNvSpPr>
            <a:spLocks noChangeArrowheads="1"/>
          </p:cNvSpPr>
          <p:nvPr/>
        </p:nvSpPr>
        <p:spPr bwMode="auto">
          <a:xfrm>
            <a:off x="203200" y="152401"/>
            <a:ext cx="11777133"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11" name="Rectangle 10"/>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2" name="Rectangle 11"/>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hangingPunct="0">
              <a:defRPr/>
            </a:pPr>
            <a:endParaRPr lang="en-US"/>
          </a:p>
        </p:txBody>
      </p:sp>
      <p:sp>
        <p:nvSpPr>
          <p:cNvPr id="13" name="Oval 12"/>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4" name="Oval 13"/>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5" name="Rectangle 14"/>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4000500" y="609600"/>
            <a:ext cx="7823200" cy="4267200"/>
          </a:xfrm>
        </p:spPr>
        <p:txBody>
          <a:bodyPr>
            <a:normAutofit/>
          </a:bodyPr>
          <a:lstStyle>
            <a:lvl1pPr marL="0" indent="0">
              <a:buNone/>
              <a:defRPr sz="3200"/>
            </a:lvl1pPr>
          </a:lstStyle>
          <a:p>
            <a:pPr lvl="0"/>
            <a:r>
              <a:rPr lang="en-US" noProof="0"/>
              <a:t>Click icon to add picture</a:t>
            </a:r>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828800" y="312739"/>
            <a:ext cx="609600" cy="441325"/>
          </a:xfrm>
        </p:spPr>
        <p:txBody>
          <a:bodyPr/>
          <a:lstStyle>
            <a:lvl1pPr>
              <a:defRPr/>
            </a:lvl1pPr>
          </a:lstStyle>
          <a:p>
            <a:pPr>
              <a:defRPr/>
            </a:pPr>
            <a:fld id="{DE85CE14-7B09-4D96-8771-E41E1BE1E17C}" type="slidenum">
              <a:rPr lang="en-US"/>
              <a:pPr>
                <a:defRPr/>
              </a:pPr>
              <a:t>‹#›</a:t>
            </a:fld>
            <a:endParaRPr lang="en-US"/>
          </a:p>
        </p:txBody>
      </p:sp>
      <p:sp>
        <p:nvSpPr>
          <p:cNvPr id="17" name="Date Placeholder 4"/>
          <p:cNvSpPr>
            <a:spLocks noGrp="1"/>
          </p:cNvSpPr>
          <p:nvPr>
            <p:ph type="dt" sz="half" idx="11"/>
          </p:nvPr>
        </p:nvSpPr>
        <p:spPr>
          <a:xfrm>
            <a:off x="7717367" y="6405564"/>
            <a:ext cx="4059767" cy="365125"/>
          </a:xfrm>
        </p:spPr>
        <p:txBody>
          <a:bodyPr/>
          <a:lstStyle>
            <a:lvl1pPr>
              <a:defRPr/>
            </a:lvl1pPr>
          </a:lstStyle>
          <a:p>
            <a:pPr>
              <a:defRPr/>
            </a:pPr>
            <a:endParaRPr lang="en-US"/>
          </a:p>
        </p:txBody>
      </p:sp>
      <p:sp>
        <p:nvSpPr>
          <p:cNvPr id="18" name="Footer Placeholder 5"/>
          <p:cNvSpPr>
            <a:spLocks noGrp="1"/>
          </p:cNvSpPr>
          <p:nvPr>
            <p:ph type="ftr" sz="quarter" idx="12"/>
          </p:nvPr>
        </p:nvSpPr>
        <p:spPr>
          <a:xfrm>
            <a:off x="402168" y="6410326"/>
            <a:ext cx="4779433" cy="366713"/>
          </a:xfrm>
        </p:spPr>
        <p:txBody>
          <a:bodyPr/>
          <a:lstStyle>
            <a:lvl1pPr>
              <a:defRPr/>
            </a:lvl1pPr>
          </a:lstStyle>
          <a:p>
            <a:pPr>
              <a:defRPr/>
            </a:pPr>
            <a:endParaRPr lang="en-US"/>
          </a:p>
        </p:txBody>
      </p:sp>
    </p:spTree>
    <p:extLst>
      <p:ext uri="{BB962C8B-B14F-4D97-AF65-F5344CB8AC3E}">
        <p14:creationId xmlns:p14="http://schemas.microsoft.com/office/powerpoint/2010/main" val="9815518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0EDF41-2813-41B8-A50D-F137E89E4847}" type="slidenum">
              <a:rPr lang="en-US"/>
              <a:pPr>
                <a:defRPr/>
              </a:pPr>
              <a:t>‹#›</a:t>
            </a:fld>
            <a:endParaRPr lang="en-US"/>
          </a:p>
        </p:txBody>
      </p:sp>
    </p:spTree>
    <p:extLst>
      <p:ext uri="{BB962C8B-B14F-4D97-AF65-F5344CB8AC3E}">
        <p14:creationId xmlns:p14="http://schemas.microsoft.com/office/powerpoint/2010/main" val="137589561"/>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5" name="Rectangle 4"/>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6" name="Rectangle 5"/>
          <p:cNvSpPr>
            <a:spLocks noChangeArrowheads="1"/>
          </p:cNvSpPr>
          <p:nvPr/>
        </p:nvSpPr>
        <p:spPr bwMode="white">
          <a:xfrm>
            <a:off x="0" y="1"/>
            <a:ext cx="12192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7" name="Rectangle 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8" name="Rectangle 7"/>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9" name="Rectangle 8"/>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hangingPunct="0">
              <a:defRPr/>
            </a:pPr>
            <a:endParaRPr lang="en-US"/>
          </a:p>
        </p:txBody>
      </p:sp>
      <p:sp>
        <p:nvSpPr>
          <p:cNvPr id="10" name="Straight Connector 9"/>
          <p:cNvSpPr>
            <a:spLocks noChangeShapeType="1"/>
          </p:cNvSpPr>
          <p:nvPr/>
        </p:nvSpPr>
        <p:spPr bwMode="auto">
          <a:xfrm rot="5400000">
            <a:off x="6402388"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0" hangingPunct="0">
              <a:defRPr/>
            </a:pPr>
            <a:endParaRPr lang="en-US"/>
          </a:p>
        </p:txBody>
      </p:sp>
      <p:sp>
        <p:nvSpPr>
          <p:cNvPr id="11" name="Oval 10"/>
          <p:cNvSpPr/>
          <p:nvPr/>
        </p:nvSpPr>
        <p:spPr>
          <a:xfrm>
            <a:off x="9118600"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2" name="Oval 11"/>
          <p:cNvSpPr/>
          <p:nvPr/>
        </p:nvSpPr>
        <p:spPr>
          <a:xfrm>
            <a:off x="9245600" y="3021013"/>
            <a:ext cx="560917"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Vertical Text Placeholder 2"/>
          <p:cNvSpPr>
            <a:spLocks noGrp="1"/>
          </p:cNvSpPr>
          <p:nvPr>
            <p:ph type="body" orient="vert" idx="1"/>
          </p:nvPr>
        </p:nvSpPr>
        <p:spPr>
          <a:xfrm>
            <a:off x="406400" y="304800"/>
            <a:ext cx="87376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9855200" y="304802"/>
            <a:ext cx="19304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9220200" y="3009901"/>
            <a:ext cx="609600" cy="441325"/>
          </a:xfrm>
        </p:spPr>
        <p:txBody>
          <a:bodyPr/>
          <a:lstStyle>
            <a:lvl1pPr>
              <a:defRPr/>
            </a:lvl1pPr>
          </a:lstStyle>
          <a:p>
            <a:pPr>
              <a:defRPr/>
            </a:pPr>
            <a:fld id="{4CD2E276-4F78-4EFC-96C8-6697FA0F1F20}"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199765621"/>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4_Custom Layout">
    <p:bg>
      <p:bgPr>
        <a:solidFill>
          <a:srgbClr val="102858"/>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8F0F3C-33E4-4F43-B283-67FFE439A0A7}"/>
              </a:ext>
            </a:extLst>
          </p:cNvPr>
          <p:cNvSpPr/>
          <p:nvPr/>
        </p:nvSpPr>
        <p:spPr>
          <a:xfrm>
            <a:off x="0" y="5480051"/>
            <a:ext cx="12192000" cy="1377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1">
            <a:extLst>
              <a:ext uri="{FF2B5EF4-FFF2-40B4-BE49-F238E27FC236}">
                <a16:creationId xmlns:a16="http://schemas.microsoft.com/office/drawing/2014/main" id="{FE93FB39-2422-4ECE-94A0-26D988C61A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927600" y="5665277"/>
            <a:ext cx="2336799" cy="101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2985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BF9F9-0E3A-49C1-866A-8D1806476A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55E275-0CB0-4E89-8489-55E1BBB6E4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B95C0B-C3AC-46D1-8599-41B639847A3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FBCAE0F-6FAC-4BCA-81F4-2B3B6E8C5C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559C29-44F2-4F02-9726-16F144F5CFA6}"/>
              </a:ext>
            </a:extLst>
          </p:cNvPr>
          <p:cNvSpPr>
            <a:spLocks noGrp="1"/>
          </p:cNvSpPr>
          <p:nvPr>
            <p:ph type="sldNum" sz="quarter" idx="12"/>
          </p:nvPr>
        </p:nvSpPr>
        <p:spPr/>
        <p:txBody>
          <a:bodyPr/>
          <a:lstStyle/>
          <a:p>
            <a:fld id="{8C04C787-65F6-4BF6-8489-388F1B111C50}" type="slidenum">
              <a:rPr lang="en-US" smtClean="0"/>
              <a:t>‹#›</a:t>
            </a:fld>
            <a:endParaRPr lang="en-US" dirty="0"/>
          </a:p>
        </p:txBody>
      </p:sp>
    </p:spTree>
    <p:extLst>
      <p:ext uri="{BB962C8B-B14F-4D97-AF65-F5344CB8AC3E}">
        <p14:creationId xmlns:p14="http://schemas.microsoft.com/office/powerpoint/2010/main" val="5932181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1B5CE-DC2C-48B6-994D-26C3C7BC66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D808B0-FC32-44B1-939B-62E01B65A3D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7F5EB8-8FE6-4C01-8E13-88E663C55613}"/>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C0B5083-2350-42E1-920C-BC968A208F6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68686CB-B02D-4B9D-B659-D855B9ADC52C}"/>
              </a:ext>
            </a:extLst>
          </p:cNvPr>
          <p:cNvSpPr>
            <a:spLocks noGrp="1"/>
          </p:cNvSpPr>
          <p:nvPr>
            <p:ph type="sldNum" sz="quarter" idx="12"/>
          </p:nvPr>
        </p:nvSpPr>
        <p:spPr/>
        <p:txBody>
          <a:bodyPr/>
          <a:lstStyle/>
          <a:p>
            <a:fld id="{8C04C787-65F6-4BF6-8489-388F1B111C50}" type="slidenum">
              <a:rPr lang="en-US" smtClean="0"/>
              <a:t>‹#›</a:t>
            </a:fld>
            <a:endParaRPr lang="en-US" dirty="0"/>
          </a:p>
        </p:txBody>
      </p:sp>
    </p:spTree>
    <p:extLst>
      <p:ext uri="{BB962C8B-B14F-4D97-AF65-F5344CB8AC3E}">
        <p14:creationId xmlns:p14="http://schemas.microsoft.com/office/powerpoint/2010/main" val="13407887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14DC6-04F6-4563-9782-E55BB53F005C}"/>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87E6ED-50D2-4A0D-BD39-D2A3D27BFD55}"/>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4BF09F6-04D7-4853-B598-4192ADC24C4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AFB9D53-A7B4-49B2-8D54-50CA7848DCD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0E8802-5BF0-4470-AF63-1E39A99AFF71}"/>
              </a:ext>
            </a:extLst>
          </p:cNvPr>
          <p:cNvSpPr>
            <a:spLocks noGrp="1"/>
          </p:cNvSpPr>
          <p:nvPr>
            <p:ph type="sldNum" sz="quarter" idx="12"/>
          </p:nvPr>
        </p:nvSpPr>
        <p:spPr/>
        <p:txBody>
          <a:bodyPr/>
          <a:lstStyle/>
          <a:p>
            <a:fld id="{8C04C787-65F6-4BF6-8489-388F1B111C50}" type="slidenum">
              <a:rPr lang="en-US" smtClean="0"/>
              <a:t>‹#›</a:t>
            </a:fld>
            <a:endParaRPr lang="en-US" dirty="0"/>
          </a:p>
        </p:txBody>
      </p:sp>
    </p:spTree>
    <p:extLst>
      <p:ext uri="{BB962C8B-B14F-4D97-AF65-F5344CB8AC3E}">
        <p14:creationId xmlns:p14="http://schemas.microsoft.com/office/powerpoint/2010/main" val="14401726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FA04C-4C5A-4501-BF53-876F8DDAFF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0A13F6-4E98-4867-886E-73377154CFF7}"/>
              </a:ext>
            </a:extLst>
          </p:cNvPr>
          <p:cNvSpPr>
            <a:spLocks noGrp="1"/>
          </p:cNvSpPr>
          <p:nvPr>
            <p:ph sz="half" idx="1"/>
          </p:nvPr>
        </p:nvSpPr>
        <p:spPr>
          <a:xfrm>
            <a:off x="8382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9D9971-C30C-4D0B-BFCD-902154D534AD}"/>
              </a:ext>
            </a:extLst>
          </p:cNvPr>
          <p:cNvSpPr>
            <a:spLocks noGrp="1"/>
          </p:cNvSpPr>
          <p:nvPr>
            <p:ph sz="half" idx="2"/>
          </p:nvPr>
        </p:nvSpPr>
        <p:spPr>
          <a:xfrm>
            <a:off x="61976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F6BF9D-EF9E-490C-A8AB-2BAEEAE32C5D}"/>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67A0C6F9-3464-45A8-BE74-069586F5B2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645407F-3F08-481E-85C6-B90ED4F44440}"/>
              </a:ext>
            </a:extLst>
          </p:cNvPr>
          <p:cNvSpPr>
            <a:spLocks noGrp="1"/>
          </p:cNvSpPr>
          <p:nvPr>
            <p:ph type="sldNum" sz="quarter" idx="12"/>
          </p:nvPr>
        </p:nvSpPr>
        <p:spPr/>
        <p:txBody>
          <a:bodyPr/>
          <a:lstStyle/>
          <a:p>
            <a:fld id="{8C04C787-65F6-4BF6-8489-388F1B111C50}" type="slidenum">
              <a:rPr lang="en-US" smtClean="0"/>
              <a:t>‹#›</a:t>
            </a:fld>
            <a:endParaRPr lang="en-US" dirty="0"/>
          </a:p>
        </p:txBody>
      </p:sp>
    </p:spTree>
    <p:extLst>
      <p:ext uri="{BB962C8B-B14F-4D97-AF65-F5344CB8AC3E}">
        <p14:creationId xmlns:p14="http://schemas.microsoft.com/office/powerpoint/2010/main" val="3825382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181D5B-327B-4A5B-AF76-74A33377DB95}"/>
              </a:ext>
            </a:extLst>
          </p:cNvPr>
          <p:cNvSpPr/>
          <p:nvPr/>
        </p:nvSpPr>
        <p:spPr>
          <a:xfrm>
            <a:off x="0" y="1"/>
            <a:ext cx="12192000" cy="122767"/>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idx="1"/>
          </p:nvPr>
        </p:nvSpPr>
        <p:spPr>
          <a:xfrm>
            <a:off x="4850435" y="1237344"/>
            <a:ext cx="7036765" cy="4038600"/>
          </a:xfrm>
          <a:prstGeom prst="rect">
            <a:avLst/>
          </a:prstGeom>
        </p:spPr>
        <p:txBody>
          <a:bodyPr lIns="0" tIns="0" rIns="0" bIns="0"/>
          <a:lstStyle>
            <a:lvl1pPr marL="457189" indent="-457189">
              <a:buClr>
                <a:srgbClr val="FFC425"/>
              </a:buClr>
              <a:buSzPct val="70000"/>
              <a:buFont typeface="Arial Black" panose="020B0A04020102020204" pitchFamily="34" charset="0"/>
              <a:buChar char="+"/>
              <a:defRPr sz="3000">
                <a:solidFill>
                  <a:srgbClr val="282828"/>
                </a:solidFill>
              </a:defRPr>
            </a:lvl1pPr>
            <a:lvl2pPr indent="-457200">
              <a:defRPr sz="2600">
                <a:solidFill>
                  <a:srgbClr val="282828"/>
                </a:solidFill>
              </a:defRPr>
            </a:lvl2pPr>
            <a:lvl3pPr indent="-457200">
              <a:defRPr sz="2200">
                <a:solidFill>
                  <a:srgbClr val="282828"/>
                </a:solidFill>
              </a:defRPr>
            </a:lvl3pPr>
            <a:lvl4pPr indent="-457200">
              <a:defRPr sz="1800">
                <a:solidFill>
                  <a:srgbClr val="282828"/>
                </a:solidFill>
              </a:defRPr>
            </a:lvl4pPr>
            <a:lvl5pPr indent="-457200">
              <a:defRPr sz="1400">
                <a:solidFill>
                  <a:srgbClr val="282828"/>
                </a:solidFill>
              </a:defRPr>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80036" y="1237344"/>
            <a:ext cx="4214288" cy="4038600"/>
          </a:xfrm>
          <a:prstGeom prst="rect">
            <a:avLst/>
          </a:prstGeom>
        </p:spPr>
        <p:txBody>
          <a:bodyPr lIns="0" tIns="0" rIns="0" bIns="0"/>
          <a:lstStyle>
            <a:lvl1pPr marL="0" indent="0">
              <a:buNone/>
              <a:defRPr sz="2000">
                <a:solidFill>
                  <a:srgbClr val="282828"/>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
        <p:nvSpPr>
          <p:cNvPr id="10" name="Rectangle 9">
            <a:extLst>
              <a:ext uri="{FF2B5EF4-FFF2-40B4-BE49-F238E27FC236}">
                <a16:creationId xmlns:a16="http://schemas.microsoft.com/office/drawing/2014/main" id="{1C5BCCB5-36ED-4DAB-B109-8BC38B2EAF84}"/>
              </a:ext>
            </a:extLst>
          </p:cNvPr>
          <p:cNvSpPr/>
          <p:nvPr userDrawn="1"/>
        </p:nvSpPr>
        <p:spPr>
          <a:xfrm>
            <a:off x="0" y="1"/>
            <a:ext cx="12192000" cy="122767"/>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4">
            <a:extLst>
              <a:ext uri="{FF2B5EF4-FFF2-40B4-BE49-F238E27FC236}">
                <a16:creationId xmlns:a16="http://schemas.microsoft.com/office/drawing/2014/main" id="{2E08ECF8-37EE-4311-B711-698C73DAD5CF}"/>
              </a:ext>
            </a:extLst>
          </p:cNvPr>
          <p:cNvSpPr>
            <a:spLocks noGrp="1" noChangeArrowheads="1"/>
          </p:cNvSpPr>
          <p:nvPr>
            <p:ph type="dt" sz="half" idx="10"/>
          </p:nvPr>
        </p:nvSpPr>
        <p:spPr>
          <a:xfrm>
            <a:off x="406400" y="6246285"/>
            <a:ext cx="2186517" cy="476249"/>
          </a:xfrm>
          <a:prstGeom prst="rect">
            <a:avLst/>
          </a:prstGeom>
        </p:spPr>
        <p:txBody>
          <a:bodyPr lIns="0" tIns="0" rIns="0" bIns="0"/>
          <a:lstStyle>
            <a:lvl1pPr>
              <a:defRPr>
                <a:solidFill>
                  <a:srgbClr val="282828"/>
                </a:solidFill>
                <a:latin typeface="Arial" charset="0"/>
              </a:defRPr>
            </a:lvl1pPr>
          </a:lstStyle>
          <a:p>
            <a:pPr>
              <a:defRPr/>
            </a:pPr>
            <a:endParaRPr lang="en-US" altLang="en-US"/>
          </a:p>
        </p:txBody>
      </p:sp>
      <p:sp>
        <p:nvSpPr>
          <p:cNvPr id="12" name="Rectangle 5">
            <a:extLst>
              <a:ext uri="{FF2B5EF4-FFF2-40B4-BE49-F238E27FC236}">
                <a16:creationId xmlns:a16="http://schemas.microsoft.com/office/drawing/2014/main" id="{BAA36147-1860-4057-8A7E-8CF3C8B4E1B2}"/>
              </a:ext>
            </a:extLst>
          </p:cNvPr>
          <p:cNvSpPr>
            <a:spLocks noGrp="1" noChangeArrowheads="1"/>
          </p:cNvSpPr>
          <p:nvPr>
            <p:ph type="ftr" sz="quarter" idx="11"/>
          </p:nvPr>
        </p:nvSpPr>
        <p:spPr>
          <a:xfrm>
            <a:off x="3657600" y="6246285"/>
            <a:ext cx="5283200" cy="476249"/>
          </a:xfrm>
          <a:prstGeom prst="rect">
            <a:avLst/>
          </a:prstGeom>
        </p:spPr>
        <p:txBody>
          <a:bodyPr lIns="0" tIns="0" rIns="0" bIns="0"/>
          <a:lstStyle>
            <a:lvl1pPr>
              <a:defRPr dirty="0">
                <a:solidFill>
                  <a:srgbClr val="282828"/>
                </a:solidFill>
                <a:latin typeface="Arial" charset="0"/>
              </a:defRPr>
            </a:lvl1pPr>
          </a:lstStyle>
          <a:p>
            <a:pPr>
              <a:defRPr/>
            </a:pPr>
            <a:endParaRPr lang="en-US" altLang="en-US"/>
          </a:p>
        </p:txBody>
      </p:sp>
      <p:sp>
        <p:nvSpPr>
          <p:cNvPr id="13" name="Rectangle 6">
            <a:extLst>
              <a:ext uri="{FF2B5EF4-FFF2-40B4-BE49-F238E27FC236}">
                <a16:creationId xmlns:a16="http://schemas.microsoft.com/office/drawing/2014/main" id="{F659A7B3-68C3-4A49-8E81-748D395AC981}"/>
              </a:ext>
            </a:extLst>
          </p:cNvPr>
          <p:cNvSpPr>
            <a:spLocks noGrp="1" noChangeArrowheads="1"/>
          </p:cNvSpPr>
          <p:nvPr>
            <p:ph type="sldNum" sz="quarter" idx="12"/>
          </p:nvPr>
        </p:nvSpPr>
        <p:spPr>
          <a:xfrm>
            <a:off x="9956800" y="6246285"/>
            <a:ext cx="1930400" cy="476249"/>
          </a:xfrm>
          <a:prstGeom prst="rect">
            <a:avLst/>
          </a:prstGeom>
        </p:spPr>
        <p:txBody>
          <a:bodyPr vert="horz" wrap="square" lIns="0" tIns="0" rIns="0" bIns="0" numCol="1" anchor="t" anchorCtr="0" compatLnSpc="1">
            <a:prstTxWarp prst="textNoShape">
              <a:avLst/>
            </a:prstTxWarp>
          </a:bodyPr>
          <a:lstStyle>
            <a:lvl1pPr algn="r">
              <a:defRPr>
                <a:solidFill>
                  <a:srgbClr val="282828"/>
                </a:solidFill>
              </a:defRPr>
            </a:lvl1pPr>
          </a:lstStyle>
          <a:p>
            <a:fld id="{AA8EC82D-3C28-4BA6-A9B2-7CEB60D0709B}" type="slidenum">
              <a:rPr lang="en-US" altLang="en-US" smtClean="0"/>
              <a:pPr/>
              <a:t>‹#›</a:t>
            </a:fld>
            <a:endParaRPr lang="en-US" altLang="en-US"/>
          </a:p>
        </p:txBody>
      </p:sp>
      <p:sp>
        <p:nvSpPr>
          <p:cNvPr id="14" name="Title 1">
            <a:extLst>
              <a:ext uri="{FF2B5EF4-FFF2-40B4-BE49-F238E27FC236}">
                <a16:creationId xmlns:a16="http://schemas.microsoft.com/office/drawing/2014/main" id="{5D6A47DA-E9B0-434E-A261-012EA6A3B33B}"/>
              </a:ext>
            </a:extLst>
          </p:cNvPr>
          <p:cNvSpPr>
            <a:spLocks noGrp="1"/>
          </p:cNvSpPr>
          <p:nvPr>
            <p:ph type="title"/>
          </p:nvPr>
        </p:nvSpPr>
        <p:spPr>
          <a:xfrm>
            <a:off x="406400" y="533400"/>
            <a:ext cx="11480800" cy="533400"/>
          </a:xfrm>
          <a:prstGeom prst="rect">
            <a:avLst/>
          </a:prstGeom>
        </p:spPr>
        <p:txBody>
          <a:bodyPr lIns="0" tIns="0" rIns="0" bIns="0" anchor="t" anchorCtr="0"/>
          <a:lstStyle>
            <a:lvl1pPr algn="l" rtl="0" eaLnBrk="1" fontAlgn="base" hangingPunct="1">
              <a:lnSpc>
                <a:spcPts val="4500"/>
              </a:lnSpc>
              <a:spcBef>
                <a:spcPct val="0"/>
              </a:spcBef>
              <a:spcAft>
                <a:spcPct val="0"/>
              </a:spcAft>
              <a:defRPr lang="en-US" sz="4500" b="1" kern="0" cap="all" spc="-67" baseline="0" dirty="0">
                <a:solidFill>
                  <a:schemeClr val="tx2"/>
                </a:solidFill>
                <a:latin typeface="HelveticaNeueLT Std Med" panose="020B0604020202020204" pitchFamily="34" charset="0"/>
                <a:ea typeface="+mj-ea"/>
                <a:cs typeface="+mj-cs"/>
              </a:defRPr>
            </a:lvl1pPr>
          </a:lstStyle>
          <a:p>
            <a:r>
              <a:rPr lang="en-US"/>
              <a:t>Click to edit Master title style</a:t>
            </a:r>
          </a:p>
        </p:txBody>
      </p:sp>
    </p:spTree>
    <p:extLst>
      <p:ext uri="{BB962C8B-B14F-4D97-AF65-F5344CB8AC3E}">
        <p14:creationId xmlns:p14="http://schemas.microsoft.com/office/powerpoint/2010/main" val="2232078900"/>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54FA4-6E70-44BC-A9E8-81A5C032D934}"/>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150385-BA43-4B0D-9DCF-491E09B87892}"/>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731FF66-9ADF-458C-9446-829AA3D2FE1E}"/>
              </a:ext>
            </a:extLst>
          </p:cNvPr>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930B5-BE46-470D-BE4A-662CEFC986F3}"/>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7C6E726-C66C-416F-8C3D-5591A1A63C85}"/>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80EDFB-9016-42F5-B251-9536EB44233E}"/>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A0447E74-85A4-44BB-BA39-E197E1329AD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067DE8E-5ACB-45DB-8751-1B7FF314AFB0}"/>
              </a:ext>
            </a:extLst>
          </p:cNvPr>
          <p:cNvSpPr>
            <a:spLocks noGrp="1"/>
          </p:cNvSpPr>
          <p:nvPr>
            <p:ph type="sldNum" sz="quarter" idx="12"/>
          </p:nvPr>
        </p:nvSpPr>
        <p:spPr/>
        <p:txBody>
          <a:bodyPr/>
          <a:lstStyle/>
          <a:p>
            <a:fld id="{8C04C787-65F6-4BF6-8489-388F1B111C50}" type="slidenum">
              <a:rPr lang="en-US" smtClean="0"/>
              <a:t>‹#›</a:t>
            </a:fld>
            <a:endParaRPr lang="en-US" dirty="0"/>
          </a:p>
        </p:txBody>
      </p:sp>
    </p:spTree>
    <p:extLst>
      <p:ext uri="{BB962C8B-B14F-4D97-AF65-F5344CB8AC3E}">
        <p14:creationId xmlns:p14="http://schemas.microsoft.com/office/powerpoint/2010/main" val="40427919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85951-74B5-4C3C-AEE9-F2273E056A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5C8DED-669C-4823-AFBB-A83B7BC3E4DB}"/>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F3F35216-18F7-4836-B20F-650C6AB1AEF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2EC606D-2DBA-4894-B31B-7A27642425F0}"/>
              </a:ext>
            </a:extLst>
          </p:cNvPr>
          <p:cNvSpPr>
            <a:spLocks noGrp="1"/>
          </p:cNvSpPr>
          <p:nvPr>
            <p:ph type="sldNum" sz="quarter" idx="12"/>
          </p:nvPr>
        </p:nvSpPr>
        <p:spPr/>
        <p:txBody>
          <a:bodyPr/>
          <a:lstStyle/>
          <a:p>
            <a:fld id="{8C04C787-65F6-4BF6-8489-388F1B111C50}" type="slidenum">
              <a:rPr lang="en-US" smtClean="0"/>
              <a:t>‹#›</a:t>
            </a:fld>
            <a:endParaRPr lang="en-US" dirty="0"/>
          </a:p>
        </p:txBody>
      </p:sp>
    </p:spTree>
    <p:extLst>
      <p:ext uri="{BB962C8B-B14F-4D97-AF65-F5344CB8AC3E}">
        <p14:creationId xmlns:p14="http://schemas.microsoft.com/office/powerpoint/2010/main" val="17989484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2944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E12BB-8618-4A8C-AFF8-7BD0E13EF1E8}"/>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9BE028-923C-4317-BD4E-98B4A436CA70}"/>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52489D-7884-40BA-870A-97A2E62B832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607262-ECAF-4B11-8B28-ADF512D2F9D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CB042C4E-C2D7-40A0-8C1E-067CCC0A54A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9779FEB-F7BA-4C58-8553-9BAF2A33574F}"/>
              </a:ext>
            </a:extLst>
          </p:cNvPr>
          <p:cNvSpPr>
            <a:spLocks noGrp="1"/>
          </p:cNvSpPr>
          <p:nvPr>
            <p:ph type="sldNum" sz="quarter" idx="12"/>
          </p:nvPr>
        </p:nvSpPr>
        <p:spPr/>
        <p:txBody>
          <a:bodyPr/>
          <a:lstStyle/>
          <a:p>
            <a:fld id="{8C04C787-65F6-4BF6-8489-388F1B111C50}" type="slidenum">
              <a:rPr lang="en-US" smtClean="0"/>
              <a:t>‹#›</a:t>
            </a:fld>
            <a:endParaRPr lang="en-US" dirty="0"/>
          </a:p>
        </p:txBody>
      </p:sp>
    </p:spTree>
    <p:extLst>
      <p:ext uri="{BB962C8B-B14F-4D97-AF65-F5344CB8AC3E}">
        <p14:creationId xmlns:p14="http://schemas.microsoft.com/office/powerpoint/2010/main" val="2594431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F0436-19D5-42C1-B270-A4813D2CD4A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527D1C-4DCC-4EA8-B68F-CB05A4D5E034}"/>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63AA484-E81C-4998-AD7D-A80BA6A55F7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E9502A-C808-4C1F-A416-A89B1555C367}"/>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3BFFA2BC-A51B-4C82-923B-331673B6031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CFC0C6B-76D6-451A-B738-7BE1A4C092F2}"/>
              </a:ext>
            </a:extLst>
          </p:cNvPr>
          <p:cNvSpPr>
            <a:spLocks noGrp="1"/>
          </p:cNvSpPr>
          <p:nvPr>
            <p:ph type="sldNum" sz="quarter" idx="12"/>
          </p:nvPr>
        </p:nvSpPr>
        <p:spPr/>
        <p:txBody>
          <a:bodyPr/>
          <a:lstStyle/>
          <a:p>
            <a:fld id="{8C04C787-65F6-4BF6-8489-388F1B111C50}" type="slidenum">
              <a:rPr lang="en-US" smtClean="0"/>
              <a:t>‹#›</a:t>
            </a:fld>
            <a:endParaRPr lang="en-US" dirty="0"/>
          </a:p>
        </p:txBody>
      </p:sp>
    </p:spTree>
    <p:extLst>
      <p:ext uri="{BB962C8B-B14F-4D97-AF65-F5344CB8AC3E}">
        <p14:creationId xmlns:p14="http://schemas.microsoft.com/office/powerpoint/2010/main" val="32827130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2DB34-6A2B-4594-92A5-AF6F354CF2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47093F-2F72-45C8-884B-0708E0ACA74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6F9374-E8E6-456E-88C4-5F4A6BEB8DC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02A3729-6048-4388-9607-EA993252BA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4AFD0F6-7E4D-479E-B536-5FF2E1DC0FAA}"/>
              </a:ext>
            </a:extLst>
          </p:cNvPr>
          <p:cNvSpPr>
            <a:spLocks noGrp="1"/>
          </p:cNvSpPr>
          <p:nvPr>
            <p:ph type="sldNum" sz="quarter" idx="12"/>
          </p:nvPr>
        </p:nvSpPr>
        <p:spPr/>
        <p:txBody>
          <a:bodyPr/>
          <a:lstStyle/>
          <a:p>
            <a:fld id="{8C04C787-65F6-4BF6-8489-388F1B111C50}" type="slidenum">
              <a:rPr lang="en-US" smtClean="0"/>
              <a:t>‹#›</a:t>
            </a:fld>
            <a:endParaRPr lang="en-US" dirty="0"/>
          </a:p>
        </p:txBody>
      </p:sp>
    </p:spTree>
    <p:extLst>
      <p:ext uri="{BB962C8B-B14F-4D97-AF65-F5344CB8AC3E}">
        <p14:creationId xmlns:p14="http://schemas.microsoft.com/office/powerpoint/2010/main" val="2429785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C3A2CA-58A7-472A-9873-97986F7B75A4}"/>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5132C0-A6A6-474C-BED4-A362152017CD}"/>
              </a:ext>
            </a:extLst>
          </p:cNvPr>
          <p:cNvSpPr>
            <a:spLocks noGrp="1"/>
          </p:cNvSpPr>
          <p:nvPr>
            <p:ph type="body" orient="vert" idx="1"/>
          </p:nvPr>
        </p:nvSpPr>
        <p:spPr>
          <a:xfrm>
            <a:off x="838201" y="365125"/>
            <a:ext cx="76835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6ED65-565B-44A7-83EB-CBE016AD775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D113A519-3592-4F17-83E5-6190F14321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30A463-AE57-4B23-B649-A39E778F8772}"/>
              </a:ext>
            </a:extLst>
          </p:cNvPr>
          <p:cNvSpPr>
            <a:spLocks noGrp="1"/>
          </p:cNvSpPr>
          <p:nvPr>
            <p:ph type="sldNum" sz="quarter" idx="12"/>
          </p:nvPr>
        </p:nvSpPr>
        <p:spPr/>
        <p:txBody>
          <a:bodyPr/>
          <a:lstStyle/>
          <a:p>
            <a:fld id="{8C04C787-65F6-4BF6-8489-388F1B111C50}" type="slidenum">
              <a:rPr lang="en-US" smtClean="0"/>
              <a:t>‹#›</a:t>
            </a:fld>
            <a:endParaRPr lang="en-US" dirty="0"/>
          </a:p>
        </p:txBody>
      </p:sp>
    </p:spTree>
    <p:extLst>
      <p:ext uri="{BB962C8B-B14F-4D97-AF65-F5344CB8AC3E}">
        <p14:creationId xmlns:p14="http://schemas.microsoft.com/office/powerpoint/2010/main" val="26869300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6" Type="http://schemas.openxmlformats.org/officeDocument/2006/relationships/theme" Target="../theme/theme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image" Target="../media/image16.jpeg"/><Relationship Id="rId2" Type="http://schemas.openxmlformats.org/officeDocument/2006/relationships/slideLayout" Target="../slideLayouts/slideLayout60.xml"/><Relationship Id="rId16" Type="http://schemas.openxmlformats.org/officeDocument/2006/relationships/theme" Target="../theme/theme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5.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6.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910"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 id="2147483892" r:id="rId17"/>
    <p:sldLayoutId id="2147483914" r:id="rId18"/>
    <p:sldLayoutId id="2147483912" r:id="rId19"/>
    <p:sldLayoutId id="2147484039" r:id="rId20"/>
    <p:sldLayoutId id="2147484040" r:id="rId21"/>
    <p:sldLayoutId id="2147484041" r:id="rId22"/>
    <p:sldLayoutId id="2147484042" r:id="rId23"/>
    <p:sldLayoutId id="2147484043" r:id="rId24"/>
    <p:sldLayoutId id="2147484044" r:id="rId25"/>
    <p:sldLayoutId id="2147484045" r:id="rId26"/>
    <p:sldLayoutId id="2147484046" r:id="rId27"/>
    <p:sldLayoutId id="2147484047" r:id="rId28"/>
    <p:sldLayoutId id="2147484048" r:id="rId29"/>
    <p:sldLayoutId id="2147484050" r:id="rId30"/>
    <p:sldLayoutId id="2147484051" r:id="rId31"/>
    <p:sldLayoutId id="2147484052" r:id="rId32"/>
  </p:sldLayoutIdLst>
  <p:transition>
    <p:fade/>
  </p:transition>
  <p:txStyles>
    <p:titleStyle>
      <a:lvl1pPr algn="l" rtl="0" eaLnBrk="1" fontAlgn="base" hangingPunct="1">
        <a:spcBef>
          <a:spcPct val="0"/>
        </a:spcBef>
        <a:spcAft>
          <a:spcPct val="0"/>
        </a:spcAft>
        <a:defRPr sz="3733" b="1">
          <a:solidFill>
            <a:schemeClr val="bg1"/>
          </a:solidFill>
          <a:latin typeface="+mj-lt"/>
          <a:ea typeface="+mj-ea"/>
          <a:cs typeface="+mj-cs"/>
        </a:defRPr>
      </a:lvl1pPr>
      <a:lvl2pPr algn="l" rtl="0" eaLnBrk="1" fontAlgn="base" hangingPunct="1">
        <a:spcBef>
          <a:spcPct val="0"/>
        </a:spcBef>
        <a:spcAft>
          <a:spcPct val="0"/>
        </a:spcAft>
        <a:defRPr sz="3733" b="1">
          <a:solidFill>
            <a:schemeClr val="bg1"/>
          </a:solidFill>
          <a:latin typeface="Arial" charset="0"/>
        </a:defRPr>
      </a:lvl2pPr>
      <a:lvl3pPr algn="l" rtl="0" eaLnBrk="1" fontAlgn="base" hangingPunct="1">
        <a:spcBef>
          <a:spcPct val="0"/>
        </a:spcBef>
        <a:spcAft>
          <a:spcPct val="0"/>
        </a:spcAft>
        <a:defRPr sz="3733" b="1">
          <a:solidFill>
            <a:schemeClr val="bg1"/>
          </a:solidFill>
          <a:latin typeface="Arial" charset="0"/>
        </a:defRPr>
      </a:lvl3pPr>
      <a:lvl4pPr algn="l" rtl="0" eaLnBrk="1" fontAlgn="base" hangingPunct="1">
        <a:spcBef>
          <a:spcPct val="0"/>
        </a:spcBef>
        <a:spcAft>
          <a:spcPct val="0"/>
        </a:spcAft>
        <a:defRPr sz="3733" b="1">
          <a:solidFill>
            <a:schemeClr val="bg1"/>
          </a:solidFill>
          <a:latin typeface="Arial" charset="0"/>
        </a:defRPr>
      </a:lvl4pPr>
      <a:lvl5pPr algn="l" rtl="0" eaLnBrk="1" fontAlgn="base" hangingPunct="1">
        <a:spcBef>
          <a:spcPct val="0"/>
        </a:spcBef>
        <a:spcAft>
          <a:spcPct val="0"/>
        </a:spcAft>
        <a:defRPr sz="3733" b="1">
          <a:solidFill>
            <a:schemeClr val="bg1"/>
          </a:solidFill>
          <a:latin typeface="Arial" charset="0"/>
        </a:defRPr>
      </a:lvl5pPr>
      <a:lvl6pPr marL="609585" algn="l" rtl="0" eaLnBrk="1" fontAlgn="base" hangingPunct="1">
        <a:spcBef>
          <a:spcPct val="0"/>
        </a:spcBef>
        <a:spcAft>
          <a:spcPct val="0"/>
        </a:spcAft>
        <a:defRPr sz="3733" b="1">
          <a:solidFill>
            <a:schemeClr val="bg1"/>
          </a:solidFill>
          <a:latin typeface="Arial" charset="0"/>
        </a:defRPr>
      </a:lvl6pPr>
      <a:lvl7pPr marL="1219170" algn="l" rtl="0" eaLnBrk="1" fontAlgn="base" hangingPunct="1">
        <a:spcBef>
          <a:spcPct val="0"/>
        </a:spcBef>
        <a:spcAft>
          <a:spcPct val="0"/>
        </a:spcAft>
        <a:defRPr sz="3733" b="1">
          <a:solidFill>
            <a:schemeClr val="bg1"/>
          </a:solidFill>
          <a:latin typeface="Arial" charset="0"/>
        </a:defRPr>
      </a:lvl7pPr>
      <a:lvl8pPr marL="1828754" algn="l" rtl="0" eaLnBrk="1" fontAlgn="base" hangingPunct="1">
        <a:spcBef>
          <a:spcPct val="0"/>
        </a:spcBef>
        <a:spcAft>
          <a:spcPct val="0"/>
        </a:spcAft>
        <a:defRPr sz="3733" b="1">
          <a:solidFill>
            <a:schemeClr val="bg1"/>
          </a:solidFill>
          <a:latin typeface="Arial" charset="0"/>
        </a:defRPr>
      </a:lvl8pPr>
      <a:lvl9pPr marL="2438339" algn="l" rtl="0" eaLnBrk="1" fontAlgn="base" hangingPunct="1">
        <a:spcBef>
          <a:spcPct val="0"/>
        </a:spcBef>
        <a:spcAft>
          <a:spcPct val="0"/>
        </a:spcAft>
        <a:defRPr sz="3733" b="1">
          <a:solidFill>
            <a:schemeClr val="bg1"/>
          </a:solidFill>
          <a:latin typeface="Arial" charset="0"/>
        </a:defRPr>
      </a:lvl9pPr>
    </p:titleStyle>
    <p:body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928859"/>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81" r:id="rId11"/>
  </p:sldLayoutIdLst>
  <p:transition>
    <p:fade/>
  </p:transition>
  <p:txStyles>
    <p:titleStyle>
      <a:lvl1pPr algn="l" rtl="0" eaLnBrk="1" fontAlgn="base" hangingPunct="1">
        <a:spcBef>
          <a:spcPct val="0"/>
        </a:spcBef>
        <a:spcAft>
          <a:spcPct val="0"/>
        </a:spcAft>
        <a:defRPr sz="3733" b="1">
          <a:solidFill>
            <a:schemeClr val="bg1"/>
          </a:solidFill>
          <a:latin typeface="+mj-lt"/>
          <a:ea typeface="+mj-ea"/>
          <a:cs typeface="+mj-cs"/>
        </a:defRPr>
      </a:lvl1pPr>
      <a:lvl2pPr algn="l" rtl="0" eaLnBrk="1" fontAlgn="base" hangingPunct="1">
        <a:spcBef>
          <a:spcPct val="0"/>
        </a:spcBef>
        <a:spcAft>
          <a:spcPct val="0"/>
        </a:spcAft>
        <a:defRPr sz="3733" b="1">
          <a:solidFill>
            <a:schemeClr val="bg1"/>
          </a:solidFill>
          <a:latin typeface="Arial" charset="0"/>
        </a:defRPr>
      </a:lvl2pPr>
      <a:lvl3pPr algn="l" rtl="0" eaLnBrk="1" fontAlgn="base" hangingPunct="1">
        <a:spcBef>
          <a:spcPct val="0"/>
        </a:spcBef>
        <a:spcAft>
          <a:spcPct val="0"/>
        </a:spcAft>
        <a:defRPr sz="3733" b="1">
          <a:solidFill>
            <a:schemeClr val="bg1"/>
          </a:solidFill>
          <a:latin typeface="Arial" charset="0"/>
        </a:defRPr>
      </a:lvl3pPr>
      <a:lvl4pPr algn="l" rtl="0" eaLnBrk="1" fontAlgn="base" hangingPunct="1">
        <a:spcBef>
          <a:spcPct val="0"/>
        </a:spcBef>
        <a:spcAft>
          <a:spcPct val="0"/>
        </a:spcAft>
        <a:defRPr sz="3733" b="1">
          <a:solidFill>
            <a:schemeClr val="bg1"/>
          </a:solidFill>
          <a:latin typeface="Arial" charset="0"/>
        </a:defRPr>
      </a:lvl4pPr>
      <a:lvl5pPr algn="l" rtl="0" eaLnBrk="1" fontAlgn="base" hangingPunct="1">
        <a:spcBef>
          <a:spcPct val="0"/>
        </a:spcBef>
        <a:spcAft>
          <a:spcPct val="0"/>
        </a:spcAft>
        <a:defRPr sz="3733" b="1">
          <a:solidFill>
            <a:schemeClr val="bg1"/>
          </a:solidFill>
          <a:latin typeface="Arial" charset="0"/>
        </a:defRPr>
      </a:lvl5pPr>
      <a:lvl6pPr marL="609585" algn="l" rtl="0" eaLnBrk="1" fontAlgn="base" hangingPunct="1">
        <a:spcBef>
          <a:spcPct val="0"/>
        </a:spcBef>
        <a:spcAft>
          <a:spcPct val="0"/>
        </a:spcAft>
        <a:defRPr sz="3733" b="1">
          <a:solidFill>
            <a:schemeClr val="bg1"/>
          </a:solidFill>
          <a:latin typeface="Arial" charset="0"/>
        </a:defRPr>
      </a:lvl6pPr>
      <a:lvl7pPr marL="1219170" algn="l" rtl="0" eaLnBrk="1" fontAlgn="base" hangingPunct="1">
        <a:spcBef>
          <a:spcPct val="0"/>
        </a:spcBef>
        <a:spcAft>
          <a:spcPct val="0"/>
        </a:spcAft>
        <a:defRPr sz="3733" b="1">
          <a:solidFill>
            <a:schemeClr val="bg1"/>
          </a:solidFill>
          <a:latin typeface="Arial" charset="0"/>
        </a:defRPr>
      </a:lvl7pPr>
      <a:lvl8pPr marL="1828754" algn="l" rtl="0" eaLnBrk="1" fontAlgn="base" hangingPunct="1">
        <a:spcBef>
          <a:spcPct val="0"/>
        </a:spcBef>
        <a:spcAft>
          <a:spcPct val="0"/>
        </a:spcAft>
        <a:defRPr sz="3733" b="1">
          <a:solidFill>
            <a:schemeClr val="bg1"/>
          </a:solidFill>
          <a:latin typeface="Arial" charset="0"/>
        </a:defRPr>
      </a:lvl8pPr>
      <a:lvl9pPr marL="2438339" algn="l" rtl="0" eaLnBrk="1" fontAlgn="base" hangingPunct="1">
        <a:spcBef>
          <a:spcPct val="0"/>
        </a:spcBef>
        <a:spcAft>
          <a:spcPct val="0"/>
        </a:spcAft>
        <a:defRPr sz="3733" b="1">
          <a:solidFill>
            <a:schemeClr val="bg1"/>
          </a:solidFill>
          <a:latin typeface="Arial" charset="0"/>
        </a:defRPr>
      </a:lvl9pPr>
    </p:titleStyle>
    <p:body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Single Corner Snipped 7">
            <a:extLst>
              <a:ext uri="{FF2B5EF4-FFF2-40B4-BE49-F238E27FC236}">
                <a16:creationId xmlns:a16="http://schemas.microsoft.com/office/drawing/2014/main" id="{C39E4676-2097-45B1-B554-0DFE67952792}"/>
              </a:ext>
            </a:extLst>
          </p:cNvPr>
          <p:cNvSpPr/>
          <p:nvPr userDrawn="1"/>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7F27C465-B000-4905-9328-DBAB7930A0CF}"/>
              </a:ext>
            </a:extLst>
          </p:cNvPr>
          <p:cNvSpPr>
            <a:spLocks noGrp="1"/>
          </p:cNvSpPr>
          <p:nvPr>
            <p:ph type="title"/>
          </p:nvPr>
        </p:nvSpPr>
        <p:spPr>
          <a:xfrm>
            <a:off x="595884" y="0"/>
            <a:ext cx="11000232" cy="118872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BF3059-D5B9-418C-A60B-C3C8E261E486}"/>
              </a:ext>
            </a:extLst>
          </p:cNvPr>
          <p:cNvSpPr>
            <a:spLocks noGrp="1"/>
          </p:cNvSpPr>
          <p:nvPr>
            <p:ph type="body" idx="1"/>
          </p:nvPr>
        </p:nvSpPr>
        <p:spPr>
          <a:xfrm>
            <a:off x="595884" y="1188720"/>
            <a:ext cx="11024616" cy="4988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087F727-48BD-4EB4-B57F-5AC03BEB1A4D}"/>
              </a:ext>
            </a:extLst>
          </p:cNvPr>
          <p:cNvSpPr>
            <a:spLocks noGrp="1"/>
          </p:cNvSpPr>
          <p:nvPr>
            <p:ph type="ftr" sz="quarter" idx="3"/>
          </p:nvPr>
        </p:nvSpPr>
        <p:spPr>
          <a:xfrm>
            <a:off x="595884" y="645632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Add a Footer</a:t>
            </a:r>
          </a:p>
        </p:txBody>
      </p:sp>
      <p:sp>
        <p:nvSpPr>
          <p:cNvPr id="11" name="Slide Number Placeholder 5">
            <a:extLst>
              <a:ext uri="{FF2B5EF4-FFF2-40B4-BE49-F238E27FC236}">
                <a16:creationId xmlns:a16="http://schemas.microsoft.com/office/drawing/2014/main" id="{49B3254E-B445-46A8-8E69-B2596E25AD38}"/>
              </a:ext>
            </a:extLst>
          </p:cNvPr>
          <p:cNvSpPr>
            <a:spLocks noGrp="1"/>
          </p:cNvSpPr>
          <p:nvPr>
            <p:ph type="sldNum" sz="quarter" idx="4"/>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a:t>
            </a:fld>
            <a:endParaRPr lang="en-US"/>
          </a:p>
        </p:txBody>
      </p:sp>
    </p:spTree>
    <p:extLst>
      <p:ext uri="{BB962C8B-B14F-4D97-AF65-F5344CB8AC3E}">
        <p14:creationId xmlns:p14="http://schemas.microsoft.com/office/powerpoint/2010/main" val="827080136"/>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Lst>
  <p:hf hdr="0" dt="0"/>
  <p:txStyles>
    <p:titleStyle>
      <a:lvl1pPr algn="ctr" defTabSz="914400" rtl="0" eaLnBrk="1" latinLnBrk="0" hangingPunct="1">
        <a:lnSpc>
          <a:spcPct val="90000"/>
        </a:lnSpc>
        <a:spcBef>
          <a:spcPct val="0"/>
        </a:spcBef>
        <a:buNone/>
        <a:defRPr sz="36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32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C9C363B-0D3D-41FE-8EA5-30E51D5F59AE}" type="datetime1">
              <a:rPr lang="en-US" smtClean="0">
                <a:solidFill>
                  <a:srgbClr val="007852">
                    <a:tint val="75000"/>
                  </a:srgbClr>
                </a:solidFill>
                <a:latin typeface="Calibri"/>
              </a:rPr>
              <a:pPr fontAlgn="auto">
                <a:spcBef>
                  <a:spcPts val="0"/>
                </a:spcBef>
                <a:spcAft>
                  <a:spcPts val="0"/>
                </a:spcAft>
              </a:pPr>
              <a:t>6/15/2022</a:t>
            </a:fld>
            <a:endParaRPr lang="en-US">
              <a:solidFill>
                <a:srgbClr val="007852">
                  <a:tint val="75000"/>
                </a:srgbClr>
              </a:solidFill>
              <a:latin typeface="Calibri"/>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srgbClr val="007852">
                  <a:tint val="75000"/>
                </a:srgbClr>
              </a:solidFill>
              <a:latin typeface="Calibri"/>
            </a:endParaRPr>
          </a:p>
        </p:txBody>
      </p:sp>
      <p:sp>
        <p:nvSpPr>
          <p:cNvPr id="7" name="TextBox 6"/>
          <p:cNvSpPr txBox="1"/>
          <p:nvPr/>
        </p:nvSpPr>
        <p:spPr>
          <a:xfrm>
            <a:off x="11379200" y="6336268"/>
            <a:ext cx="609568" cy="338554"/>
          </a:xfrm>
          <a:prstGeom prst="rect">
            <a:avLst/>
          </a:prstGeom>
          <a:noFill/>
        </p:spPr>
        <p:txBody>
          <a:bodyPr wrap="square" rtlCol="0">
            <a:spAutoFit/>
          </a:bodyPr>
          <a:lstStyle/>
          <a:p>
            <a:pPr fontAlgn="auto">
              <a:spcBef>
                <a:spcPts val="0"/>
              </a:spcBef>
              <a:spcAft>
                <a:spcPts val="0"/>
              </a:spcAft>
            </a:pPr>
            <a:fld id="{392D9293-7378-4473-89C7-CA5342781C0A}" type="slidenum">
              <a:rPr lang="en-US" sz="1600" smtClean="0">
                <a:solidFill>
                  <a:srgbClr val="007852"/>
                </a:solidFill>
                <a:latin typeface="Calibri"/>
              </a:rPr>
              <a:pPr fontAlgn="auto">
                <a:spcBef>
                  <a:spcPts val="0"/>
                </a:spcBef>
                <a:spcAft>
                  <a:spcPts val="0"/>
                </a:spcAft>
              </a:pPr>
              <a:t>‹#›</a:t>
            </a:fld>
            <a:endParaRPr lang="en-US" sz="1600">
              <a:solidFill>
                <a:srgbClr val="007852"/>
              </a:solidFill>
              <a:latin typeface="Calibri"/>
            </a:endParaRPr>
          </a:p>
        </p:txBody>
      </p:sp>
      <p:pic>
        <p:nvPicPr>
          <p:cNvPr id="3" name="Picture 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331200" y="6156046"/>
            <a:ext cx="2844800" cy="701954"/>
          </a:xfrm>
          <a:prstGeom prst="rect">
            <a:avLst/>
          </a:prstGeom>
        </p:spPr>
      </p:pic>
    </p:spTree>
    <p:extLst>
      <p:ext uri="{BB962C8B-B14F-4D97-AF65-F5344CB8AC3E}">
        <p14:creationId xmlns:p14="http://schemas.microsoft.com/office/powerpoint/2010/main" val="1128229339"/>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0" r:id="rId14"/>
    <p:sldLayoutId id="2147484001"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16" name="Rectangle 15"/>
          <p:cNvSpPr>
            <a:spLocks noChangeArrowheads="1"/>
          </p:cNvSpPr>
          <p:nvPr/>
        </p:nvSpPr>
        <p:spPr bwMode="white">
          <a:xfrm>
            <a:off x="0" y="1"/>
            <a:ext cx="12192000" cy="139382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9" name="Rectangle 8"/>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p>
        </p:txBody>
      </p:sp>
      <p:sp>
        <p:nvSpPr>
          <p:cNvPr id="14" name="Date Placeholder 13"/>
          <p:cNvSpPr>
            <a:spLocks noGrp="1"/>
          </p:cNvSpPr>
          <p:nvPr>
            <p:ph type="dt" sz="half" idx="2"/>
          </p:nvPr>
        </p:nvSpPr>
        <p:spPr>
          <a:xfrm>
            <a:off x="7721601" y="6405564"/>
            <a:ext cx="4059767" cy="365125"/>
          </a:xfrm>
          <a:prstGeom prst="rect">
            <a:avLst/>
          </a:prstGeom>
        </p:spPr>
        <p:txBody>
          <a:bodyPr vert="horz"/>
          <a:lstStyle>
            <a:lvl1pPr algn="r" eaLnBrk="1" latinLnBrk="0" hangingPunct="1">
              <a:defRPr kumimoji="0" sz="1400">
                <a:solidFill>
                  <a:srgbClr val="FFFFFF"/>
                </a:solidFill>
              </a:defRPr>
            </a:lvl1pPr>
          </a:lstStyle>
          <a:p>
            <a:pPr>
              <a:defRPr/>
            </a:pPr>
            <a:endParaRPr lang="en-US"/>
          </a:p>
        </p:txBody>
      </p:sp>
      <p:sp>
        <p:nvSpPr>
          <p:cNvPr id="3" name="Footer Placeholder 2"/>
          <p:cNvSpPr>
            <a:spLocks noGrp="1"/>
          </p:cNvSpPr>
          <p:nvPr>
            <p:ph type="ftr" sz="quarter" idx="3"/>
          </p:nvPr>
        </p:nvSpPr>
        <p:spPr>
          <a:xfrm>
            <a:off x="406400" y="6410326"/>
            <a:ext cx="4775200" cy="366713"/>
          </a:xfrm>
          <a:prstGeom prst="rect">
            <a:avLst/>
          </a:prstGeom>
        </p:spPr>
        <p:txBody>
          <a:bodyPr vert="horz"/>
          <a:lstStyle>
            <a:lvl1pPr algn="l" eaLnBrk="1" latinLnBrk="0" hangingPunct="1">
              <a:defRPr kumimoji="0" sz="1200">
                <a:solidFill>
                  <a:srgbClr val="FFFFFF"/>
                </a:solidFill>
              </a:defRPr>
            </a:lvl1pPr>
          </a:lstStyle>
          <a:p>
            <a:pPr>
              <a:defRPr/>
            </a:pPr>
            <a:endParaRPr lang="en-US"/>
          </a:p>
        </p:txBody>
      </p:sp>
      <p:sp>
        <p:nvSpPr>
          <p:cNvPr id="8" name="Rectangle 7"/>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hangingPunct="0">
              <a:defRPr/>
            </a:pPr>
            <a:endParaRPr lang="en-US"/>
          </a:p>
        </p:txBody>
      </p:sp>
      <p:sp>
        <p:nvSpPr>
          <p:cNvPr id="10" name="Straight Connector 9"/>
          <p:cNvSpPr>
            <a:spLocks noChangeShapeType="1"/>
          </p:cNvSpPr>
          <p:nvPr/>
        </p:nvSpPr>
        <p:spPr bwMode="auto">
          <a:xfrm>
            <a:off x="203200" y="1276350"/>
            <a:ext cx="11777133"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0" hangingPunct="0">
              <a:defRPr/>
            </a:pPr>
            <a:endParaRPr lang="en-US"/>
          </a:p>
        </p:txBody>
      </p:sp>
      <p:sp>
        <p:nvSpPr>
          <p:cNvPr id="12" name="Oval 11"/>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5" name="Oval 14"/>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3" name="Slide Number Placeholder 22"/>
          <p:cNvSpPr>
            <a:spLocks noGrp="1"/>
          </p:cNvSpPr>
          <p:nvPr>
            <p:ph type="sldNum" sz="quarter" idx="4"/>
          </p:nvPr>
        </p:nvSpPr>
        <p:spPr>
          <a:xfrm>
            <a:off x="5791200" y="1039814"/>
            <a:ext cx="6096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a:defRPr/>
            </a:pPr>
            <a:fld id="{2EE746B0-BAA9-4FA8-873D-ED1CF7F11634}" type="slidenum">
              <a:rPr lang="en-US"/>
              <a:pPr>
                <a:defRPr/>
              </a:pPr>
              <a:t>‹#›</a:t>
            </a:fld>
            <a:endParaRPr lang="en-US"/>
          </a:p>
        </p:txBody>
      </p:sp>
      <p:sp>
        <p:nvSpPr>
          <p:cNvPr id="13326" name="Title Placeholder 21"/>
          <p:cNvSpPr>
            <a:spLocks noGrp="1"/>
          </p:cNvSpPr>
          <p:nvPr>
            <p:ph type="title"/>
          </p:nvPr>
        </p:nvSpPr>
        <p:spPr bwMode="auto">
          <a:xfrm>
            <a:off x="402167" y="228601"/>
            <a:ext cx="11379200" cy="758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327" name="Text Placeholder 12"/>
          <p:cNvSpPr>
            <a:spLocks noGrp="1"/>
          </p:cNvSpPr>
          <p:nvPr>
            <p:ph type="body" idx="1"/>
          </p:nvPr>
        </p:nvSpPr>
        <p:spPr bwMode="auto">
          <a:xfrm>
            <a:off x="402167" y="1524000"/>
            <a:ext cx="113792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147806"/>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49" r:id="rId12"/>
  </p:sldLayoutIdLst>
  <p:txStyles>
    <p:title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itchFamily="18" charset="0"/>
        </a:defRPr>
      </a:lvl2pPr>
      <a:lvl3pPr algn="ctr" rtl="0" eaLnBrk="0" fontAlgn="base" hangingPunct="0">
        <a:spcBef>
          <a:spcPct val="0"/>
        </a:spcBef>
        <a:spcAft>
          <a:spcPct val="0"/>
        </a:spcAft>
        <a:defRPr sz="3300">
          <a:solidFill>
            <a:srgbClr val="7B9899"/>
          </a:solidFill>
          <a:latin typeface="Georgia" pitchFamily="18" charset="0"/>
        </a:defRPr>
      </a:lvl3pPr>
      <a:lvl4pPr algn="ctr" rtl="0" eaLnBrk="0" fontAlgn="base" hangingPunct="0">
        <a:spcBef>
          <a:spcPct val="0"/>
        </a:spcBef>
        <a:spcAft>
          <a:spcPct val="0"/>
        </a:spcAft>
        <a:defRPr sz="3300">
          <a:solidFill>
            <a:srgbClr val="7B9899"/>
          </a:solidFill>
          <a:latin typeface="Georgia" pitchFamily="18" charset="0"/>
        </a:defRPr>
      </a:lvl4pPr>
      <a:lvl5pPr algn="ctr" rtl="0" eaLnBrk="0" fontAlgn="base" hangingPunct="0">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sz="20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C35FB0-3688-41AE-819B-5452182DDC15}"/>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7E40A2-D5E6-4F05-B78D-99C13E0744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7FBC75-0881-43BA-B4E9-C4AB7077912A}"/>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15A42E34-A360-4248-9B96-1D2538C43B1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7CF7B2C-22E8-4922-9D27-7FAAC2F482A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04C787-65F6-4BF6-8489-388F1B111C50}" type="slidenum">
              <a:rPr lang="en-US" smtClean="0"/>
              <a:t>‹#›</a:t>
            </a:fld>
            <a:endParaRPr lang="en-US" dirty="0"/>
          </a:p>
        </p:txBody>
      </p:sp>
    </p:spTree>
    <p:extLst>
      <p:ext uri="{BB962C8B-B14F-4D97-AF65-F5344CB8AC3E}">
        <p14:creationId xmlns:p14="http://schemas.microsoft.com/office/powerpoint/2010/main" val="4233830027"/>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hyperlink" Target="mailto:Tulsa311@cityoftulsa.org"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hyperlink" Target="mailto:Tulsa311@cityoftulsa.org"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5.xml"/></Relationships>
</file>

<file path=ppt/slides/_rels/slide13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5.xml"/></Relationships>
</file>

<file path=ppt/slides/_rels/slide13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14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www.pbase.com/dopewars/iprc" TargetMode="External"/><Relationship Id="rId1" Type="http://schemas.openxmlformats.org/officeDocument/2006/relationships/slideLayout" Target="../slideLayouts/slideLayout75.xml"/><Relationship Id="rId5" Type="http://schemas.openxmlformats.org/officeDocument/2006/relationships/image" Target="http://mishilo.image.pbase.com/u18/dopewars/upload/15509941.crack.jpg" TargetMode="External"/><Relationship Id="rId4" Type="http://schemas.openxmlformats.org/officeDocument/2006/relationships/image" Target="../media/image91.gif"/></Relationships>
</file>

<file path=ppt/slides/_rels/slide14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www.pbase.com/dopewars/image/15509992" TargetMode="External"/><Relationship Id="rId1" Type="http://schemas.openxmlformats.org/officeDocument/2006/relationships/slideLayout" Target="../slideLayouts/slideLayout75.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hyperlink" Target="http://www.pbase.com/dopewars/iprc&amp;page=4"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8.jpeg"/><Relationship Id="rId2" Type="http://schemas.openxmlformats.org/officeDocument/2006/relationships/hyperlink" Target="http://www.pbase.com/dopewars/iprc&amp;page=5" TargetMode="External"/><Relationship Id="rId1" Type="http://schemas.openxmlformats.org/officeDocument/2006/relationships/slideLayout" Target="../slideLayouts/slideLayout75.xml"/><Relationship Id="rId6" Type="http://schemas.openxmlformats.org/officeDocument/2006/relationships/image" Target="../media/image97.jpeg"/><Relationship Id="rId5" Type="http://schemas.openxmlformats.org/officeDocument/2006/relationships/hyperlink" Target="http://www.pbase.com/dopewars/iprc&amp;page=3" TargetMode="External"/><Relationship Id="rId4" Type="http://schemas.openxmlformats.org/officeDocument/2006/relationships/image" Target="../media/image96.jpeg"/></Relationships>
</file>

<file path=ppt/slides/_rels/slide14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hyperlink" Target="http://images.google.com/imgres?imgurl=http://static.howstuffworks.com/gif/alcohol-intro.jpg&amp;imgrefurl=http://www.howstuffworks.com/alcohol.htm&amp;h=245&amp;w=335&amp;sz=17&amp;tbnid=u0VyfiTtUqW8cM:&amp;tbnh=84&amp;tbnw=115&amp;prev=/images?q=alcohol&amp;start=1&amp;sa=X&amp;oi=images&amp;ct=image&amp;cd=1" TargetMode="External"/><Relationship Id="rId1" Type="http://schemas.openxmlformats.org/officeDocument/2006/relationships/slideLayout" Target="../slideLayouts/slideLayout75.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hyperlink" Target="http://www.pbase.com/dopewars/iprc&amp;page=6" TargetMode="External"/></Relationships>
</file>

<file path=ppt/slides/_rels/slide14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5.xml"/></Relationships>
</file>

<file path=ppt/slides/_rels/slide145.x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slideLayout" Target="../slideLayouts/slideLayout7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16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www.zonavirus.com/noticias/2015/xrtn-ransomware-que-cifra-los-documentos-y-se-distribuye-a-traves-de-un-word.asp"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Microsoft_Outlook" TargetMode="External"/></Relationships>
</file>

<file path=ppt/slides/_rels/slide162.xml.rels><?xml version="1.0" encoding="UTF-8" standalone="yes"?>
<Relationships xmlns="http://schemas.openxmlformats.org/package/2006/relationships"><Relationship Id="rId2" Type="http://schemas.openxmlformats.org/officeDocument/2006/relationships/hyperlink" Target="https://www.cityoftulsa.org/government/departments/finance/public-records/" TargetMode="Externa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0.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pl.wikimedia.org/wiki/plik:mobile_phone_font_awesome.svg" TargetMode="External"/><Relationship Id="rId5" Type="http://schemas.openxmlformats.org/officeDocument/2006/relationships/image" Target="../media/image109.png"/><Relationship Id="rId4" Type="http://schemas.openxmlformats.org/officeDocument/2006/relationships/image" Target="../media/image108.png"/></Relationships>
</file>

<file path=ppt/slides/_rels/slide16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16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0.xml"/><Relationship Id="rId1" Type="http://schemas.openxmlformats.org/officeDocument/2006/relationships/slideLayout" Target="../slideLayouts/slideLayout30.xml"/><Relationship Id="rId4" Type="http://schemas.openxmlformats.org/officeDocument/2006/relationships/image" Target="../media/image113.jpeg"/></Relationships>
</file>

<file path=ppt/slides/_rels/slide16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167.xml.rels><?xml version="1.0" encoding="UTF-8" standalone="yes"?>
<Relationships xmlns="http://schemas.openxmlformats.org/package/2006/relationships"><Relationship Id="rId3" Type="http://schemas.openxmlformats.org/officeDocument/2006/relationships/hyperlink" Target="mailto:Account@cityottulsa.org" TargetMode="External"/><Relationship Id="rId2" Type="http://schemas.openxmlformats.org/officeDocument/2006/relationships/notesSlide" Target="../notesSlides/notesSlide42.xml"/><Relationship Id="rId1" Type="http://schemas.openxmlformats.org/officeDocument/2006/relationships/slideLayout" Target="../slideLayouts/slideLayout30.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169.xml.rels><?xml version="1.0" encoding="UTF-8" standalone="yes"?>
<Relationships xmlns="http://schemas.openxmlformats.org/package/2006/relationships"><Relationship Id="rId3" Type="http://schemas.openxmlformats.org/officeDocument/2006/relationships/hyperlink" Target="http://www.bluecrosinsurance.org/" TargetMode="External"/><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17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17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17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7.xml"/><Relationship Id="rId1" Type="http://schemas.openxmlformats.org/officeDocument/2006/relationships/slideLayout" Target="../slideLayouts/slideLayout3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0.xml"/></Relationships>
</file>

<file path=ppt/slides/_rels/slide17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9.xml"/><Relationship Id="rId1" Type="http://schemas.openxmlformats.org/officeDocument/2006/relationships/slideLayout" Target="../slideLayouts/slideLayout32.xml"/><Relationship Id="rId4" Type="http://schemas.openxmlformats.org/officeDocument/2006/relationships/image" Target="../media/image119.png"/></Relationships>
</file>

<file path=ppt/slides/_rels/slide175.xml.rels><?xml version="1.0" encoding="UTF-8" standalone="yes"?>
<Relationships xmlns="http://schemas.openxmlformats.org/package/2006/relationships"><Relationship Id="rId3" Type="http://schemas.openxmlformats.org/officeDocument/2006/relationships/hyperlink" Target="https://thecityoftulsa.sharepoint.com/sites/ITTraining"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37.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39.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1.png"/><Relationship Id="rId1" Type="http://schemas.openxmlformats.org/officeDocument/2006/relationships/slideLayout" Target="../slideLayouts/slideLayout46.xml"/><Relationship Id="rId5" Type="http://schemas.openxmlformats.org/officeDocument/2006/relationships/image" Target="../media/image11.svg"/><Relationship Id="rId4" Type="http://schemas.openxmlformats.org/officeDocument/2006/relationships/image" Target="../media/image10.png"/></Relationships>
</file>

<file path=ppt/slides/_rels/slide20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2.png"/><Relationship Id="rId1" Type="http://schemas.openxmlformats.org/officeDocument/2006/relationships/slideLayout" Target="../slideLayouts/slideLayout49.xml"/></Relationships>
</file>

<file path=ppt/slides/_rels/slide20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3.png"/><Relationship Id="rId1" Type="http://schemas.openxmlformats.org/officeDocument/2006/relationships/slideLayout" Target="../slideLayouts/slideLayout50.xml"/></Relationships>
</file>

<file path=ppt/slides/_rels/slide20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8.xml"/></Relationships>
</file>

<file path=ppt/slides/_rels/slide20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51.xml"/><Relationship Id="rId4" Type="http://schemas.openxmlformats.org/officeDocument/2006/relationships/image" Target="../media/image127.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3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cityoftulsa.or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mailto:resilient@cityoftulsa.org"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hyperlink" Target="https://compass.empyreanbenefits.com/COT" TargetMode="Externa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1.tmp"/><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1.xml"/><Relationship Id="rId5" Type="http://schemas.openxmlformats.org/officeDocument/2006/relationships/image" Target="../media/image60.png"/><Relationship Id="rId4" Type="http://schemas.openxmlformats.org/officeDocument/2006/relationships/image" Target="../media/image59.jpeg"/></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www.irs.gov/" TargetMode="Externa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1.xml"/><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68.png"/></Relationships>
</file>

<file path=ppt/slides/_rels/slide71.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2" Type="http://schemas.openxmlformats.org/officeDocument/2006/relationships/hyperlink" Target="mailto:insurance@cityoftulsa.org" TargetMode="External"/><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6F88CA68-A5F6-4C5B-8831-72385BA1CD34}"/>
              </a:ext>
            </a:extLst>
          </p:cNvPr>
          <p:cNvSpPr txBox="1">
            <a:spLocks noChangeArrowheads="1"/>
          </p:cNvSpPr>
          <p:nvPr/>
        </p:nvSpPr>
        <p:spPr bwMode="auto">
          <a:xfrm>
            <a:off x="457200" y="3219450"/>
            <a:ext cx="7602718" cy="9694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2800" b="1">
                <a:solidFill>
                  <a:schemeClr val="bg1"/>
                </a:solidFill>
                <a:latin typeface="Arial" charset="0"/>
              </a:defRPr>
            </a:lvl2pPr>
            <a:lvl3pPr algn="l" rtl="0" eaLnBrk="1" fontAlgn="base" hangingPunct="1">
              <a:spcBef>
                <a:spcPct val="0"/>
              </a:spcBef>
              <a:spcAft>
                <a:spcPct val="0"/>
              </a:spcAft>
              <a:defRPr sz="2800" b="1">
                <a:solidFill>
                  <a:schemeClr val="bg1"/>
                </a:solidFill>
                <a:latin typeface="Arial" charset="0"/>
              </a:defRPr>
            </a:lvl3pPr>
            <a:lvl4pPr algn="l" rtl="0" eaLnBrk="1" fontAlgn="base" hangingPunct="1">
              <a:spcBef>
                <a:spcPct val="0"/>
              </a:spcBef>
              <a:spcAft>
                <a:spcPct val="0"/>
              </a:spcAft>
              <a:defRPr sz="2800" b="1">
                <a:solidFill>
                  <a:schemeClr val="bg1"/>
                </a:solidFill>
                <a:latin typeface="Arial" charset="0"/>
              </a:defRPr>
            </a:lvl4pPr>
            <a:lvl5pPr algn="l" rtl="0" eaLnBrk="1" fontAlgn="base" hangingPunct="1">
              <a:spcBef>
                <a:spcPct val="0"/>
              </a:spcBef>
              <a:spcAft>
                <a:spcPct val="0"/>
              </a:spcAft>
              <a:defRPr sz="2800" b="1">
                <a:solidFill>
                  <a:schemeClr val="bg1"/>
                </a:solidFill>
                <a:latin typeface="Arial" charset="0"/>
              </a:defRPr>
            </a:lvl5pPr>
            <a:lvl6pPr marL="457200" algn="l" rtl="0" eaLnBrk="1" fontAlgn="base" hangingPunct="1">
              <a:spcBef>
                <a:spcPct val="0"/>
              </a:spcBef>
              <a:spcAft>
                <a:spcPct val="0"/>
              </a:spcAft>
              <a:defRPr sz="2800" b="1">
                <a:solidFill>
                  <a:schemeClr val="bg1"/>
                </a:solidFill>
                <a:latin typeface="Arial" charset="0"/>
              </a:defRPr>
            </a:lvl6pPr>
            <a:lvl7pPr marL="914400" algn="l" rtl="0" eaLnBrk="1" fontAlgn="base" hangingPunct="1">
              <a:spcBef>
                <a:spcPct val="0"/>
              </a:spcBef>
              <a:spcAft>
                <a:spcPct val="0"/>
              </a:spcAft>
              <a:defRPr sz="2800" b="1">
                <a:solidFill>
                  <a:schemeClr val="bg1"/>
                </a:solidFill>
                <a:latin typeface="Arial" charset="0"/>
              </a:defRPr>
            </a:lvl7pPr>
            <a:lvl8pPr marL="1371600" algn="l" rtl="0" eaLnBrk="1" fontAlgn="base" hangingPunct="1">
              <a:spcBef>
                <a:spcPct val="0"/>
              </a:spcBef>
              <a:spcAft>
                <a:spcPct val="0"/>
              </a:spcAft>
              <a:defRPr sz="2800" b="1">
                <a:solidFill>
                  <a:schemeClr val="bg1"/>
                </a:solidFill>
                <a:latin typeface="Arial" charset="0"/>
              </a:defRPr>
            </a:lvl8pPr>
            <a:lvl9pPr marL="1828800" algn="l" rtl="0" eaLnBrk="1" fontAlgn="base" hangingPunct="1">
              <a:spcBef>
                <a:spcPct val="0"/>
              </a:spcBef>
              <a:spcAft>
                <a:spcPct val="0"/>
              </a:spcAft>
              <a:defRPr sz="2800" b="1">
                <a:solidFill>
                  <a:schemeClr val="bg1"/>
                </a:solidFill>
                <a:latin typeface="Arial" charset="0"/>
              </a:defRPr>
            </a:lvl9pPr>
          </a:lstStyle>
          <a:p>
            <a:r>
              <a:rPr lang="en-IN" sz="2100" dirty="0">
                <a:solidFill>
                  <a:schemeClr val="accent4"/>
                </a:solidFill>
              </a:rPr>
              <a:t>Suzanne Grooms</a:t>
            </a:r>
            <a:r>
              <a:rPr lang="en-IN" sz="2100" b="0" dirty="0">
                <a:solidFill>
                  <a:schemeClr val="accent2"/>
                </a:solidFill>
              </a:rPr>
              <a:t>| </a:t>
            </a:r>
            <a:r>
              <a:rPr lang="en-IN" sz="2100" b="0" dirty="0">
                <a:solidFill>
                  <a:schemeClr val="accent5"/>
                </a:solidFill>
              </a:rPr>
              <a:t> </a:t>
            </a:r>
            <a:r>
              <a:rPr lang="en-IN" sz="2100" dirty="0">
                <a:solidFill>
                  <a:schemeClr val="accent4"/>
                </a:solidFill>
              </a:rPr>
              <a:t>Human Resources,</a:t>
            </a:r>
          </a:p>
          <a:p>
            <a:r>
              <a:rPr lang="en-IN" sz="2100" dirty="0">
                <a:solidFill>
                  <a:schemeClr val="accent4"/>
                </a:solidFill>
              </a:rPr>
              <a:t>HR Payroll and Onboarding Administrator</a:t>
            </a:r>
            <a:r>
              <a:rPr lang="en-IN" sz="2100" b="0" dirty="0">
                <a:solidFill>
                  <a:schemeClr val="accent2"/>
                </a:solidFill>
              </a:rPr>
              <a:t>|sgrooms@cityoftulsa.org</a:t>
            </a:r>
            <a:endParaRPr lang="en-IN" sz="2100" dirty="0">
              <a:solidFill>
                <a:schemeClr val="accent4"/>
              </a:solidFill>
            </a:endParaRPr>
          </a:p>
        </p:txBody>
      </p:sp>
    </p:spTree>
    <p:extLst>
      <p:ext uri="{BB962C8B-B14F-4D97-AF65-F5344CB8AC3E}">
        <p14:creationId xmlns:p14="http://schemas.microsoft.com/office/powerpoint/2010/main" val="339150901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35A43-53E1-402E-9603-507F217B0C01}"/>
              </a:ext>
            </a:extLst>
          </p:cNvPr>
          <p:cNvSpPr>
            <a:spLocks noGrp="1"/>
          </p:cNvSpPr>
          <p:nvPr>
            <p:ph type="title"/>
          </p:nvPr>
        </p:nvSpPr>
        <p:spPr/>
        <p:txBody>
          <a:bodyPr/>
          <a:lstStyle/>
          <a:p>
            <a:r>
              <a:rPr lang="en-US" cap="all">
                <a:latin typeface="HelveticaNeueLT Std Med" panose="020B0604020202020204" pitchFamily="34" charset="0"/>
              </a:rPr>
              <a:t>City Charter</a:t>
            </a:r>
          </a:p>
        </p:txBody>
      </p:sp>
      <p:sp>
        <p:nvSpPr>
          <p:cNvPr id="3" name="Content Placeholder 2">
            <a:extLst>
              <a:ext uri="{FF2B5EF4-FFF2-40B4-BE49-F238E27FC236}">
                <a16:creationId xmlns:a16="http://schemas.microsoft.com/office/drawing/2014/main" id="{739EBF23-9480-4789-A593-5F3C40704850}"/>
              </a:ext>
            </a:extLst>
          </p:cNvPr>
          <p:cNvSpPr>
            <a:spLocks noGrp="1"/>
          </p:cNvSpPr>
          <p:nvPr>
            <p:ph idx="1"/>
          </p:nvPr>
        </p:nvSpPr>
        <p:spPr>
          <a:xfrm>
            <a:off x="406400" y="1242217"/>
            <a:ext cx="11480800" cy="4777583"/>
          </a:xfrm>
        </p:spPr>
        <p:txBody>
          <a:bodyPr/>
          <a:lstStyle/>
          <a:p>
            <a:pPr marL="0" indent="0">
              <a:buClr>
                <a:srgbClr val="FFC425"/>
              </a:buClr>
              <a:buNone/>
            </a:pPr>
            <a:r>
              <a:rPr lang="en-US" sz="3200" b="1">
                <a:solidFill>
                  <a:srgbClr val="0072CE"/>
                </a:solidFill>
              </a:rPr>
              <a:t>Examples of powers granted to City of Tulsa:</a:t>
            </a:r>
          </a:p>
          <a:p>
            <a:r>
              <a:rPr lang="en-US"/>
              <a:t>Adopt and enforce ordinances necessary or proper to protect the public peace, health, order, morals, and safety, and to promote the general welfare of the City and its inhabitants</a:t>
            </a:r>
          </a:p>
          <a:p>
            <a:r>
              <a:rPr lang="en-US"/>
              <a:t>Construct, maintain and operate public works</a:t>
            </a:r>
          </a:p>
          <a:p>
            <a:r>
              <a:rPr lang="en-US"/>
              <a:t>Engage in public business</a:t>
            </a:r>
          </a:p>
          <a:p>
            <a:r>
              <a:rPr lang="en-US"/>
              <a:t>Levy, assess, and collect taxes</a:t>
            </a:r>
          </a:p>
          <a:p>
            <a:r>
              <a:rPr lang="en-US"/>
              <a:t>Incur indebtedness</a:t>
            </a:r>
          </a:p>
          <a:p>
            <a:endParaRPr lang="en-US"/>
          </a:p>
          <a:p>
            <a:endParaRPr lang="en-US"/>
          </a:p>
        </p:txBody>
      </p:sp>
    </p:spTree>
    <p:extLst>
      <p:ext uri="{BB962C8B-B14F-4D97-AF65-F5344CB8AC3E}">
        <p14:creationId xmlns:p14="http://schemas.microsoft.com/office/powerpoint/2010/main" val="152919137"/>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ESS Mobile App</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a:xfrm>
            <a:off x="406400" y="1242217"/>
            <a:ext cx="11480800" cy="3329783"/>
          </a:xfrm>
        </p:spPr>
        <p:txBody>
          <a:bodyPr/>
          <a:lstStyle/>
          <a:p>
            <a:r>
              <a:rPr lang="en-US"/>
              <a:t>The second way you can access ESS remotely is by using </a:t>
            </a:r>
            <a:br>
              <a:rPr lang="en-US"/>
            </a:br>
            <a:r>
              <a:rPr lang="en-US"/>
              <a:t>the ESS mobile app.</a:t>
            </a:r>
          </a:p>
          <a:p>
            <a:r>
              <a:rPr lang="en-US"/>
              <a:t>First download it from the app store on your phone.</a:t>
            </a:r>
          </a:p>
          <a:p>
            <a:r>
              <a:rPr lang="en-US"/>
              <a:t>After that it will give you the option to scan the QR code.</a:t>
            </a:r>
          </a:p>
          <a:p>
            <a:r>
              <a:rPr lang="en-US"/>
              <a:t>You will have to login to ESS on the website first so you can </a:t>
            </a:r>
            <a:br>
              <a:rPr lang="en-US"/>
            </a:br>
            <a:r>
              <a:rPr lang="en-US"/>
              <a:t>see the QR code and then you can scan that onto your app.</a:t>
            </a:r>
          </a:p>
          <a:p>
            <a:pPr marL="0" indent="0">
              <a:buNone/>
            </a:pPr>
            <a:endParaRPr lang="en-US"/>
          </a:p>
        </p:txBody>
      </p:sp>
      <p:pic>
        <p:nvPicPr>
          <p:cNvPr id="4" name="Picture 3">
            <a:extLst>
              <a:ext uri="{FF2B5EF4-FFF2-40B4-BE49-F238E27FC236}">
                <a16:creationId xmlns:a16="http://schemas.microsoft.com/office/drawing/2014/main" id="{75D35D8B-E4E5-4B58-B9A2-44C3D7EA5BA5}"/>
              </a:ext>
            </a:extLst>
          </p:cNvPr>
          <p:cNvPicPr/>
          <p:nvPr/>
        </p:nvPicPr>
        <p:blipFill>
          <a:blip r:embed="rId2">
            <a:extLst>
              <a:ext uri="{28A0092B-C50C-407E-A947-70E740481C1C}">
                <a14:useLocalDpi xmlns:a14="http://schemas.microsoft.com/office/drawing/2010/main" val="0"/>
              </a:ext>
            </a:extLst>
          </a:blip>
          <a:stretch>
            <a:fillRect/>
          </a:stretch>
        </p:blipFill>
        <p:spPr>
          <a:xfrm>
            <a:off x="2743200" y="4572000"/>
            <a:ext cx="1819275" cy="1876425"/>
          </a:xfrm>
          <a:prstGeom prst="rect">
            <a:avLst/>
          </a:prstGeom>
        </p:spPr>
      </p:pic>
      <p:pic>
        <p:nvPicPr>
          <p:cNvPr id="5" name="Picture 4">
            <a:extLst>
              <a:ext uri="{FF2B5EF4-FFF2-40B4-BE49-F238E27FC236}">
                <a16:creationId xmlns:a16="http://schemas.microsoft.com/office/drawing/2014/main" id="{B0DB55CC-1C45-4F45-85E2-87197D714CB7}"/>
              </a:ext>
            </a:extLst>
          </p:cNvPr>
          <p:cNvPicPr/>
          <p:nvPr/>
        </p:nvPicPr>
        <p:blipFill>
          <a:blip r:embed="rId3">
            <a:extLst>
              <a:ext uri="{28A0092B-C50C-407E-A947-70E740481C1C}">
                <a14:useLocalDpi xmlns:a14="http://schemas.microsoft.com/office/drawing/2010/main" val="0"/>
              </a:ext>
            </a:extLst>
          </a:blip>
          <a:stretch>
            <a:fillRect/>
          </a:stretch>
        </p:blipFill>
        <p:spPr>
          <a:xfrm>
            <a:off x="6577012" y="4747417"/>
            <a:ext cx="1647825" cy="1543050"/>
          </a:xfrm>
          <a:prstGeom prst="rect">
            <a:avLst/>
          </a:prstGeom>
        </p:spPr>
      </p:pic>
    </p:spTree>
    <p:extLst>
      <p:ext uri="{BB962C8B-B14F-4D97-AF65-F5344CB8AC3E}">
        <p14:creationId xmlns:p14="http://schemas.microsoft.com/office/powerpoint/2010/main" val="2645559140"/>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ESS Functions</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p:txBody>
          <a:bodyPr/>
          <a:lstStyle/>
          <a:p>
            <a:pPr marL="0" indent="0">
              <a:buNone/>
            </a:pPr>
            <a:r>
              <a:rPr lang="en-US" sz="3200" b="1" spc="-50">
                <a:solidFill>
                  <a:srgbClr val="0072CE"/>
                </a:solidFill>
              </a:rPr>
              <a:t>There are several convenient things you can do from your </a:t>
            </a:r>
            <a:br>
              <a:rPr lang="en-US" sz="3200" b="1" spc="-50">
                <a:solidFill>
                  <a:srgbClr val="0072CE"/>
                </a:solidFill>
              </a:rPr>
            </a:br>
            <a:r>
              <a:rPr lang="en-US" sz="3200" b="1" spc="-50" err="1">
                <a:solidFill>
                  <a:srgbClr val="0072CE"/>
                </a:solidFill>
              </a:rPr>
              <a:t>Munis</a:t>
            </a:r>
            <a:r>
              <a:rPr lang="en-US" sz="3200" b="1" spc="-50">
                <a:solidFill>
                  <a:srgbClr val="0072CE"/>
                </a:solidFill>
              </a:rPr>
              <a:t> Self- Service Portal.</a:t>
            </a:r>
          </a:p>
          <a:p>
            <a:pPr marL="514350" indent="-514350">
              <a:buSzPct val="100000"/>
              <a:buFont typeface="+mj-lt"/>
              <a:buAutoNum type="arabicPeriod"/>
            </a:pPr>
            <a:r>
              <a:rPr lang="en-US" sz="2600"/>
              <a:t>You can change your address at any time and it will be updated throughout the system.</a:t>
            </a:r>
          </a:p>
          <a:p>
            <a:pPr marL="514350" indent="-514350">
              <a:buSzPct val="100000"/>
              <a:buFont typeface="+mj-lt"/>
              <a:buAutoNum type="arabicPeriod"/>
            </a:pPr>
            <a:r>
              <a:rPr lang="en-US" sz="2600"/>
              <a:t>You can also change your name in the system as long as you submit </a:t>
            </a:r>
            <a:br>
              <a:rPr lang="en-US" sz="2600"/>
            </a:br>
            <a:r>
              <a:rPr lang="en-US" sz="2600"/>
              <a:t>an updated SSN card.</a:t>
            </a:r>
          </a:p>
          <a:p>
            <a:pPr marL="514350" indent="-514350">
              <a:buSzPct val="100000"/>
              <a:buFont typeface="+mj-lt"/>
              <a:buAutoNum type="arabicPeriod"/>
            </a:pPr>
            <a:r>
              <a:rPr lang="en-US" sz="2600"/>
              <a:t>Access your last five check stubs.</a:t>
            </a:r>
          </a:p>
          <a:p>
            <a:pPr marL="514350" indent="-514350">
              <a:buSzPct val="100000"/>
              <a:buFont typeface="+mj-lt"/>
              <a:buAutoNum type="arabicPeriod"/>
            </a:pPr>
            <a:r>
              <a:rPr lang="en-US" sz="2600"/>
              <a:t>Change your W4 information.</a:t>
            </a:r>
          </a:p>
          <a:p>
            <a:pPr marL="514350" indent="-514350">
              <a:buSzPct val="100000"/>
              <a:buFont typeface="+mj-lt"/>
              <a:buAutoNum type="arabicPeriod"/>
            </a:pPr>
            <a:r>
              <a:rPr lang="en-US" sz="2600"/>
              <a:t>You can see your W2s in ESS once they become available.</a:t>
            </a:r>
          </a:p>
          <a:p>
            <a:pPr marL="514350" indent="-514350">
              <a:buSzPct val="100000"/>
              <a:buFont typeface="+mj-lt"/>
              <a:buAutoNum type="arabicPeriod"/>
            </a:pPr>
            <a:r>
              <a:rPr lang="en-US" sz="2600"/>
              <a:t>Change your direct deposit information.</a:t>
            </a:r>
            <a:endParaRPr lang="en-US"/>
          </a:p>
          <a:p>
            <a:pPr marL="0" indent="0">
              <a:buNone/>
            </a:pPr>
            <a:endParaRPr lang="en-US"/>
          </a:p>
          <a:p>
            <a:pPr marL="514350" indent="-514350">
              <a:buSzPct val="100000"/>
              <a:buFont typeface="+mj-lt"/>
              <a:buAutoNum type="arabicPeriod"/>
            </a:pPr>
            <a:endParaRPr lang="en-US"/>
          </a:p>
          <a:p>
            <a:endParaRPr lang="en-US"/>
          </a:p>
        </p:txBody>
      </p:sp>
    </p:spTree>
    <p:extLst>
      <p:ext uri="{BB962C8B-B14F-4D97-AF65-F5344CB8AC3E}">
        <p14:creationId xmlns:p14="http://schemas.microsoft.com/office/powerpoint/2010/main" val="3159687314"/>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Employment Opportunities</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p:txBody>
          <a:bodyPr/>
          <a:lstStyle/>
          <a:p>
            <a:r>
              <a:rPr lang="en-US"/>
              <a:t>Another advantage of ESS is that you can view available jobs.</a:t>
            </a:r>
          </a:p>
          <a:p>
            <a:r>
              <a:rPr lang="en-US"/>
              <a:t>Once you have been in your current position for six months you free to apply for new positions. </a:t>
            </a:r>
          </a:p>
          <a:p>
            <a:r>
              <a:rPr lang="en-US"/>
              <a:t>Through ESS you can even sign up to receive e-mails when jobs post internally. </a:t>
            </a:r>
          </a:p>
          <a:p>
            <a:endParaRPr lang="en-US"/>
          </a:p>
        </p:txBody>
      </p:sp>
    </p:spTree>
    <p:extLst>
      <p:ext uri="{BB962C8B-B14F-4D97-AF65-F5344CB8AC3E}">
        <p14:creationId xmlns:p14="http://schemas.microsoft.com/office/powerpoint/2010/main" val="4049969225"/>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Performance Evaluations</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p:txBody>
          <a:bodyPr/>
          <a:lstStyle/>
          <a:p>
            <a:r>
              <a:rPr lang="en-US"/>
              <a:t>During the beginning of your assignment you will meet with </a:t>
            </a:r>
            <a:br>
              <a:rPr lang="en-US"/>
            </a:br>
            <a:r>
              <a:rPr lang="en-US"/>
              <a:t>your supervisor to discuss objectives and goals. This will be </a:t>
            </a:r>
            <a:br>
              <a:rPr lang="en-US"/>
            </a:br>
            <a:r>
              <a:rPr lang="en-US"/>
              <a:t>your initial planning.</a:t>
            </a:r>
          </a:p>
          <a:p>
            <a:r>
              <a:rPr lang="en-US"/>
              <a:t>By the end of the year your supervisor will complete a full Planning and Performance Review or PPR.</a:t>
            </a:r>
          </a:p>
          <a:p>
            <a:r>
              <a:rPr lang="en-US"/>
              <a:t>Once your supervisor completes this you will be able to view </a:t>
            </a:r>
            <a:br>
              <a:rPr lang="en-US"/>
            </a:br>
            <a:r>
              <a:rPr lang="en-US"/>
              <a:t>and accept your PPR through ESS. </a:t>
            </a:r>
          </a:p>
        </p:txBody>
      </p:sp>
    </p:spTree>
    <p:extLst>
      <p:ext uri="{BB962C8B-B14F-4D97-AF65-F5344CB8AC3E}">
        <p14:creationId xmlns:p14="http://schemas.microsoft.com/office/powerpoint/2010/main" val="3473118569"/>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Ask questions! </a:t>
            </a:r>
            <a:br>
              <a:rPr lang="en-US"/>
            </a:br>
            <a:r>
              <a:rPr lang="en-US"/>
              <a:t>We are here to help!</a:t>
            </a:r>
          </a:p>
        </p:txBody>
      </p:sp>
      <p:sp>
        <p:nvSpPr>
          <p:cNvPr id="4" name="Content Placeholder 2">
            <a:extLst>
              <a:ext uri="{FF2B5EF4-FFF2-40B4-BE49-F238E27FC236}">
                <a16:creationId xmlns:a16="http://schemas.microsoft.com/office/drawing/2014/main" id="{92B3DDC5-A475-493B-8044-AC5FB31FB547}"/>
              </a:ext>
            </a:extLst>
          </p:cNvPr>
          <p:cNvSpPr txBox="1">
            <a:spLocks/>
          </p:cNvSpPr>
          <p:nvPr/>
        </p:nvSpPr>
        <p:spPr>
          <a:xfrm>
            <a:off x="406400" y="1861458"/>
            <a:ext cx="11480800" cy="4114800"/>
          </a:xfrm>
          <a:prstGeom prst="rect">
            <a:avLst/>
          </a:prstGeom>
        </p:spPr>
        <p:txBody>
          <a:bodyPr lIns="0" tIns="0" rIns="0" bIns="0"/>
          <a:lstStyle>
            <a:lvl1pPr marL="457189" indent="-457189" algn="l" rtl="0" eaLnBrk="1" fontAlgn="base" hangingPunct="1">
              <a:spcBef>
                <a:spcPts val="1200"/>
              </a:spcBef>
              <a:spcAft>
                <a:spcPct val="0"/>
              </a:spcAft>
              <a:buClr>
                <a:schemeClr val="accent2"/>
              </a:buClr>
              <a:buSzPct val="70000"/>
              <a:buFont typeface="Arial Black" panose="020B0A04020102020204" pitchFamily="34" charset="0"/>
              <a:buChar char="+"/>
              <a:defRPr sz="3000">
                <a:solidFill>
                  <a:srgbClr val="282828"/>
                </a:solidFill>
                <a:latin typeface="+mn-lt"/>
                <a:ea typeface="+mn-ea"/>
                <a:cs typeface="+mn-cs"/>
              </a:defRPr>
            </a:lvl1pPr>
            <a:lvl2pPr marL="990575" indent="-457200" algn="l" rtl="0" eaLnBrk="1" fontAlgn="base" hangingPunct="1">
              <a:spcBef>
                <a:spcPts val="1200"/>
              </a:spcBef>
              <a:spcAft>
                <a:spcPct val="0"/>
              </a:spcAft>
              <a:buClr>
                <a:srgbClr val="004990"/>
              </a:buClr>
              <a:buChar char="–"/>
              <a:defRPr sz="2600">
                <a:solidFill>
                  <a:srgbClr val="282828"/>
                </a:solidFill>
                <a:latin typeface="+mn-lt"/>
              </a:defRPr>
            </a:lvl2pPr>
            <a:lvl3pPr marL="1523962" indent="-457200" algn="l" rtl="0" eaLnBrk="1" fontAlgn="base" hangingPunct="1">
              <a:spcBef>
                <a:spcPts val="1200"/>
              </a:spcBef>
              <a:spcAft>
                <a:spcPct val="0"/>
              </a:spcAft>
              <a:buClr>
                <a:srgbClr val="004990"/>
              </a:buClr>
              <a:buChar char="•"/>
              <a:defRPr sz="2200">
                <a:solidFill>
                  <a:srgbClr val="282828"/>
                </a:solidFill>
                <a:latin typeface="+mn-lt"/>
              </a:defRPr>
            </a:lvl3pPr>
            <a:lvl4pPr marL="2133547" indent="-457200" algn="l" rtl="0" eaLnBrk="1" fontAlgn="base" hangingPunct="1">
              <a:spcBef>
                <a:spcPts val="1200"/>
              </a:spcBef>
              <a:spcAft>
                <a:spcPct val="0"/>
              </a:spcAft>
              <a:buClr>
                <a:srgbClr val="004990"/>
              </a:buClr>
              <a:buChar char="–"/>
              <a:defRPr sz="1800">
                <a:solidFill>
                  <a:srgbClr val="282828"/>
                </a:solidFill>
                <a:latin typeface="+mn-lt"/>
              </a:defRPr>
            </a:lvl4pPr>
            <a:lvl5pPr marL="2743131" indent="-457200" algn="l" rtl="0" eaLnBrk="1" fontAlgn="base" hangingPunct="1">
              <a:spcBef>
                <a:spcPts val="1200"/>
              </a:spcBef>
              <a:spcAft>
                <a:spcPct val="0"/>
              </a:spcAft>
              <a:buClr>
                <a:srgbClr val="004990"/>
              </a:buClr>
              <a:buChar char="»"/>
              <a:defRPr sz="1400">
                <a:solidFill>
                  <a:srgbClr val="282828"/>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endParaRPr lang="en-US" kern="0"/>
          </a:p>
        </p:txBody>
      </p:sp>
    </p:spTree>
    <p:extLst>
      <p:ext uri="{BB962C8B-B14F-4D97-AF65-F5344CB8AC3E}">
        <p14:creationId xmlns:p14="http://schemas.microsoft.com/office/powerpoint/2010/main" val="1603873817"/>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7">
            <a:extLst>
              <a:ext uri="{FF2B5EF4-FFF2-40B4-BE49-F238E27FC236}">
                <a16:creationId xmlns:a16="http://schemas.microsoft.com/office/drawing/2014/main" id="{02F1D379-AA2A-46F9-863D-047E4312FCE7}"/>
              </a:ext>
            </a:extLst>
          </p:cNvPr>
          <p:cNvSpPr txBox="1">
            <a:spLocks/>
          </p:cNvSpPr>
          <p:nvPr/>
        </p:nvSpPr>
        <p:spPr>
          <a:xfrm>
            <a:off x="12420600" y="1866900"/>
            <a:ext cx="12192000" cy="587824"/>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indent="0" algn="ctr">
              <a:lnSpc>
                <a:spcPts val="6200"/>
              </a:lnSpc>
              <a:spcBef>
                <a:spcPts val="1500"/>
              </a:spcBef>
              <a:buFontTx/>
              <a:buNone/>
            </a:pPr>
            <a:r>
              <a:rPr lang="en-US" sz="5800" b="1" kern="0" dirty="0">
                <a:solidFill>
                  <a:schemeClr val="bg1"/>
                </a:solidFill>
              </a:rPr>
              <a:t>Retirement</a:t>
            </a:r>
          </a:p>
          <a:p>
            <a:pPr marL="0" indent="0">
              <a:lnSpc>
                <a:spcPts val="6200"/>
              </a:lnSpc>
              <a:spcBef>
                <a:spcPts val="1500"/>
              </a:spcBef>
              <a:buFontTx/>
              <a:buNone/>
            </a:pPr>
            <a:endParaRPr lang="en-US" kern="0" dirty="0"/>
          </a:p>
        </p:txBody>
      </p:sp>
      <p:sp>
        <p:nvSpPr>
          <p:cNvPr id="3" name="Content Placeholder 7">
            <a:extLst>
              <a:ext uri="{FF2B5EF4-FFF2-40B4-BE49-F238E27FC236}">
                <a16:creationId xmlns:a16="http://schemas.microsoft.com/office/drawing/2014/main" id="{D4BEF0F9-7DCB-4C0F-95C6-DABFF85FA7C4}"/>
              </a:ext>
            </a:extLst>
          </p:cNvPr>
          <p:cNvSpPr txBox="1">
            <a:spLocks/>
          </p:cNvSpPr>
          <p:nvPr/>
        </p:nvSpPr>
        <p:spPr>
          <a:xfrm>
            <a:off x="12420600" y="3140525"/>
            <a:ext cx="12192000" cy="1142989"/>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indent="0" algn="ctr">
              <a:lnSpc>
                <a:spcPts val="3200"/>
              </a:lnSpc>
              <a:spcBef>
                <a:spcPts val="0"/>
              </a:spcBef>
              <a:buFontTx/>
              <a:buNone/>
            </a:pPr>
            <a:r>
              <a:rPr lang="en-US" sz="2800" b="1" kern="0">
                <a:solidFill>
                  <a:schemeClr val="bg1"/>
                </a:solidFill>
              </a:rPr>
              <a:t>Kerry Kavanaugh</a:t>
            </a:r>
          </a:p>
          <a:p>
            <a:pPr marL="0" indent="0" algn="ctr">
              <a:lnSpc>
                <a:spcPts val="3200"/>
              </a:lnSpc>
              <a:spcBef>
                <a:spcPts val="0"/>
              </a:spcBef>
              <a:buFontTx/>
              <a:buNone/>
            </a:pPr>
            <a:r>
              <a:rPr lang="en-US" sz="2800" kern="0">
                <a:solidFill>
                  <a:schemeClr val="bg1"/>
                </a:solidFill>
              </a:rPr>
              <a:t>Human Resources</a:t>
            </a:r>
          </a:p>
          <a:p>
            <a:pPr marL="0" indent="0" algn="ctr">
              <a:lnSpc>
                <a:spcPts val="3200"/>
              </a:lnSpc>
              <a:spcBef>
                <a:spcPts val="0"/>
              </a:spcBef>
              <a:buFontTx/>
              <a:buNone/>
            </a:pPr>
            <a:r>
              <a:rPr lang="en-US" sz="2800" kern="0">
                <a:solidFill>
                  <a:schemeClr val="bg1"/>
                </a:solidFill>
              </a:rPr>
              <a:t>October 17, 2018</a:t>
            </a:r>
            <a:endParaRPr lang="en-US" sz="2800" kern="0"/>
          </a:p>
        </p:txBody>
      </p:sp>
      <p:sp>
        <p:nvSpPr>
          <p:cNvPr id="5" name="Line 4">
            <a:extLst>
              <a:ext uri="{FF2B5EF4-FFF2-40B4-BE49-F238E27FC236}">
                <a16:creationId xmlns:a16="http://schemas.microsoft.com/office/drawing/2014/main" id="{857814DB-CA77-4C60-8E06-F3657E656F27}"/>
              </a:ext>
            </a:extLst>
          </p:cNvPr>
          <p:cNvSpPr>
            <a:spLocks noChangeShapeType="1"/>
          </p:cNvSpPr>
          <p:nvPr/>
        </p:nvSpPr>
        <p:spPr bwMode="auto">
          <a:xfrm>
            <a:off x="18278475" y="2889066"/>
            <a:ext cx="238125" cy="0"/>
          </a:xfrm>
          <a:prstGeom prst="line">
            <a:avLst/>
          </a:prstGeom>
          <a:noFill/>
          <a:ln w="28575">
            <a:solidFill>
              <a:srgbClr val="FFC42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Content Placeholder 7">
            <a:extLst>
              <a:ext uri="{FF2B5EF4-FFF2-40B4-BE49-F238E27FC236}">
                <a16:creationId xmlns:a16="http://schemas.microsoft.com/office/drawing/2014/main" id="{03B02028-A00D-42E5-8243-47819F977F2F}"/>
              </a:ext>
            </a:extLst>
          </p:cNvPr>
          <p:cNvSpPr txBox="1">
            <a:spLocks/>
          </p:cNvSpPr>
          <p:nvPr/>
        </p:nvSpPr>
        <p:spPr>
          <a:xfrm>
            <a:off x="0" y="3163385"/>
            <a:ext cx="12192000" cy="760916"/>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indent="0" algn="ctr">
              <a:lnSpc>
                <a:spcPts val="3200"/>
              </a:lnSpc>
              <a:spcBef>
                <a:spcPts val="0"/>
              </a:spcBef>
              <a:buFontTx/>
              <a:buNone/>
            </a:pPr>
            <a:r>
              <a:rPr lang="en-US" sz="2800" b="1" kern="0" dirty="0">
                <a:solidFill>
                  <a:schemeClr val="bg1"/>
                </a:solidFill>
              </a:rPr>
              <a:t>Kycia Davison &amp; Juanita Stewart</a:t>
            </a:r>
          </a:p>
          <a:p>
            <a:pPr marL="0" indent="0" algn="ctr">
              <a:lnSpc>
                <a:spcPts val="3200"/>
              </a:lnSpc>
              <a:spcBef>
                <a:spcPts val="0"/>
              </a:spcBef>
              <a:buFontTx/>
              <a:buNone/>
            </a:pPr>
            <a:r>
              <a:rPr lang="en-US" sz="2800" kern="0" dirty="0">
                <a:solidFill>
                  <a:schemeClr val="bg1"/>
                </a:solidFill>
              </a:rPr>
              <a:t>Customer Care</a:t>
            </a:r>
          </a:p>
        </p:txBody>
      </p:sp>
      <p:sp>
        <p:nvSpPr>
          <p:cNvPr id="7" name="Line 4">
            <a:extLst>
              <a:ext uri="{FF2B5EF4-FFF2-40B4-BE49-F238E27FC236}">
                <a16:creationId xmlns:a16="http://schemas.microsoft.com/office/drawing/2014/main" id="{B747B010-7C55-4D64-967A-DFA5151EEF8C}"/>
              </a:ext>
            </a:extLst>
          </p:cNvPr>
          <p:cNvSpPr>
            <a:spLocks noChangeShapeType="1"/>
          </p:cNvSpPr>
          <p:nvPr/>
        </p:nvSpPr>
        <p:spPr bwMode="auto">
          <a:xfrm>
            <a:off x="5857875" y="2911925"/>
            <a:ext cx="238125" cy="0"/>
          </a:xfrm>
          <a:prstGeom prst="line">
            <a:avLst/>
          </a:prstGeom>
          <a:noFill/>
          <a:ln w="28575">
            <a:solidFill>
              <a:srgbClr val="FFC42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Content Placeholder 7">
            <a:extLst>
              <a:ext uri="{FF2B5EF4-FFF2-40B4-BE49-F238E27FC236}">
                <a16:creationId xmlns:a16="http://schemas.microsoft.com/office/drawing/2014/main" id="{B84A247E-9E07-4F38-ABF4-0ECE2C7C5558}"/>
              </a:ext>
            </a:extLst>
          </p:cNvPr>
          <p:cNvSpPr txBox="1">
            <a:spLocks/>
          </p:cNvSpPr>
          <p:nvPr/>
        </p:nvSpPr>
        <p:spPr>
          <a:xfrm>
            <a:off x="0" y="1981200"/>
            <a:ext cx="12192000" cy="587824"/>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indent="0" algn="ctr">
              <a:lnSpc>
                <a:spcPts val="5400"/>
              </a:lnSpc>
              <a:spcBef>
                <a:spcPts val="1500"/>
              </a:spcBef>
              <a:buNone/>
            </a:pPr>
            <a:r>
              <a:rPr lang="en-US" sz="5800" b="1" kern="0" cap="all">
                <a:solidFill>
                  <a:schemeClr val="bg1"/>
                </a:solidFill>
                <a:latin typeface="HelveticaNeueLT Std Med" panose="020B0604020202020204" pitchFamily="34" charset="0"/>
              </a:rPr>
              <a:t>Customer Service</a:t>
            </a:r>
          </a:p>
        </p:txBody>
      </p:sp>
    </p:spTree>
    <p:extLst>
      <p:ext uri="{BB962C8B-B14F-4D97-AF65-F5344CB8AC3E}">
        <p14:creationId xmlns:p14="http://schemas.microsoft.com/office/powerpoint/2010/main" val="3852321573"/>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1">
            <a:extLst>
              <a:ext uri="{FF2B5EF4-FFF2-40B4-BE49-F238E27FC236}">
                <a16:creationId xmlns:a16="http://schemas.microsoft.com/office/drawing/2014/main" id="{1B1A3DD8-93A7-431F-ABDB-29162DEB922D}"/>
              </a:ext>
            </a:extLst>
          </p:cNvPr>
          <p:cNvSpPr>
            <a:spLocks noGrp="1" noChangeArrowheads="1"/>
          </p:cNvSpPr>
          <p:nvPr>
            <p:ph type="title"/>
          </p:nvPr>
        </p:nvSpPr>
        <p:spPr/>
        <p:txBody>
          <a:bodyPr/>
          <a:lstStyle/>
          <a:p>
            <a:pPr eaLnBrk="1" hangingPunct="1"/>
            <a:r>
              <a:rPr lang="en-US" altLang="en-US"/>
              <a:t>Overview	</a:t>
            </a:r>
          </a:p>
        </p:txBody>
      </p:sp>
      <p:sp>
        <p:nvSpPr>
          <p:cNvPr id="4099" name="Rectangle 102">
            <a:extLst>
              <a:ext uri="{FF2B5EF4-FFF2-40B4-BE49-F238E27FC236}">
                <a16:creationId xmlns:a16="http://schemas.microsoft.com/office/drawing/2014/main" id="{7BCB602C-09E8-4002-9FC2-0D320851F2DC}"/>
              </a:ext>
            </a:extLst>
          </p:cNvPr>
          <p:cNvSpPr>
            <a:spLocks noGrp="1" noChangeArrowheads="1"/>
          </p:cNvSpPr>
          <p:nvPr>
            <p:ph type="body" idx="1"/>
          </p:nvPr>
        </p:nvSpPr>
        <p:spPr/>
        <p:txBody>
          <a:bodyPr/>
          <a:lstStyle/>
          <a:p>
            <a:pPr eaLnBrk="1" hangingPunct="1"/>
            <a:r>
              <a:rPr lang="en-US" altLang="en-US" dirty="0"/>
              <a:t>Customer Accessibility</a:t>
            </a:r>
          </a:p>
          <a:p>
            <a:pPr eaLnBrk="1" hangingPunct="1"/>
            <a:endParaRPr lang="en-US" altLang="en-US" dirty="0"/>
          </a:p>
          <a:p>
            <a:pPr eaLnBrk="1" hangingPunct="1"/>
            <a:r>
              <a:rPr lang="en-US" altLang="en-US"/>
              <a:t>Who Are Our </a:t>
            </a:r>
            <a:r>
              <a:rPr lang="en-US" altLang="en-US" dirty="0"/>
              <a:t>Customers</a:t>
            </a:r>
          </a:p>
          <a:p>
            <a:pPr eaLnBrk="1" hangingPunct="1"/>
            <a:endParaRPr lang="en-US" altLang="en-US" dirty="0"/>
          </a:p>
          <a:p>
            <a:pPr eaLnBrk="1" hangingPunct="1"/>
            <a:r>
              <a:rPr lang="en-US" altLang="en-US" dirty="0"/>
              <a:t>Do’s and Don’t of Customer Service</a:t>
            </a:r>
          </a:p>
          <a:p>
            <a:pPr eaLnBrk="1" hangingPunct="1"/>
            <a:endParaRPr lang="en-US" altLang="en-US" dirty="0"/>
          </a:p>
          <a:p>
            <a:pPr eaLnBrk="1" hangingPunct="1"/>
            <a:r>
              <a:rPr lang="en-US" altLang="en-US" dirty="0"/>
              <a:t>Customer Service Principles</a:t>
            </a:r>
          </a:p>
          <a:p>
            <a:pPr eaLnBrk="1" hangingPunct="1"/>
            <a:endParaRPr lang="en-US" altLang="en-US" dirty="0"/>
          </a:p>
          <a:p>
            <a:pPr eaLnBrk="1" hangingPunct="1"/>
            <a:r>
              <a:rPr lang="en-US" altLang="en-US" dirty="0"/>
              <a:t>Examples of Good and Bad Customer Service</a:t>
            </a:r>
          </a:p>
        </p:txBody>
      </p:sp>
    </p:spTree>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4AD2D-CECE-4035-952D-FE49CCC9A527}"/>
              </a:ext>
            </a:extLst>
          </p:cNvPr>
          <p:cNvSpPr>
            <a:spLocks noGrp="1"/>
          </p:cNvSpPr>
          <p:nvPr>
            <p:ph type="title"/>
          </p:nvPr>
        </p:nvSpPr>
        <p:spPr/>
        <p:txBody>
          <a:bodyPr/>
          <a:lstStyle/>
          <a:p>
            <a:r>
              <a:rPr lang="en-US" dirty="0"/>
              <a:t>Customer accessibility 	</a:t>
            </a:r>
          </a:p>
        </p:txBody>
      </p:sp>
      <p:sp>
        <p:nvSpPr>
          <p:cNvPr id="3" name="Content Placeholder 2">
            <a:extLst>
              <a:ext uri="{FF2B5EF4-FFF2-40B4-BE49-F238E27FC236}">
                <a16:creationId xmlns:a16="http://schemas.microsoft.com/office/drawing/2014/main" id="{15E587C7-AA12-4686-B62B-35966BC194F0}"/>
              </a:ext>
            </a:extLst>
          </p:cNvPr>
          <p:cNvSpPr>
            <a:spLocks noGrp="1"/>
          </p:cNvSpPr>
          <p:nvPr>
            <p:ph idx="1"/>
          </p:nvPr>
        </p:nvSpPr>
        <p:spPr/>
        <p:txBody>
          <a:bodyPr/>
          <a:lstStyle/>
          <a:p>
            <a:r>
              <a:rPr lang="en-US" dirty="0"/>
              <a:t>Automated Phone System (Interactive Voice Response)</a:t>
            </a:r>
          </a:p>
          <a:p>
            <a:pPr lvl="1"/>
            <a:r>
              <a:rPr lang="en-US" dirty="0"/>
              <a:t>Multiple Self-Service Paths</a:t>
            </a:r>
          </a:p>
          <a:p>
            <a:pPr lvl="1"/>
            <a:r>
              <a:rPr lang="en-US" dirty="0"/>
              <a:t>Available 24/7</a:t>
            </a:r>
          </a:p>
          <a:p>
            <a:r>
              <a:rPr lang="en-US" dirty="0"/>
              <a:t>Mobile App, Web Self-Service/Tulsa311.com </a:t>
            </a:r>
            <a:r>
              <a:rPr lang="en-US" sz="2600" dirty="0"/>
              <a:t>(Available 24/7)</a:t>
            </a:r>
          </a:p>
          <a:p>
            <a:r>
              <a:rPr lang="en-US" dirty="0"/>
              <a:t>Chat (Tulsa311.com)</a:t>
            </a:r>
          </a:p>
          <a:p>
            <a:r>
              <a:rPr lang="en-US" dirty="0"/>
              <a:t>311 Phone Line</a:t>
            </a:r>
          </a:p>
          <a:p>
            <a:r>
              <a:rPr lang="en-US" dirty="0"/>
              <a:t>Email: </a:t>
            </a:r>
            <a:r>
              <a:rPr lang="en-US" dirty="0">
                <a:hlinkClick r:id="rId2"/>
              </a:rPr>
              <a:t>Tulsa311@cityoftulsa.org</a:t>
            </a:r>
            <a:r>
              <a:rPr lang="en-US" dirty="0"/>
              <a:t> (</a:t>
            </a:r>
            <a:r>
              <a:rPr lang="en-US" sz="2600" dirty="0"/>
              <a:t>Available 24/7</a:t>
            </a:r>
            <a:r>
              <a:rPr lang="en-US" dirty="0"/>
              <a:t>)</a:t>
            </a:r>
          </a:p>
          <a:p>
            <a:r>
              <a:rPr lang="en-US" dirty="0"/>
              <a:t>Walk-Ins to City Hall</a:t>
            </a:r>
          </a:p>
          <a:p>
            <a:r>
              <a:rPr lang="en-US" dirty="0"/>
              <a:t>At Home Agents</a:t>
            </a:r>
          </a:p>
          <a:p>
            <a:endParaRPr lang="en-US" dirty="0"/>
          </a:p>
          <a:p>
            <a:endParaRPr lang="en-US" dirty="0"/>
          </a:p>
          <a:p>
            <a:endParaRPr lang="en-US" dirty="0"/>
          </a:p>
        </p:txBody>
      </p:sp>
    </p:spTree>
    <p:extLst>
      <p:ext uri="{BB962C8B-B14F-4D97-AF65-F5344CB8AC3E}">
        <p14:creationId xmlns:p14="http://schemas.microsoft.com/office/powerpoint/2010/main" val="2998217972"/>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D97AF-CDD1-47BA-85AD-92892414EADF}"/>
              </a:ext>
            </a:extLst>
          </p:cNvPr>
          <p:cNvSpPr>
            <a:spLocks noGrp="1"/>
          </p:cNvSpPr>
          <p:nvPr>
            <p:ph type="title"/>
          </p:nvPr>
        </p:nvSpPr>
        <p:spPr/>
        <p:txBody>
          <a:bodyPr/>
          <a:lstStyle/>
          <a:p>
            <a:r>
              <a:rPr lang="en-US"/>
              <a:t>Who are our customers?</a:t>
            </a:r>
          </a:p>
        </p:txBody>
      </p:sp>
      <p:sp>
        <p:nvSpPr>
          <p:cNvPr id="3" name="Content Placeholder 2">
            <a:extLst>
              <a:ext uri="{FF2B5EF4-FFF2-40B4-BE49-F238E27FC236}">
                <a16:creationId xmlns:a16="http://schemas.microsoft.com/office/drawing/2014/main" id="{8E876FFA-F1F6-4C76-8F85-AC9DE593BAA5}"/>
              </a:ext>
            </a:extLst>
          </p:cNvPr>
          <p:cNvSpPr>
            <a:spLocks noGrp="1"/>
          </p:cNvSpPr>
          <p:nvPr>
            <p:ph idx="1"/>
          </p:nvPr>
        </p:nvSpPr>
        <p:spPr/>
        <p:txBody>
          <a:bodyPr/>
          <a:lstStyle/>
          <a:p>
            <a:r>
              <a:rPr lang="en-US"/>
              <a:t>Internal</a:t>
            </a:r>
          </a:p>
          <a:p>
            <a:pPr lvl="1"/>
            <a:r>
              <a:rPr lang="en-US"/>
              <a:t>Peers </a:t>
            </a:r>
          </a:p>
          <a:p>
            <a:pPr lvl="1"/>
            <a:r>
              <a:rPr lang="en-US"/>
              <a:t>Bosses</a:t>
            </a:r>
          </a:p>
          <a:p>
            <a:pPr lvl="1"/>
            <a:r>
              <a:rPr lang="en-US"/>
              <a:t>Subordinates</a:t>
            </a:r>
          </a:p>
          <a:p>
            <a:pPr marL="457200" lvl="1" indent="0">
              <a:buNone/>
            </a:pPr>
            <a:endParaRPr lang="en-US"/>
          </a:p>
          <a:p>
            <a:r>
              <a:rPr lang="en-US"/>
              <a:t>External	</a:t>
            </a:r>
          </a:p>
          <a:p>
            <a:pPr lvl="1"/>
            <a:r>
              <a:rPr lang="en-US"/>
              <a:t>Vendors</a:t>
            </a:r>
          </a:p>
          <a:p>
            <a:pPr lvl="1"/>
            <a:r>
              <a:rPr lang="en-US"/>
              <a:t>General Public</a:t>
            </a:r>
          </a:p>
          <a:p>
            <a:pPr lvl="1"/>
            <a:r>
              <a:rPr lang="en-US"/>
              <a:t>Field Customers</a:t>
            </a:r>
          </a:p>
        </p:txBody>
      </p:sp>
    </p:spTree>
    <p:extLst>
      <p:ext uri="{BB962C8B-B14F-4D97-AF65-F5344CB8AC3E}">
        <p14:creationId xmlns:p14="http://schemas.microsoft.com/office/powerpoint/2010/main" val="531921724"/>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DE0F3-F71E-44E7-B3F8-07B6A520ECD6}"/>
              </a:ext>
            </a:extLst>
          </p:cNvPr>
          <p:cNvSpPr>
            <a:spLocks noGrp="1"/>
          </p:cNvSpPr>
          <p:nvPr>
            <p:ph type="title"/>
          </p:nvPr>
        </p:nvSpPr>
        <p:spPr/>
        <p:txBody>
          <a:bodyPr/>
          <a:lstStyle/>
          <a:p>
            <a:r>
              <a:rPr lang="en-US"/>
              <a:t>Do’s of Customer Service</a:t>
            </a:r>
          </a:p>
        </p:txBody>
      </p:sp>
      <p:sp>
        <p:nvSpPr>
          <p:cNvPr id="3" name="Content Placeholder 2">
            <a:extLst>
              <a:ext uri="{FF2B5EF4-FFF2-40B4-BE49-F238E27FC236}">
                <a16:creationId xmlns:a16="http://schemas.microsoft.com/office/drawing/2014/main" id="{EE357ABD-274F-4FDA-8345-4C81D77BC532}"/>
              </a:ext>
            </a:extLst>
          </p:cNvPr>
          <p:cNvSpPr>
            <a:spLocks noGrp="1"/>
          </p:cNvSpPr>
          <p:nvPr>
            <p:ph idx="1"/>
          </p:nvPr>
        </p:nvSpPr>
        <p:spPr/>
        <p:txBody>
          <a:bodyPr/>
          <a:lstStyle/>
          <a:p>
            <a:r>
              <a:rPr lang="en-US" dirty="0"/>
              <a:t>Identify yourself</a:t>
            </a:r>
          </a:p>
          <a:p>
            <a:r>
              <a:rPr lang="en-US" dirty="0"/>
              <a:t>Use appropriate tone of voice</a:t>
            </a:r>
          </a:p>
          <a:p>
            <a:r>
              <a:rPr lang="en-US" dirty="0"/>
              <a:t>Be respectful to the customer</a:t>
            </a:r>
          </a:p>
          <a:p>
            <a:r>
              <a:rPr lang="en-US" dirty="0"/>
              <a:t>Be friendly, helpful and knowledgeable</a:t>
            </a:r>
          </a:p>
          <a:p>
            <a:r>
              <a:rPr lang="en-US" dirty="0"/>
              <a:t>Take ownership. Never say they.  Always use I, we use- The City of Tulsa</a:t>
            </a:r>
          </a:p>
          <a:p>
            <a:r>
              <a:rPr lang="en-US" dirty="0"/>
              <a:t>Talk slowly and articulate clearly</a:t>
            </a:r>
          </a:p>
          <a:p>
            <a:r>
              <a:rPr lang="en-US" dirty="0"/>
              <a:t>Use “Please” and “Thank You” </a:t>
            </a:r>
          </a:p>
          <a:p>
            <a:endParaRPr lang="en-US" dirty="0"/>
          </a:p>
        </p:txBody>
      </p:sp>
    </p:spTree>
    <p:extLst>
      <p:ext uri="{BB962C8B-B14F-4D97-AF65-F5344CB8AC3E}">
        <p14:creationId xmlns:p14="http://schemas.microsoft.com/office/powerpoint/2010/main" val="296397532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7">
            <a:extLst>
              <a:ext uri="{FF2B5EF4-FFF2-40B4-BE49-F238E27FC236}">
                <a16:creationId xmlns:a16="http://schemas.microsoft.com/office/drawing/2014/main" id="{A30E5812-2D9F-46B3-B301-F0812C67BB0D}"/>
              </a:ext>
            </a:extLst>
          </p:cNvPr>
          <p:cNvSpPr txBox="1">
            <a:spLocks/>
          </p:cNvSpPr>
          <p:nvPr/>
        </p:nvSpPr>
        <p:spPr>
          <a:xfrm>
            <a:off x="0" y="3429000"/>
            <a:ext cx="12192000" cy="762000"/>
          </a:xfrm>
          <a:prstGeom prst="rect">
            <a:avLst/>
          </a:prstGeom>
        </p:spPr>
        <p:txBody>
          <a:bodyPr lIns="0" tIns="0" rIns="0" bIns="0" anchor="t"/>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indent="0" algn="ctr">
              <a:lnSpc>
                <a:spcPts val="3200"/>
              </a:lnSpc>
              <a:spcBef>
                <a:spcPts val="0"/>
              </a:spcBef>
              <a:buFontTx/>
              <a:buNone/>
            </a:pPr>
            <a:endParaRPr lang="en-US" sz="2800" b="1" kern="0" dirty="0">
              <a:solidFill>
                <a:schemeClr val="bg1"/>
              </a:solidFill>
              <a:cs typeface="Arial"/>
            </a:endParaRPr>
          </a:p>
          <a:p>
            <a:pPr marL="0" indent="0" algn="ctr">
              <a:lnSpc>
                <a:spcPts val="3200"/>
              </a:lnSpc>
              <a:spcBef>
                <a:spcPts val="0"/>
              </a:spcBef>
              <a:buFontTx/>
              <a:buNone/>
            </a:pPr>
            <a:r>
              <a:rPr lang="en-US" sz="2800" kern="0">
                <a:solidFill>
                  <a:schemeClr val="bg1"/>
                </a:solidFill>
              </a:rPr>
              <a:t>Office of Performance Strategy and Innovation</a:t>
            </a:r>
          </a:p>
        </p:txBody>
      </p:sp>
      <p:sp>
        <p:nvSpPr>
          <p:cNvPr id="8" name="Line 4">
            <a:extLst>
              <a:ext uri="{FF2B5EF4-FFF2-40B4-BE49-F238E27FC236}">
                <a16:creationId xmlns:a16="http://schemas.microsoft.com/office/drawing/2014/main" id="{BFC8FD88-2842-4B22-AAB7-9811D7659495}"/>
              </a:ext>
            </a:extLst>
          </p:cNvPr>
          <p:cNvSpPr>
            <a:spLocks noChangeShapeType="1"/>
          </p:cNvSpPr>
          <p:nvPr/>
        </p:nvSpPr>
        <p:spPr bwMode="auto">
          <a:xfrm>
            <a:off x="5857875" y="3177540"/>
            <a:ext cx="238125" cy="0"/>
          </a:xfrm>
          <a:prstGeom prst="line">
            <a:avLst/>
          </a:prstGeom>
          <a:noFill/>
          <a:ln w="28575">
            <a:solidFill>
              <a:srgbClr val="FFC42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Content Placeholder 7">
            <a:extLst>
              <a:ext uri="{FF2B5EF4-FFF2-40B4-BE49-F238E27FC236}">
                <a16:creationId xmlns:a16="http://schemas.microsoft.com/office/drawing/2014/main" id="{F24A8CFC-2070-4854-A28C-06FAEB442671}"/>
              </a:ext>
            </a:extLst>
          </p:cNvPr>
          <p:cNvSpPr txBox="1">
            <a:spLocks/>
          </p:cNvSpPr>
          <p:nvPr/>
        </p:nvSpPr>
        <p:spPr>
          <a:xfrm>
            <a:off x="0" y="1600200"/>
            <a:ext cx="12192000" cy="1234439"/>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indent="0" algn="ctr">
              <a:lnSpc>
                <a:spcPts val="5400"/>
              </a:lnSpc>
              <a:spcBef>
                <a:spcPts val="1500"/>
              </a:spcBef>
              <a:buNone/>
            </a:pPr>
            <a:r>
              <a:rPr lang="en-US" sz="5800" b="1" kern="0" cap="all">
                <a:solidFill>
                  <a:schemeClr val="bg1"/>
                </a:solidFill>
                <a:latin typeface="HelveticaNeueLT Std Med" panose="020B0604020202020204" pitchFamily="34" charset="0"/>
              </a:rPr>
              <a:t>AIM Plan and </a:t>
            </a:r>
            <a:br>
              <a:rPr lang="en-US" sz="5800" b="1" kern="0" cap="all">
                <a:solidFill>
                  <a:schemeClr val="bg1"/>
                </a:solidFill>
                <a:latin typeface="HelveticaNeueLT Std Med" panose="020B0604020202020204" pitchFamily="34" charset="0"/>
              </a:rPr>
            </a:br>
            <a:r>
              <a:rPr lang="en-US" sz="5800" b="1" kern="0" cap="all">
                <a:solidFill>
                  <a:schemeClr val="bg1"/>
                </a:solidFill>
                <a:latin typeface="HelveticaNeueLT Std Med" panose="020B0604020202020204" pitchFamily="34" charset="0"/>
              </a:rPr>
              <a:t>Continuous Improvement</a:t>
            </a:r>
          </a:p>
          <a:p>
            <a:pPr marL="0" indent="0">
              <a:lnSpc>
                <a:spcPts val="5400"/>
              </a:lnSpc>
              <a:spcBef>
                <a:spcPts val="1500"/>
              </a:spcBef>
              <a:buFontTx/>
              <a:buNone/>
            </a:pPr>
            <a:endParaRPr lang="en-US" sz="6000" kern="0"/>
          </a:p>
        </p:txBody>
      </p:sp>
    </p:spTree>
    <p:extLst>
      <p:ext uri="{BB962C8B-B14F-4D97-AF65-F5344CB8AC3E}">
        <p14:creationId xmlns:p14="http://schemas.microsoft.com/office/powerpoint/2010/main" val="3969882677"/>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E6519-87EF-42F5-9F7E-F25931F99F6F}"/>
              </a:ext>
            </a:extLst>
          </p:cNvPr>
          <p:cNvSpPr>
            <a:spLocks noGrp="1"/>
          </p:cNvSpPr>
          <p:nvPr>
            <p:ph type="title"/>
          </p:nvPr>
        </p:nvSpPr>
        <p:spPr/>
        <p:txBody>
          <a:bodyPr/>
          <a:lstStyle/>
          <a:p>
            <a:r>
              <a:rPr lang="en-US"/>
              <a:t>Do’s of Customer Service	</a:t>
            </a:r>
          </a:p>
        </p:txBody>
      </p:sp>
      <p:sp>
        <p:nvSpPr>
          <p:cNvPr id="3" name="Content Placeholder 2">
            <a:extLst>
              <a:ext uri="{FF2B5EF4-FFF2-40B4-BE49-F238E27FC236}">
                <a16:creationId xmlns:a16="http://schemas.microsoft.com/office/drawing/2014/main" id="{B8F1D5DE-6E75-454D-96F1-6C4D0E33B9D4}"/>
              </a:ext>
            </a:extLst>
          </p:cNvPr>
          <p:cNvSpPr>
            <a:spLocks noGrp="1"/>
          </p:cNvSpPr>
          <p:nvPr>
            <p:ph idx="1"/>
          </p:nvPr>
        </p:nvSpPr>
        <p:spPr/>
        <p:txBody>
          <a:bodyPr/>
          <a:lstStyle/>
          <a:p>
            <a:r>
              <a:rPr lang="en-US" dirty="0"/>
              <a:t>Keep calm when a customer is upset</a:t>
            </a:r>
          </a:p>
          <a:p>
            <a:r>
              <a:rPr lang="en-US" dirty="0"/>
              <a:t>Let them vent</a:t>
            </a:r>
          </a:p>
          <a:p>
            <a:r>
              <a:rPr lang="en-US" dirty="0"/>
              <a:t>Apologize</a:t>
            </a:r>
          </a:p>
          <a:p>
            <a:r>
              <a:rPr lang="en-US" dirty="0"/>
              <a:t>Be empathetic</a:t>
            </a:r>
          </a:p>
          <a:p>
            <a:r>
              <a:rPr lang="en-US" dirty="0"/>
              <a:t>Be patient</a:t>
            </a:r>
          </a:p>
          <a:p>
            <a:r>
              <a:rPr lang="en-US" dirty="0"/>
              <a:t>Let the customer know you are here to help</a:t>
            </a:r>
          </a:p>
          <a:p>
            <a:r>
              <a:rPr lang="en-US" dirty="0"/>
              <a:t>Have a positive attitude</a:t>
            </a:r>
          </a:p>
          <a:p>
            <a:r>
              <a:rPr lang="en-US" dirty="0"/>
              <a:t>Be prepared to help the customer</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11580826"/>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C8623-09B2-4B88-AFDF-127C732A5D53}"/>
              </a:ext>
            </a:extLst>
          </p:cNvPr>
          <p:cNvSpPr>
            <a:spLocks noGrp="1"/>
          </p:cNvSpPr>
          <p:nvPr>
            <p:ph type="title"/>
          </p:nvPr>
        </p:nvSpPr>
        <p:spPr/>
        <p:txBody>
          <a:bodyPr/>
          <a:lstStyle/>
          <a:p>
            <a:r>
              <a:rPr lang="en-US"/>
              <a:t>Don’ts of Customer Service	</a:t>
            </a:r>
          </a:p>
        </p:txBody>
      </p:sp>
      <p:sp>
        <p:nvSpPr>
          <p:cNvPr id="3" name="Content Placeholder 2">
            <a:extLst>
              <a:ext uri="{FF2B5EF4-FFF2-40B4-BE49-F238E27FC236}">
                <a16:creationId xmlns:a16="http://schemas.microsoft.com/office/drawing/2014/main" id="{45E114D2-55DC-4317-800A-8111DCBA3F3A}"/>
              </a:ext>
            </a:extLst>
          </p:cNvPr>
          <p:cNvSpPr>
            <a:spLocks noGrp="1"/>
          </p:cNvSpPr>
          <p:nvPr>
            <p:ph idx="1"/>
          </p:nvPr>
        </p:nvSpPr>
        <p:spPr/>
        <p:txBody>
          <a:bodyPr/>
          <a:lstStyle/>
          <a:p>
            <a:r>
              <a:rPr lang="en-US" dirty="0"/>
              <a:t>Don’t use jargon or acronyms</a:t>
            </a:r>
          </a:p>
          <a:p>
            <a:r>
              <a:rPr lang="en-US" dirty="0"/>
              <a:t>Never talk over a customer</a:t>
            </a:r>
          </a:p>
          <a:p>
            <a:r>
              <a:rPr lang="en-US" dirty="0"/>
              <a:t>No Political or religious comments</a:t>
            </a:r>
          </a:p>
          <a:p>
            <a:r>
              <a:rPr lang="en-US" dirty="0"/>
              <a:t>Never guess.  Make sure you know.</a:t>
            </a:r>
          </a:p>
          <a:p>
            <a:r>
              <a:rPr lang="en-US" dirty="0"/>
              <a:t>Never use words like “sweetie, honey or dude” be professional</a:t>
            </a:r>
          </a:p>
          <a:p>
            <a:r>
              <a:rPr lang="en-US" dirty="0"/>
              <a:t>Do not take what a customer says personally</a:t>
            </a:r>
          </a:p>
          <a:p>
            <a:r>
              <a:rPr lang="en-US" dirty="0"/>
              <a:t>Don’t make promises you can’t keep</a:t>
            </a:r>
          </a:p>
          <a:p>
            <a:r>
              <a:rPr lang="en-US" dirty="0"/>
              <a:t>Don’t make excuses to the customer on why you can’t solve their issue</a:t>
            </a:r>
          </a:p>
          <a:p>
            <a:endParaRPr lang="en-US" dirty="0"/>
          </a:p>
        </p:txBody>
      </p:sp>
    </p:spTree>
    <p:extLst>
      <p:ext uri="{BB962C8B-B14F-4D97-AF65-F5344CB8AC3E}">
        <p14:creationId xmlns:p14="http://schemas.microsoft.com/office/powerpoint/2010/main" val="251706415"/>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1">
            <a:extLst>
              <a:ext uri="{FF2B5EF4-FFF2-40B4-BE49-F238E27FC236}">
                <a16:creationId xmlns:a16="http://schemas.microsoft.com/office/drawing/2014/main" id="{1B1A3DD8-93A7-431F-ABDB-29162DEB922D}"/>
              </a:ext>
            </a:extLst>
          </p:cNvPr>
          <p:cNvSpPr>
            <a:spLocks noGrp="1" noChangeArrowheads="1"/>
          </p:cNvSpPr>
          <p:nvPr>
            <p:ph type="title"/>
          </p:nvPr>
        </p:nvSpPr>
        <p:spPr/>
        <p:txBody>
          <a:bodyPr/>
          <a:lstStyle/>
          <a:p>
            <a:pPr eaLnBrk="1" hangingPunct="1"/>
            <a:r>
              <a:rPr lang="en-US" altLang="en-US"/>
              <a:t>Overview	</a:t>
            </a:r>
          </a:p>
        </p:txBody>
      </p:sp>
      <p:sp>
        <p:nvSpPr>
          <p:cNvPr id="4099" name="Rectangle 102">
            <a:extLst>
              <a:ext uri="{FF2B5EF4-FFF2-40B4-BE49-F238E27FC236}">
                <a16:creationId xmlns:a16="http://schemas.microsoft.com/office/drawing/2014/main" id="{7BCB602C-09E8-4002-9FC2-0D320851F2DC}"/>
              </a:ext>
            </a:extLst>
          </p:cNvPr>
          <p:cNvSpPr>
            <a:spLocks noGrp="1" noChangeArrowheads="1"/>
          </p:cNvSpPr>
          <p:nvPr>
            <p:ph type="body" idx="1"/>
          </p:nvPr>
        </p:nvSpPr>
        <p:spPr/>
        <p:txBody>
          <a:bodyPr/>
          <a:lstStyle/>
          <a:p>
            <a:pPr eaLnBrk="1" hangingPunct="1"/>
            <a:r>
              <a:rPr lang="en-US" altLang="en-US" dirty="0"/>
              <a:t>Customer Accessibility</a:t>
            </a:r>
          </a:p>
          <a:p>
            <a:pPr eaLnBrk="1" hangingPunct="1"/>
            <a:endParaRPr lang="en-US" altLang="en-US" dirty="0"/>
          </a:p>
          <a:p>
            <a:pPr eaLnBrk="1" hangingPunct="1"/>
            <a:r>
              <a:rPr lang="en-US" altLang="en-US"/>
              <a:t>Who Are Our </a:t>
            </a:r>
            <a:r>
              <a:rPr lang="en-US" altLang="en-US" dirty="0"/>
              <a:t>Customers</a:t>
            </a:r>
          </a:p>
          <a:p>
            <a:pPr eaLnBrk="1" hangingPunct="1"/>
            <a:endParaRPr lang="en-US" altLang="en-US" dirty="0"/>
          </a:p>
          <a:p>
            <a:pPr eaLnBrk="1" hangingPunct="1"/>
            <a:r>
              <a:rPr lang="en-US" altLang="en-US" dirty="0"/>
              <a:t>Do’s and Don’t of Customer Service</a:t>
            </a:r>
          </a:p>
          <a:p>
            <a:pPr eaLnBrk="1" hangingPunct="1"/>
            <a:endParaRPr lang="en-US" altLang="en-US" dirty="0"/>
          </a:p>
          <a:p>
            <a:pPr eaLnBrk="1" hangingPunct="1"/>
            <a:r>
              <a:rPr lang="en-US" altLang="en-US" dirty="0"/>
              <a:t>Customer Service Principles</a:t>
            </a:r>
          </a:p>
          <a:p>
            <a:pPr eaLnBrk="1" hangingPunct="1"/>
            <a:endParaRPr lang="en-US" altLang="en-US" dirty="0"/>
          </a:p>
          <a:p>
            <a:pPr eaLnBrk="1" hangingPunct="1"/>
            <a:r>
              <a:rPr lang="en-US" altLang="en-US" dirty="0"/>
              <a:t>Examples of Good and Bad Customer Service</a:t>
            </a:r>
          </a:p>
        </p:txBody>
      </p:sp>
    </p:spTree>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4AD2D-CECE-4035-952D-FE49CCC9A527}"/>
              </a:ext>
            </a:extLst>
          </p:cNvPr>
          <p:cNvSpPr>
            <a:spLocks noGrp="1"/>
          </p:cNvSpPr>
          <p:nvPr>
            <p:ph type="title"/>
          </p:nvPr>
        </p:nvSpPr>
        <p:spPr/>
        <p:txBody>
          <a:bodyPr/>
          <a:lstStyle/>
          <a:p>
            <a:r>
              <a:rPr lang="en-US" dirty="0"/>
              <a:t>Customer accessibility 	</a:t>
            </a:r>
          </a:p>
        </p:txBody>
      </p:sp>
      <p:sp>
        <p:nvSpPr>
          <p:cNvPr id="3" name="Content Placeholder 2">
            <a:extLst>
              <a:ext uri="{FF2B5EF4-FFF2-40B4-BE49-F238E27FC236}">
                <a16:creationId xmlns:a16="http://schemas.microsoft.com/office/drawing/2014/main" id="{15E587C7-AA12-4686-B62B-35966BC194F0}"/>
              </a:ext>
            </a:extLst>
          </p:cNvPr>
          <p:cNvSpPr>
            <a:spLocks noGrp="1"/>
          </p:cNvSpPr>
          <p:nvPr>
            <p:ph idx="1"/>
          </p:nvPr>
        </p:nvSpPr>
        <p:spPr/>
        <p:txBody>
          <a:bodyPr/>
          <a:lstStyle/>
          <a:p>
            <a:r>
              <a:rPr lang="en-US" dirty="0"/>
              <a:t>Automated Phone System (Interactive Voice Response)</a:t>
            </a:r>
          </a:p>
          <a:p>
            <a:pPr lvl="1"/>
            <a:r>
              <a:rPr lang="en-US" dirty="0"/>
              <a:t>Multiple Self-Service Paths</a:t>
            </a:r>
          </a:p>
          <a:p>
            <a:pPr lvl="1"/>
            <a:r>
              <a:rPr lang="en-US" dirty="0"/>
              <a:t>Available 24/7</a:t>
            </a:r>
          </a:p>
          <a:p>
            <a:r>
              <a:rPr lang="en-US" dirty="0"/>
              <a:t>Mobile App, Web Self-Service/Tulsa311.com </a:t>
            </a:r>
            <a:r>
              <a:rPr lang="en-US" sz="2600" dirty="0"/>
              <a:t>(Available 24/7)</a:t>
            </a:r>
          </a:p>
          <a:p>
            <a:r>
              <a:rPr lang="en-US" dirty="0"/>
              <a:t>Chat (Tulsa311.com)</a:t>
            </a:r>
          </a:p>
          <a:p>
            <a:r>
              <a:rPr lang="en-US" dirty="0"/>
              <a:t>311 Phone Line</a:t>
            </a:r>
          </a:p>
          <a:p>
            <a:r>
              <a:rPr lang="en-US" dirty="0"/>
              <a:t>Email: </a:t>
            </a:r>
            <a:r>
              <a:rPr lang="en-US" dirty="0">
                <a:hlinkClick r:id="rId2"/>
              </a:rPr>
              <a:t>Tulsa311@cityoftulsa.org</a:t>
            </a:r>
            <a:r>
              <a:rPr lang="en-US" dirty="0"/>
              <a:t> (</a:t>
            </a:r>
            <a:r>
              <a:rPr lang="en-US" sz="2600" dirty="0"/>
              <a:t>Available 24/7</a:t>
            </a:r>
            <a:r>
              <a:rPr lang="en-US" dirty="0"/>
              <a:t>)</a:t>
            </a:r>
          </a:p>
          <a:p>
            <a:r>
              <a:rPr lang="en-US" dirty="0"/>
              <a:t>Walk-Ins to City Hall</a:t>
            </a:r>
          </a:p>
          <a:p>
            <a:r>
              <a:rPr lang="en-US" dirty="0"/>
              <a:t>At Home Agents</a:t>
            </a:r>
          </a:p>
          <a:p>
            <a:endParaRPr lang="en-US" dirty="0"/>
          </a:p>
          <a:p>
            <a:endParaRPr lang="en-US" dirty="0"/>
          </a:p>
          <a:p>
            <a:endParaRPr lang="en-US" dirty="0"/>
          </a:p>
        </p:txBody>
      </p:sp>
    </p:spTree>
    <p:extLst>
      <p:ext uri="{BB962C8B-B14F-4D97-AF65-F5344CB8AC3E}">
        <p14:creationId xmlns:p14="http://schemas.microsoft.com/office/powerpoint/2010/main" val="621342234"/>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D97AF-CDD1-47BA-85AD-92892414EADF}"/>
              </a:ext>
            </a:extLst>
          </p:cNvPr>
          <p:cNvSpPr>
            <a:spLocks noGrp="1"/>
          </p:cNvSpPr>
          <p:nvPr>
            <p:ph type="title"/>
          </p:nvPr>
        </p:nvSpPr>
        <p:spPr/>
        <p:txBody>
          <a:bodyPr/>
          <a:lstStyle/>
          <a:p>
            <a:r>
              <a:rPr lang="en-US"/>
              <a:t>Who are our customers?</a:t>
            </a:r>
          </a:p>
        </p:txBody>
      </p:sp>
      <p:sp>
        <p:nvSpPr>
          <p:cNvPr id="3" name="Content Placeholder 2">
            <a:extLst>
              <a:ext uri="{FF2B5EF4-FFF2-40B4-BE49-F238E27FC236}">
                <a16:creationId xmlns:a16="http://schemas.microsoft.com/office/drawing/2014/main" id="{8E876FFA-F1F6-4C76-8F85-AC9DE593BAA5}"/>
              </a:ext>
            </a:extLst>
          </p:cNvPr>
          <p:cNvSpPr>
            <a:spLocks noGrp="1"/>
          </p:cNvSpPr>
          <p:nvPr>
            <p:ph idx="1"/>
          </p:nvPr>
        </p:nvSpPr>
        <p:spPr/>
        <p:txBody>
          <a:bodyPr/>
          <a:lstStyle/>
          <a:p>
            <a:r>
              <a:rPr lang="en-US"/>
              <a:t>Internal</a:t>
            </a:r>
          </a:p>
          <a:p>
            <a:pPr lvl="1"/>
            <a:r>
              <a:rPr lang="en-US"/>
              <a:t>Peers </a:t>
            </a:r>
          </a:p>
          <a:p>
            <a:pPr lvl="1"/>
            <a:r>
              <a:rPr lang="en-US"/>
              <a:t>Bosses</a:t>
            </a:r>
          </a:p>
          <a:p>
            <a:pPr lvl="1"/>
            <a:r>
              <a:rPr lang="en-US"/>
              <a:t>Subordinates</a:t>
            </a:r>
          </a:p>
          <a:p>
            <a:pPr marL="457200" lvl="1" indent="0">
              <a:buNone/>
            </a:pPr>
            <a:endParaRPr lang="en-US"/>
          </a:p>
          <a:p>
            <a:r>
              <a:rPr lang="en-US"/>
              <a:t>External	</a:t>
            </a:r>
          </a:p>
          <a:p>
            <a:pPr lvl="1"/>
            <a:r>
              <a:rPr lang="en-US"/>
              <a:t>Vendors</a:t>
            </a:r>
          </a:p>
          <a:p>
            <a:pPr lvl="1"/>
            <a:r>
              <a:rPr lang="en-US"/>
              <a:t>General Public</a:t>
            </a:r>
          </a:p>
          <a:p>
            <a:pPr lvl="1"/>
            <a:r>
              <a:rPr lang="en-US"/>
              <a:t>Field Customers</a:t>
            </a:r>
          </a:p>
        </p:txBody>
      </p:sp>
    </p:spTree>
    <p:extLst>
      <p:ext uri="{BB962C8B-B14F-4D97-AF65-F5344CB8AC3E}">
        <p14:creationId xmlns:p14="http://schemas.microsoft.com/office/powerpoint/2010/main" val="3490568530"/>
      </p:ext>
    </p:extLst>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DE0F3-F71E-44E7-B3F8-07B6A520ECD6}"/>
              </a:ext>
            </a:extLst>
          </p:cNvPr>
          <p:cNvSpPr>
            <a:spLocks noGrp="1"/>
          </p:cNvSpPr>
          <p:nvPr>
            <p:ph type="title"/>
          </p:nvPr>
        </p:nvSpPr>
        <p:spPr/>
        <p:txBody>
          <a:bodyPr/>
          <a:lstStyle/>
          <a:p>
            <a:r>
              <a:rPr lang="en-US"/>
              <a:t>Do’s of Customer Service</a:t>
            </a:r>
          </a:p>
        </p:txBody>
      </p:sp>
      <p:sp>
        <p:nvSpPr>
          <p:cNvPr id="3" name="Content Placeholder 2">
            <a:extLst>
              <a:ext uri="{FF2B5EF4-FFF2-40B4-BE49-F238E27FC236}">
                <a16:creationId xmlns:a16="http://schemas.microsoft.com/office/drawing/2014/main" id="{EE357ABD-274F-4FDA-8345-4C81D77BC532}"/>
              </a:ext>
            </a:extLst>
          </p:cNvPr>
          <p:cNvSpPr>
            <a:spLocks noGrp="1"/>
          </p:cNvSpPr>
          <p:nvPr>
            <p:ph idx="1"/>
          </p:nvPr>
        </p:nvSpPr>
        <p:spPr/>
        <p:txBody>
          <a:bodyPr/>
          <a:lstStyle/>
          <a:p>
            <a:r>
              <a:rPr lang="en-US" dirty="0"/>
              <a:t>Identify yourself</a:t>
            </a:r>
          </a:p>
          <a:p>
            <a:r>
              <a:rPr lang="en-US" dirty="0"/>
              <a:t>Use appropriate tone of voice</a:t>
            </a:r>
          </a:p>
          <a:p>
            <a:r>
              <a:rPr lang="en-US" dirty="0"/>
              <a:t>Be respectful to the customer</a:t>
            </a:r>
          </a:p>
          <a:p>
            <a:r>
              <a:rPr lang="en-US" dirty="0"/>
              <a:t>Be friendly, helpful and knowledgeable</a:t>
            </a:r>
          </a:p>
          <a:p>
            <a:r>
              <a:rPr lang="en-US" dirty="0"/>
              <a:t>Take ownership. Never say they.  Always use I, we use- The City of Tulsa</a:t>
            </a:r>
          </a:p>
          <a:p>
            <a:r>
              <a:rPr lang="en-US" dirty="0"/>
              <a:t>Talk slowly and articulate clearly</a:t>
            </a:r>
          </a:p>
          <a:p>
            <a:r>
              <a:rPr lang="en-US" dirty="0"/>
              <a:t>Use “Please” and “Thank You” </a:t>
            </a:r>
          </a:p>
          <a:p>
            <a:endParaRPr lang="en-US" dirty="0"/>
          </a:p>
        </p:txBody>
      </p:sp>
    </p:spTree>
    <p:extLst>
      <p:ext uri="{BB962C8B-B14F-4D97-AF65-F5344CB8AC3E}">
        <p14:creationId xmlns:p14="http://schemas.microsoft.com/office/powerpoint/2010/main" val="2350491169"/>
      </p:ext>
    </p:extLst>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E6519-87EF-42F5-9F7E-F25931F99F6F}"/>
              </a:ext>
            </a:extLst>
          </p:cNvPr>
          <p:cNvSpPr>
            <a:spLocks noGrp="1"/>
          </p:cNvSpPr>
          <p:nvPr>
            <p:ph type="title"/>
          </p:nvPr>
        </p:nvSpPr>
        <p:spPr/>
        <p:txBody>
          <a:bodyPr/>
          <a:lstStyle/>
          <a:p>
            <a:r>
              <a:rPr lang="en-US"/>
              <a:t>Do’s of Customer Service	</a:t>
            </a:r>
          </a:p>
        </p:txBody>
      </p:sp>
      <p:sp>
        <p:nvSpPr>
          <p:cNvPr id="3" name="Content Placeholder 2">
            <a:extLst>
              <a:ext uri="{FF2B5EF4-FFF2-40B4-BE49-F238E27FC236}">
                <a16:creationId xmlns:a16="http://schemas.microsoft.com/office/drawing/2014/main" id="{B8F1D5DE-6E75-454D-96F1-6C4D0E33B9D4}"/>
              </a:ext>
            </a:extLst>
          </p:cNvPr>
          <p:cNvSpPr>
            <a:spLocks noGrp="1"/>
          </p:cNvSpPr>
          <p:nvPr>
            <p:ph idx="1"/>
          </p:nvPr>
        </p:nvSpPr>
        <p:spPr/>
        <p:txBody>
          <a:bodyPr/>
          <a:lstStyle/>
          <a:p>
            <a:r>
              <a:rPr lang="en-US" dirty="0"/>
              <a:t>Keep calm when a customer is upset</a:t>
            </a:r>
          </a:p>
          <a:p>
            <a:r>
              <a:rPr lang="en-US" dirty="0"/>
              <a:t>Let them vent</a:t>
            </a:r>
          </a:p>
          <a:p>
            <a:r>
              <a:rPr lang="en-US" dirty="0"/>
              <a:t>Apologize</a:t>
            </a:r>
          </a:p>
          <a:p>
            <a:r>
              <a:rPr lang="en-US" dirty="0"/>
              <a:t>Be empathetic</a:t>
            </a:r>
          </a:p>
          <a:p>
            <a:r>
              <a:rPr lang="en-US" dirty="0"/>
              <a:t>Be patient</a:t>
            </a:r>
          </a:p>
          <a:p>
            <a:r>
              <a:rPr lang="en-US" dirty="0"/>
              <a:t>Let the customer know you are here to help</a:t>
            </a:r>
          </a:p>
          <a:p>
            <a:r>
              <a:rPr lang="en-US" dirty="0"/>
              <a:t>Have a positive attitude</a:t>
            </a:r>
          </a:p>
          <a:p>
            <a:r>
              <a:rPr lang="en-US" dirty="0"/>
              <a:t>Be prepared to help the customer</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279808797"/>
      </p:ext>
    </p:extLst>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C8623-09B2-4B88-AFDF-127C732A5D53}"/>
              </a:ext>
            </a:extLst>
          </p:cNvPr>
          <p:cNvSpPr>
            <a:spLocks noGrp="1"/>
          </p:cNvSpPr>
          <p:nvPr>
            <p:ph type="title"/>
          </p:nvPr>
        </p:nvSpPr>
        <p:spPr/>
        <p:txBody>
          <a:bodyPr/>
          <a:lstStyle/>
          <a:p>
            <a:r>
              <a:rPr lang="en-US"/>
              <a:t>Don’ts of Customer Service	</a:t>
            </a:r>
          </a:p>
        </p:txBody>
      </p:sp>
      <p:sp>
        <p:nvSpPr>
          <p:cNvPr id="3" name="Content Placeholder 2">
            <a:extLst>
              <a:ext uri="{FF2B5EF4-FFF2-40B4-BE49-F238E27FC236}">
                <a16:creationId xmlns:a16="http://schemas.microsoft.com/office/drawing/2014/main" id="{45E114D2-55DC-4317-800A-8111DCBA3F3A}"/>
              </a:ext>
            </a:extLst>
          </p:cNvPr>
          <p:cNvSpPr>
            <a:spLocks noGrp="1"/>
          </p:cNvSpPr>
          <p:nvPr>
            <p:ph idx="1"/>
          </p:nvPr>
        </p:nvSpPr>
        <p:spPr/>
        <p:txBody>
          <a:bodyPr/>
          <a:lstStyle/>
          <a:p>
            <a:r>
              <a:rPr lang="en-US" dirty="0"/>
              <a:t>Don’t use jargon or acronyms</a:t>
            </a:r>
          </a:p>
          <a:p>
            <a:r>
              <a:rPr lang="en-US" dirty="0"/>
              <a:t>Never talk over a customer</a:t>
            </a:r>
          </a:p>
          <a:p>
            <a:r>
              <a:rPr lang="en-US" dirty="0"/>
              <a:t>No Political or religious comments</a:t>
            </a:r>
          </a:p>
          <a:p>
            <a:r>
              <a:rPr lang="en-US" dirty="0"/>
              <a:t>Never guess.  Make sure you know.</a:t>
            </a:r>
          </a:p>
          <a:p>
            <a:r>
              <a:rPr lang="en-US" dirty="0"/>
              <a:t>Never use words like “sweetie, honey or dude” be professional</a:t>
            </a:r>
          </a:p>
          <a:p>
            <a:r>
              <a:rPr lang="en-US" dirty="0"/>
              <a:t>Do not take what a customer says personally</a:t>
            </a:r>
          </a:p>
          <a:p>
            <a:r>
              <a:rPr lang="en-US" dirty="0"/>
              <a:t>Don’t make promises you can’t keep</a:t>
            </a:r>
          </a:p>
          <a:p>
            <a:r>
              <a:rPr lang="en-US" dirty="0"/>
              <a:t>Don’t make excuses to the customer on why you can’t solve their issue</a:t>
            </a:r>
          </a:p>
          <a:p>
            <a:endParaRPr lang="en-US" dirty="0"/>
          </a:p>
        </p:txBody>
      </p:sp>
    </p:spTree>
    <p:extLst>
      <p:ext uri="{BB962C8B-B14F-4D97-AF65-F5344CB8AC3E}">
        <p14:creationId xmlns:p14="http://schemas.microsoft.com/office/powerpoint/2010/main" val="3222634999"/>
      </p:ext>
    </p:extLst>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3C1FFF-585D-4354-9803-096370379920}"/>
              </a:ext>
            </a:extLst>
          </p:cNvPr>
          <p:cNvPicPr>
            <a:picLocks noChangeAspect="1"/>
          </p:cNvPicPr>
          <p:nvPr/>
        </p:nvPicPr>
        <p:blipFill>
          <a:blip r:embed="rId2"/>
          <a:stretch>
            <a:fillRect/>
          </a:stretch>
        </p:blipFill>
        <p:spPr>
          <a:xfrm>
            <a:off x="861847" y="242887"/>
            <a:ext cx="10552387" cy="6410161"/>
          </a:xfrm>
          <a:prstGeom prst="rect">
            <a:avLst/>
          </a:prstGeom>
        </p:spPr>
      </p:pic>
    </p:spTree>
    <p:extLst>
      <p:ext uri="{BB962C8B-B14F-4D97-AF65-F5344CB8AC3E}">
        <p14:creationId xmlns:p14="http://schemas.microsoft.com/office/powerpoint/2010/main" val="2370155934"/>
      </p:ext>
    </p:extLst>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A8BB-B959-4288-ACFD-5E02743393D5}"/>
              </a:ext>
            </a:extLst>
          </p:cNvPr>
          <p:cNvSpPr>
            <a:spLocks noGrp="1"/>
          </p:cNvSpPr>
          <p:nvPr>
            <p:ph type="title"/>
          </p:nvPr>
        </p:nvSpPr>
        <p:spPr/>
        <p:txBody>
          <a:bodyPr/>
          <a:lstStyle/>
          <a:p>
            <a:r>
              <a:rPr lang="en-US"/>
              <a:t>Customer Service Principles</a:t>
            </a:r>
          </a:p>
        </p:txBody>
      </p:sp>
      <p:sp>
        <p:nvSpPr>
          <p:cNvPr id="3" name="Content Placeholder 2">
            <a:extLst>
              <a:ext uri="{FF2B5EF4-FFF2-40B4-BE49-F238E27FC236}">
                <a16:creationId xmlns:a16="http://schemas.microsoft.com/office/drawing/2014/main" id="{C1B7F44F-B1BA-4694-977B-0A3979412563}"/>
              </a:ext>
            </a:extLst>
          </p:cNvPr>
          <p:cNvSpPr>
            <a:spLocks noGrp="1"/>
          </p:cNvSpPr>
          <p:nvPr>
            <p:ph idx="1"/>
          </p:nvPr>
        </p:nvSpPr>
        <p:spPr/>
        <p:txBody>
          <a:bodyPr/>
          <a:lstStyle/>
          <a:p>
            <a:r>
              <a:rPr lang="en-US" b="1" dirty="0"/>
              <a:t>Knowledge</a:t>
            </a:r>
            <a:r>
              <a:rPr lang="en-US" dirty="0"/>
              <a:t>- Knowledgeable employees are empowered to deliver excellent service</a:t>
            </a:r>
          </a:p>
          <a:p>
            <a:endParaRPr lang="en-US" dirty="0"/>
          </a:p>
          <a:p>
            <a:r>
              <a:rPr lang="en-US" b="1" dirty="0"/>
              <a:t>Accessibility</a:t>
            </a:r>
            <a:r>
              <a:rPr lang="en-US" dirty="0"/>
              <a:t>-We provide services and facilities that are easy to use and meet our customers’ needs</a:t>
            </a:r>
          </a:p>
          <a:p>
            <a:endParaRPr lang="en-US" dirty="0"/>
          </a:p>
          <a:p>
            <a:r>
              <a:rPr lang="en-US" b="1" dirty="0"/>
              <a:t>Consistency</a:t>
            </a:r>
            <a:r>
              <a:rPr lang="en-US" dirty="0"/>
              <a:t>- We use efficient, consistent, and effective approaches to meet expectations.  We apply policies and requirements consistently and fairly.</a:t>
            </a:r>
          </a:p>
          <a:p>
            <a:endParaRPr lang="en-US" dirty="0"/>
          </a:p>
        </p:txBody>
      </p:sp>
    </p:spTree>
    <p:extLst>
      <p:ext uri="{BB962C8B-B14F-4D97-AF65-F5344CB8AC3E}">
        <p14:creationId xmlns:p14="http://schemas.microsoft.com/office/powerpoint/2010/main" val="333032819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BEB28-9798-4FDA-A68E-EA792C19E09A}"/>
              </a:ext>
            </a:extLst>
          </p:cNvPr>
          <p:cNvSpPr>
            <a:spLocks noGrp="1"/>
          </p:cNvSpPr>
          <p:nvPr>
            <p:ph type="title"/>
          </p:nvPr>
        </p:nvSpPr>
        <p:spPr/>
        <p:txBody>
          <a:bodyPr/>
          <a:lstStyle/>
          <a:p>
            <a:r>
              <a:rPr lang="en-US"/>
              <a:t>Customer Service Principles</a:t>
            </a:r>
          </a:p>
        </p:txBody>
      </p:sp>
      <p:sp>
        <p:nvSpPr>
          <p:cNvPr id="3" name="Content Placeholder 2">
            <a:extLst>
              <a:ext uri="{FF2B5EF4-FFF2-40B4-BE49-F238E27FC236}">
                <a16:creationId xmlns:a16="http://schemas.microsoft.com/office/drawing/2014/main" id="{D321C229-E751-4722-BBB4-07F46B485FC6}"/>
              </a:ext>
            </a:extLst>
          </p:cNvPr>
          <p:cNvSpPr>
            <a:spLocks noGrp="1"/>
          </p:cNvSpPr>
          <p:nvPr>
            <p:ph idx="1"/>
          </p:nvPr>
        </p:nvSpPr>
        <p:spPr/>
        <p:txBody>
          <a:bodyPr/>
          <a:lstStyle/>
          <a:p>
            <a:r>
              <a:rPr lang="en-US" b="1" dirty="0"/>
              <a:t>Transparency</a:t>
            </a:r>
            <a:r>
              <a:rPr lang="en-US" dirty="0"/>
              <a:t>- We ensure that our adopted laws, policies, guidelines, standards and process are up to date and accessible to all.</a:t>
            </a:r>
          </a:p>
          <a:p>
            <a:r>
              <a:rPr lang="en-US" b="1" dirty="0"/>
              <a:t>Professionalism</a:t>
            </a:r>
            <a:r>
              <a:rPr lang="en-US" dirty="0"/>
              <a:t>- We remember the importance of our jobs with respect to the public. We listen to our customers and treat them with dignity and respect.</a:t>
            </a:r>
          </a:p>
          <a:p>
            <a:r>
              <a:rPr lang="en-US" b="1" dirty="0"/>
              <a:t>Empathy</a:t>
            </a:r>
            <a:r>
              <a:rPr lang="en-US" dirty="0"/>
              <a:t>- We can relate to all customers because as residents we are also customer of our local governments.  We do our best to see the interaction from their perspective.</a:t>
            </a:r>
          </a:p>
          <a:p>
            <a:endParaRPr lang="en-US" dirty="0"/>
          </a:p>
        </p:txBody>
      </p:sp>
    </p:spTree>
    <p:extLst>
      <p:ext uri="{BB962C8B-B14F-4D97-AF65-F5344CB8AC3E}">
        <p14:creationId xmlns:p14="http://schemas.microsoft.com/office/powerpoint/2010/main" val="986284271"/>
      </p:ext>
    </p:extLst>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B2D5E-51B4-4A65-BCA0-7655B373CE92}"/>
              </a:ext>
            </a:extLst>
          </p:cNvPr>
          <p:cNvSpPr>
            <a:spLocks noGrp="1"/>
          </p:cNvSpPr>
          <p:nvPr>
            <p:ph type="title"/>
          </p:nvPr>
        </p:nvSpPr>
        <p:spPr/>
        <p:txBody>
          <a:bodyPr/>
          <a:lstStyle/>
          <a:p>
            <a:r>
              <a:rPr lang="en-US" dirty="0"/>
              <a:t>Examples of bad customer service	</a:t>
            </a:r>
          </a:p>
        </p:txBody>
      </p:sp>
      <p:sp>
        <p:nvSpPr>
          <p:cNvPr id="3" name="Content Placeholder 2">
            <a:extLst>
              <a:ext uri="{FF2B5EF4-FFF2-40B4-BE49-F238E27FC236}">
                <a16:creationId xmlns:a16="http://schemas.microsoft.com/office/drawing/2014/main" id="{F09FCBDC-A0D9-43D6-88EA-30A190D3761C}"/>
              </a:ext>
            </a:extLst>
          </p:cNvPr>
          <p:cNvSpPr>
            <a:spLocks noGrp="1"/>
          </p:cNvSpPr>
          <p:nvPr>
            <p:ph idx="1"/>
          </p:nvPr>
        </p:nvSpPr>
        <p:spPr/>
        <p:txBody>
          <a:bodyPr/>
          <a:lstStyle/>
          <a:p>
            <a:endParaRPr lang="en-US" dirty="0"/>
          </a:p>
          <a:p>
            <a:r>
              <a:rPr lang="en-US" dirty="0"/>
              <a:t>What made it bad?</a:t>
            </a:r>
          </a:p>
          <a:p>
            <a:r>
              <a:rPr lang="en-US" dirty="0"/>
              <a:t>How did it make you feel?</a:t>
            </a:r>
          </a:p>
          <a:p>
            <a:r>
              <a:rPr lang="en-US" dirty="0"/>
              <a:t>What would you want them to do differently?</a:t>
            </a:r>
          </a:p>
          <a:p>
            <a:r>
              <a:rPr lang="en-US" dirty="0"/>
              <a:t>What could you do to make it a better experience?</a:t>
            </a:r>
          </a:p>
        </p:txBody>
      </p:sp>
    </p:spTree>
    <p:extLst>
      <p:ext uri="{BB962C8B-B14F-4D97-AF65-F5344CB8AC3E}">
        <p14:creationId xmlns:p14="http://schemas.microsoft.com/office/powerpoint/2010/main" val="3448838051"/>
      </p:ext>
    </p:extLst>
  </p:cSld>
  <p:clrMapOvr>
    <a:masterClrMapping/>
  </p:clrMapOvr>
  <p:transition>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29BBA-5157-421E-B130-3BA4BB954D1A}"/>
              </a:ext>
            </a:extLst>
          </p:cNvPr>
          <p:cNvSpPr>
            <a:spLocks noGrp="1"/>
          </p:cNvSpPr>
          <p:nvPr>
            <p:ph type="title"/>
          </p:nvPr>
        </p:nvSpPr>
        <p:spPr/>
        <p:txBody>
          <a:bodyPr/>
          <a:lstStyle/>
          <a:p>
            <a:r>
              <a:rPr lang="en-US"/>
              <a:t>Examples of good customer service</a:t>
            </a:r>
            <a:br>
              <a:rPr lang="en-US"/>
            </a:br>
            <a:endParaRPr lang="en-US"/>
          </a:p>
        </p:txBody>
      </p:sp>
      <p:sp>
        <p:nvSpPr>
          <p:cNvPr id="3" name="Content Placeholder 2">
            <a:extLst>
              <a:ext uri="{FF2B5EF4-FFF2-40B4-BE49-F238E27FC236}">
                <a16:creationId xmlns:a16="http://schemas.microsoft.com/office/drawing/2014/main" id="{BBB764C8-EE0D-47C2-A23C-BD25215D9546}"/>
              </a:ext>
            </a:extLst>
          </p:cNvPr>
          <p:cNvSpPr>
            <a:spLocks noGrp="1"/>
          </p:cNvSpPr>
          <p:nvPr>
            <p:ph idx="1"/>
          </p:nvPr>
        </p:nvSpPr>
        <p:spPr>
          <a:xfrm>
            <a:off x="406400" y="2286000"/>
            <a:ext cx="11480800" cy="2796383"/>
          </a:xfrm>
        </p:spPr>
        <p:txBody>
          <a:bodyPr/>
          <a:lstStyle/>
          <a:p>
            <a:r>
              <a:rPr lang="en-US"/>
              <a:t>What made the experience good?</a:t>
            </a:r>
          </a:p>
          <a:p>
            <a:r>
              <a:rPr lang="en-US"/>
              <a:t>Describe different elements that you would want to copy</a:t>
            </a:r>
          </a:p>
          <a:p>
            <a:r>
              <a:rPr lang="en-US"/>
              <a:t>Who did you tell about the good experience?</a:t>
            </a:r>
          </a:p>
        </p:txBody>
      </p:sp>
    </p:spTree>
    <p:extLst>
      <p:ext uri="{BB962C8B-B14F-4D97-AF65-F5344CB8AC3E}">
        <p14:creationId xmlns:p14="http://schemas.microsoft.com/office/powerpoint/2010/main" val="967919151"/>
      </p:ext>
    </p:extLst>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1A5BE-A86F-40B2-9178-E79167AC5A7B}"/>
              </a:ext>
            </a:extLst>
          </p:cNvPr>
          <p:cNvSpPr>
            <a:spLocks noGrp="1"/>
          </p:cNvSpPr>
          <p:nvPr>
            <p:ph type="title"/>
          </p:nvPr>
        </p:nvSpPr>
        <p:spPr/>
        <p:txBody>
          <a:bodyPr/>
          <a:lstStyle/>
          <a:p>
            <a:r>
              <a:rPr lang="en-US"/>
              <a:t>Customer Service Highlights</a:t>
            </a:r>
          </a:p>
        </p:txBody>
      </p:sp>
      <p:sp>
        <p:nvSpPr>
          <p:cNvPr id="3" name="Content Placeholder 2">
            <a:extLst>
              <a:ext uri="{FF2B5EF4-FFF2-40B4-BE49-F238E27FC236}">
                <a16:creationId xmlns:a16="http://schemas.microsoft.com/office/drawing/2014/main" id="{5348809A-1AC1-4BCC-9A51-6733F34C597D}"/>
              </a:ext>
            </a:extLst>
          </p:cNvPr>
          <p:cNvSpPr>
            <a:spLocks noGrp="1"/>
          </p:cNvSpPr>
          <p:nvPr>
            <p:ph idx="1"/>
          </p:nvPr>
        </p:nvSpPr>
        <p:spPr/>
        <p:txBody>
          <a:bodyPr/>
          <a:lstStyle/>
          <a:p>
            <a:r>
              <a:rPr lang="en-US"/>
              <a:t>We are always serving customer and have _____________ and ___________ customers,</a:t>
            </a:r>
          </a:p>
          <a:p>
            <a:endParaRPr lang="en-US"/>
          </a:p>
          <a:p>
            <a:r>
              <a:rPr lang="en-US"/>
              <a:t>You can reach the City of Tulsa by calling _____.</a:t>
            </a:r>
          </a:p>
          <a:p>
            <a:endParaRPr lang="en-US"/>
          </a:p>
          <a:p>
            <a:r>
              <a:rPr lang="en-US"/>
              <a:t>Our ______________allows you to take photos and automatically submit the location of an issue.</a:t>
            </a:r>
          </a:p>
          <a:p>
            <a:endParaRPr lang="en-US"/>
          </a:p>
        </p:txBody>
      </p:sp>
    </p:spTree>
    <p:extLst>
      <p:ext uri="{BB962C8B-B14F-4D97-AF65-F5344CB8AC3E}">
        <p14:creationId xmlns:p14="http://schemas.microsoft.com/office/powerpoint/2010/main" val="2619357059"/>
      </p:ext>
    </p:extLst>
  </p:cSld>
  <p:clrMapOvr>
    <a:masterClrMapping/>
  </p:clrMapOvr>
  <p:transition>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451B9-AD3D-4FF2-A93D-E9EBEE8CC0D9}"/>
              </a:ext>
            </a:extLst>
          </p:cNvPr>
          <p:cNvSpPr>
            <a:spLocks noGrp="1"/>
          </p:cNvSpPr>
          <p:nvPr>
            <p:ph type="title"/>
          </p:nvPr>
        </p:nvSpPr>
        <p:spPr/>
        <p:txBody>
          <a:bodyPr/>
          <a:lstStyle/>
          <a:p>
            <a:r>
              <a:rPr lang="en-US"/>
              <a:t>Customer Service Highlights</a:t>
            </a:r>
          </a:p>
        </p:txBody>
      </p:sp>
      <p:sp>
        <p:nvSpPr>
          <p:cNvPr id="3" name="Content Placeholder 2">
            <a:extLst>
              <a:ext uri="{FF2B5EF4-FFF2-40B4-BE49-F238E27FC236}">
                <a16:creationId xmlns:a16="http://schemas.microsoft.com/office/drawing/2014/main" id="{4279CC7E-3CA1-4D8A-9AEF-6435AF447178}"/>
              </a:ext>
            </a:extLst>
          </p:cNvPr>
          <p:cNvSpPr>
            <a:spLocks noGrp="1"/>
          </p:cNvSpPr>
          <p:nvPr>
            <p:ph idx="1"/>
          </p:nvPr>
        </p:nvSpPr>
        <p:spPr/>
        <p:txBody>
          <a:bodyPr/>
          <a:lstStyle/>
          <a:p>
            <a:r>
              <a:rPr lang="en-US" dirty="0"/>
              <a:t>You can reach the City of Tulsa 24/7 by using our _________________, ______________, ________________, ______________.  </a:t>
            </a:r>
          </a:p>
          <a:p>
            <a:endParaRPr lang="en-US" dirty="0"/>
          </a:p>
          <a:p>
            <a:r>
              <a:rPr lang="en-US" dirty="0"/>
              <a:t>When you think of the top three “Do’s of customer service you would say:</a:t>
            </a:r>
          </a:p>
          <a:p>
            <a:pPr lvl="1"/>
            <a:r>
              <a:rPr lang="en-US" dirty="0"/>
              <a:t>1. Be ________________</a:t>
            </a:r>
          </a:p>
          <a:p>
            <a:pPr lvl="1"/>
            <a:r>
              <a:rPr lang="en-US" dirty="0"/>
              <a:t>2. Be________________</a:t>
            </a:r>
          </a:p>
          <a:p>
            <a:pPr lvl="1"/>
            <a:r>
              <a:rPr lang="en-US" dirty="0"/>
              <a:t>3. Be________________</a:t>
            </a:r>
          </a:p>
          <a:p>
            <a:endParaRPr lang="en-US" dirty="0"/>
          </a:p>
        </p:txBody>
      </p:sp>
    </p:spTree>
    <p:extLst>
      <p:ext uri="{BB962C8B-B14F-4D97-AF65-F5344CB8AC3E}">
        <p14:creationId xmlns:p14="http://schemas.microsoft.com/office/powerpoint/2010/main" val="1878456424"/>
      </p:ext>
    </p:extLst>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2E1BD-8434-4C7C-B4C2-91D8FF82212B}"/>
              </a:ext>
            </a:extLst>
          </p:cNvPr>
          <p:cNvSpPr>
            <a:spLocks noGrp="1"/>
          </p:cNvSpPr>
          <p:nvPr>
            <p:ph type="title"/>
          </p:nvPr>
        </p:nvSpPr>
        <p:spPr/>
        <p:txBody>
          <a:bodyPr/>
          <a:lstStyle/>
          <a:p>
            <a:r>
              <a:rPr lang="en-US"/>
              <a:t>Customer Service Highlights</a:t>
            </a:r>
          </a:p>
        </p:txBody>
      </p:sp>
      <p:sp>
        <p:nvSpPr>
          <p:cNvPr id="3" name="Content Placeholder 2">
            <a:extLst>
              <a:ext uri="{FF2B5EF4-FFF2-40B4-BE49-F238E27FC236}">
                <a16:creationId xmlns:a16="http://schemas.microsoft.com/office/drawing/2014/main" id="{B704392A-12D9-4355-BECF-41AFF3F8B238}"/>
              </a:ext>
            </a:extLst>
          </p:cNvPr>
          <p:cNvSpPr>
            <a:spLocks noGrp="1"/>
          </p:cNvSpPr>
          <p:nvPr>
            <p:ph idx="1"/>
          </p:nvPr>
        </p:nvSpPr>
        <p:spPr/>
        <p:txBody>
          <a:bodyPr/>
          <a:lstStyle/>
          <a:p>
            <a:r>
              <a:rPr lang="en-US"/>
              <a:t>The six customer service principles at the City of Tulsa are:</a:t>
            </a:r>
          </a:p>
          <a:p>
            <a:pPr lvl="1"/>
            <a:r>
              <a:rPr lang="en-US"/>
              <a:t>1.____________________</a:t>
            </a:r>
          </a:p>
          <a:p>
            <a:pPr lvl="1"/>
            <a:r>
              <a:rPr lang="en-US"/>
              <a:t>2.____________________</a:t>
            </a:r>
          </a:p>
          <a:p>
            <a:pPr lvl="1"/>
            <a:r>
              <a:rPr lang="en-US"/>
              <a:t>3.____________________</a:t>
            </a:r>
          </a:p>
          <a:p>
            <a:pPr lvl="1"/>
            <a:r>
              <a:rPr lang="en-US"/>
              <a:t>4.____________________</a:t>
            </a:r>
          </a:p>
          <a:p>
            <a:pPr lvl="1"/>
            <a:r>
              <a:rPr lang="en-US"/>
              <a:t>5.____________________</a:t>
            </a:r>
          </a:p>
          <a:p>
            <a:pPr lvl="1"/>
            <a:r>
              <a:rPr lang="en-US"/>
              <a:t>6.____________________</a:t>
            </a:r>
          </a:p>
        </p:txBody>
      </p:sp>
    </p:spTree>
    <p:extLst>
      <p:ext uri="{BB962C8B-B14F-4D97-AF65-F5344CB8AC3E}">
        <p14:creationId xmlns:p14="http://schemas.microsoft.com/office/powerpoint/2010/main" val="150906344"/>
      </p:ext>
    </p:extLst>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7">
            <a:extLst>
              <a:ext uri="{FF2B5EF4-FFF2-40B4-BE49-F238E27FC236}">
                <a16:creationId xmlns:a16="http://schemas.microsoft.com/office/drawing/2014/main" id="{03B02028-A00D-42E5-8243-47819F977F2F}"/>
              </a:ext>
            </a:extLst>
          </p:cNvPr>
          <p:cNvSpPr txBox="1">
            <a:spLocks/>
          </p:cNvSpPr>
          <p:nvPr/>
        </p:nvSpPr>
        <p:spPr>
          <a:xfrm>
            <a:off x="0" y="3163384"/>
            <a:ext cx="12192000" cy="760913"/>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indent="0" algn="ctr">
              <a:lnSpc>
                <a:spcPts val="3200"/>
              </a:lnSpc>
              <a:spcBef>
                <a:spcPts val="0"/>
              </a:spcBef>
              <a:buFontTx/>
              <a:buNone/>
            </a:pPr>
            <a:r>
              <a:rPr lang="en-US" sz="2800" b="1" kern="0">
                <a:solidFill>
                  <a:schemeClr val="bg1"/>
                </a:solidFill>
              </a:rPr>
              <a:t>Steve Stewart</a:t>
            </a:r>
          </a:p>
          <a:p>
            <a:pPr marL="0" indent="0" algn="ctr">
              <a:lnSpc>
                <a:spcPts val="3200"/>
              </a:lnSpc>
              <a:spcBef>
                <a:spcPts val="0"/>
              </a:spcBef>
              <a:buFontTx/>
              <a:buNone/>
            </a:pPr>
            <a:r>
              <a:rPr lang="en-US" sz="2800" kern="0">
                <a:solidFill>
                  <a:schemeClr val="bg1"/>
                </a:solidFill>
              </a:rPr>
              <a:t>Community Care Employee Assistance Program</a:t>
            </a:r>
          </a:p>
        </p:txBody>
      </p:sp>
      <p:sp>
        <p:nvSpPr>
          <p:cNvPr id="7" name="Line 4">
            <a:extLst>
              <a:ext uri="{FF2B5EF4-FFF2-40B4-BE49-F238E27FC236}">
                <a16:creationId xmlns:a16="http://schemas.microsoft.com/office/drawing/2014/main" id="{B747B010-7C55-4D64-967A-DFA5151EEF8C}"/>
              </a:ext>
            </a:extLst>
          </p:cNvPr>
          <p:cNvSpPr>
            <a:spLocks noChangeShapeType="1"/>
          </p:cNvSpPr>
          <p:nvPr/>
        </p:nvSpPr>
        <p:spPr bwMode="auto">
          <a:xfrm>
            <a:off x="5857875" y="2911925"/>
            <a:ext cx="238125" cy="0"/>
          </a:xfrm>
          <a:prstGeom prst="line">
            <a:avLst/>
          </a:prstGeom>
          <a:noFill/>
          <a:ln w="28575">
            <a:solidFill>
              <a:srgbClr val="FFC42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Content Placeholder 7">
            <a:extLst>
              <a:ext uri="{FF2B5EF4-FFF2-40B4-BE49-F238E27FC236}">
                <a16:creationId xmlns:a16="http://schemas.microsoft.com/office/drawing/2014/main" id="{B84A247E-9E07-4F38-ABF4-0ECE2C7C5558}"/>
              </a:ext>
            </a:extLst>
          </p:cNvPr>
          <p:cNvSpPr txBox="1">
            <a:spLocks/>
          </p:cNvSpPr>
          <p:nvPr/>
        </p:nvSpPr>
        <p:spPr>
          <a:xfrm>
            <a:off x="0" y="1981200"/>
            <a:ext cx="12192000" cy="587824"/>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indent="0" algn="ctr">
              <a:lnSpc>
                <a:spcPts val="5400"/>
              </a:lnSpc>
              <a:spcBef>
                <a:spcPts val="1500"/>
              </a:spcBef>
              <a:buNone/>
            </a:pPr>
            <a:r>
              <a:rPr lang="en-US" sz="5800" b="1" kern="0" cap="all">
                <a:solidFill>
                  <a:schemeClr val="bg1"/>
                </a:solidFill>
                <a:latin typeface="HelveticaNeueLT Std Med" panose="020B0604020202020204" pitchFamily="34" charset="0"/>
              </a:rPr>
              <a:t>Drug Free Workplace</a:t>
            </a:r>
          </a:p>
        </p:txBody>
      </p:sp>
    </p:spTree>
    <p:extLst>
      <p:ext uri="{BB962C8B-B14F-4D97-AF65-F5344CB8AC3E}">
        <p14:creationId xmlns:p14="http://schemas.microsoft.com/office/powerpoint/2010/main" val="1931781021"/>
      </p:ext>
    </p:extLst>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09800"/>
            <a:ext cx="8915400" cy="3657600"/>
          </a:xfrm>
        </p:spPr>
        <p:txBody>
          <a:bodyPr>
            <a:normAutofit/>
          </a:bodyPr>
          <a:lstStyle/>
          <a:p>
            <a:pPr marL="342900" indent="-342900" algn="ctr">
              <a:lnSpc>
                <a:spcPct val="90000"/>
              </a:lnSpc>
            </a:pPr>
            <a:br>
              <a:rPr lang="en-US">
                <a:solidFill>
                  <a:schemeClr val="tx1">
                    <a:lumMod val="50000"/>
                  </a:schemeClr>
                </a:solidFill>
              </a:rPr>
            </a:br>
            <a:r>
              <a:rPr lang="en-US">
                <a:solidFill>
                  <a:schemeClr val="tx1">
                    <a:lumMod val="50000"/>
                  </a:schemeClr>
                </a:solidFill>
              </a:rPr>
              <a:t>Employee Assistance Program</a:t>
            </a:r>
            <a:br>
              <a:rPr lang="en-US">
                <a:solidFill>
                  <a:schemeClr val="tx1">
                    <a:lumMod val="50000"/>
                  </a:schemeClr>
                </a:solidFill>
              </a:rPr>
            </a:br>
            <a:br>
              <a:rPr lang="en-US">
                <a:solidFill>
                  <a:schemeClr val="tx1">
                    <a:lumMod val="50000"/>
                  </a:schemeClr>
                </a:solidFill>
              </a:rPr>
            </a:br>
            <a:r>
              <a:rPr lang="en-US">
                <a:solidFill>
                  <a:schemeClr val="tx1">
                    <a:lumMod val="50000"/>
                  </a:schemeClr>
                </a:solidFill>
              </a:rPr>
              <a:t>New Employee Orientation for Drug Free Workplace &amp; the Department of Transportation</a:t>
            </a:r>
          </a:p>
        </p:txBody>
      </p:sp>
    </p:spTree>
    <p:extLst>
      <p:ext uri="{BB962C8B-B14F-4D97-AF65-F5344CB8AC3E}">
        <p14:creationId xmlns:p14="http://schemas.microsoft.com/office/powerpoint/2010/main" val="363361179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txBox="1">
            <a:spLocks noGrp="1"/>
          </p:cNvSpPr>
          <p:nvPr/>
        </p:nvSpPr>
        <p:spPr bwMode="auto">
          <a:xfrm>
            <a:off x="10210800" y="6400800"/>
            <a:ext cx="304800" cy="304800"/>
          </a:xfrm>
          <a:prstGeom prst="rect">
            <a:avLst/>
          </a:prstGeom>
          <a:noFill/>
          <a:ln>
            <a:miter lim="800000"/>
            <a:headEnd/>
            <a:tailEnd/>
          </a:ln>
        </p:spPr>
        <p:txBody>
          <a:bodyPr/>
          <a:lstStyle/>
          <a:p>
            <a:pPr algn="r">
              <a:defRPr/>
            </a:pPr>
            <a:fld id="{DA2C80EC-1480-4162-B728-5E20716E6025}" type="slidenum">
              <a:rPr lang="en-US" sz="1400">
                <a:solidFill>
                  <a:prstClr val="black"/>
                </a:solidFill>
                <a:effectLst>
                  <a:outerShdw blurRad="38100" dist="38100" dir="2700000" algn="tl">
                    <a:srgbClr val="C0C0C0"/>
                  </a:outerShdw>
                </a:effectLst>
                <a:latin typeface="Times New Roman" pitchFamily="18" charset="0"/>
              </a:rPr>
              <a:pPr algn="r">
                <a:defRPr/>
              </a:pPr>
              <a:t>128</a:t>
            </a:fld>
            <a:endParaRPr lang="en-US" sz="1400">
              <a:solidFill>
                <a:prstClr val="black"/>
              </a:solidFill>
              <a:effectLst>
                <a:outerShdw blurRad="38100" dist="38100" dir="2700000" algn="tl">
                  <a:srgbClr val="C0C0C0"/>
                </a:outerShdw>
              </a:effectLst>
              <a:latin typeface="Times New Roman" pitchFamily="18" charset="0"/>
            </a:endParaRPr>
          </a:p>
        </p:txBody>
      </p:sp>
      <p:sp>
        <p:nvSpPr>
          <p:cNvPr id="28680" name="Rectangle 8"/>
          <p:cNvSpPr>
            <a:spLocks noGrp="1" noChangeArrowheads="1"/>
          </p:cNvSpPr>
          <p:nvPr>
            <p:ph type="title" idx="4294967295"/>
          </p:nvPr>
        </p:nvSpPr>
        <p:spPr/>
        <p:txBody>
          <a:bodyPr anchor="ctr"/>
          <a:lstStyle/>
          <a:p>
            <a:pPr eaLnBrk="1" hangingPunct="1">
              <a:defRPr/>
            </a:pPr>
            <a:r>
              <a:rPr lang="en-US" sz="2900">
                <a:effectLst>
                  <a:outerShdw blurRad="38100" dist="38100" dir="2700000" algn="tl">
                    <a:srgbClr val="000000"/>
                  </a:outerShdw>
                </a:effectLst>
              </a:rPr>
              <a:t>Drug Free Workplace &amp;  Department of Transportation Training</a:t>
            </a:r>
          </a:p>
        </p:txBody>
      </p:sp>
      <p:sp>
        <p:nvSpPr>
          <p:cNvPr id="28681" name="Rectangle 9"/>
          <p:cNvSpPr>
            <a:spLocks noGrp="1" noChangeArrowheads="1"/>
          </p:cNvSpPr>
          <p:nvPr>
            <p:ph type="body" idx="4294967295"/>
          </p:nvPr>
        </p:nvSpPr>
        <p:spPr>
          <a:xfrm>
            <a:off x="2060575" y="1755776"/>
            <a:ext cx="8064500" cy="4329113"/>
          </a:xfrm>
        </p:spPr>
        <p:txBody>
          <a:bodyPr/>
          <a:lstStyle/>
          <a:p>
            <a:pPr marL="342900" indent="-342900" algn="ctr" eaLnBrk="1" hangingPunct="1">
              <a:lnSpc>
                <a:spcPct val="90000"/>
              </a:lnSpc>
              <a:buNone/>
              <a:defRPr/>
            </a:pPr>
            <a:r>
              <a:rPr lang="en-US" b="1">
                <a:effectLst>
                  <a:outerShdw blurRad="38100" dist="38100" dir="2700000" algn="tl">
                    <a:srgbClr val="FFFFFF"/>
                  </a:outerShdw>
                </a:effectLst>
              </a:rPr>
              <a:t>Drug-Free Workplace</a:t>
            </a:r>
            <a:r>
              <a:rPr lang="en-US" sz="2300" b="1">
                <a:effectLst>
                  <a:outerShdw blurRad="38100" dist="38100" dir="2700000" algn="tl">
                    <a:srgbClr val="FFFFFF"/>
                  </a:outerShdw>
                </a:effectLst>
              </a:rPr>
              <a:t> </a:t>
            </a:r>
            <a:r>
              <a:rPr lang="en-US" sz="1400" b="1">
                <a:effectLst>
                  <a:outerShdw blurRad="38100" dist="38100" dir="2700000" algn="tl">
                    <a:srgbClr val="FFFFFF"/>
                  </a:outerShdw>
                </a:effectLst>
              </a:rPr>
              <a:t>(Federal/State) </a:t>
            </a:r>
            <a:r>
              <a:rPr lang="en-US" sz="2300" b="1">
                <a:effectLst>
                  <a:outerShdw blurRad="38100" dist="38100" dir="2700000" algn="tl">
                    <a:srgbClr val="FFFFFF"/>
                  </a:outerShdw>
                </a:effectLst>
              </a:rPr>
              <a:t>and </a:t>
            </a:r>
          </a:p>
          <a:p>
            <a:pPr marL="342900" indent="-342900" algn="ctr" eaLnBrk="1" hangingPunct="1">
              <a:lnSpc>
                <a:spcPct val="90000"/>
              </a:lnSpc>
              <a:buNone/>
              <a:defRPr/>
            </a:pPr>
            <a:r>
              <a:rPr lang="en-US" b="1">
                <a:effectLst>
                  <a:outerShdw blurRad="38100" dist="38100" dir="2700000" algn="tl">
                    <a:srgbClr val="FFFFFF"/>
                  </a:outerShdw>
                </a:effectLst>
              </a:rPr>
              <a:t>Federal Omnibus Transportation Act </a:t>
            </a:r>
            <a:r>
              <a:rPr lang="en-US" sz="1600" b="1">
                <a:effectLst>
                  <a:outerShdw blurRad="38100" dist="38100" dir="2700000" algn="tl">
                    <a:srgbClr val="FFFFFF"/>
                  </a:outerShdw>
                </a:effectLst>
              </a:rPr>
              <a:t>(DOT)</a:t>
            </a:r>
          </a:p>
          <a:p>
            <a:pPr marL="342900" indent="-342900" algn="ctr" eaLnBrk="1" hangingPunct="1">
              <a:lnSpc>
                <a:spcPct val="90000"/>
              </a:lnSpc>
              <a:buNone/>
              <a:defRPr/>
            </a:pPr>
            <a:endParaRPr lang="en-US" sz="1600" b="1">
              <a:effectLst>
                <a:outerShdw blurRad="38100" dist="38100" dir="2700000" algn="tl">
                  <a:srgbClr val="FFFFFF"/>
                </a:outerShdw>
              </a:effectLst>
            </a:endParaRPr>
          </a:p>
          <a:p>
            <a:pPr marL="342900" indent="-342900" algn="ctr" eaLnBrk="1" hangingPunct="1">
              <a:lnSpc>
                <a:spcPct val="90000"/>
              </a:lnSpc>
              <a:buNone/>
              <a:defRPr/>
            </a:pPr>
            <a:r>
              <a:rPr lang="en-US" sz="1800" b="1">
                <a:effectLst>
                  <a:outerShdw blurRad="38100" dist="38100" dir="2700000" algn="tl">
                    <a:srgbClr val="FFFFFF"/>
                  </a:outerShdw>
                </a:effectLst>
              </a:rPr>
              <a:t>Content provided by Community Care EAP and the </a:t>
            </a:r>
          </a:p>
          <a:p>
            <a:pPr marL="342900" indent="-342900" algn="ctr" eaLnBrk="1" hangingPunct="1">
              <a:lnSpc>
                <a:spcPct val="90000"/>
              </a:lnSpc>
              <a:buNone/>
              <a:defRPr/>
            </a:pPr>
            <a:r>
              <a:rPr lang="en-US" sz="1800" b="1">
                <a:effectLst>
                  <a:outerShdw blurRad="38100" dist="38100" dir="2700000" algn="tl">
                    <a:srgbClr val="FFFFFF"/>
                  </a:outerShdw>
                </a:effectLst>
              </a:rPr>
              <a:t>U.S. Department of Labor </a:t>
            </a:r>
          </a:p>
          <a:p>
            <a:pPr marL="342900" indent="-342900" algn="ctr" eaLnBrk="1" hangingPunct="1">
              <a:lnSpc>
                <a:spcPct val="90000"/>
              </a:lnSpc>
              <a:buNone/>
              <a:defRPr/>
            </a:pPr>
            <a:endParaRPr lang="en-US" sz="1800" b="1">
              <a:effectLst>
                <a:outerShdw blurRad="38100" dist="38100" dir="2700000" algn="tl">
                  <a:srgbClr val="FFFFFF"/>
                </a:outerShdw>
              </a:effectLst>
            </a:endParaRPr>
          </a:p>
          <a:p>
            <a:pPr marL="342900" indent="-342900" algn="ctr" eaLnBrk="1" hangingPunct="1">
              <a:lnSpc>
                <a:spcPct val="90000"/>
              </a:lnSpc>
              <a:buNone/>
              <a:defRPr/>
            </a:pPr>
            <a:r>
              <a:rPr lang="en-US" sz="1800" b="1">
                <a:effectLst>
                  <a:outerShdw blurRad="38100" dist="38100" dir="2700000" algn="tl">
                    <a:srgbClr val="FFFFFF"/>
                  </a:outerShdw>
                </a:effectLst>
              </a:rPr>
              <a:t>Presented by </a:t>
            </a:r>
          </a:p>
          <a:p>
            <a:pPr marL="342900" indent="-342900" algn="ctr" eaLnBrk="1" hangingPunct="1">
              <a:lnSpc>
                <a:spcPct val="90000"/>
              </a:lnSpc>
              <a:buNone/>
              <a:defRPr/>
            </a:pPr>
            <a:r>
              <a:rPr lang="en-US" sz="1800" b="1">
                <a:effectLst>
                  <a:outerShdw blurRad="38100" dist="38100" dir="2700000" algn="tl">
                    <a:srgbClr val="FFFFFF"/>
                  </a:outerShdw>
                </a:effectLst>
              </a:rPr>
              <a:t>Steve Stewart, LPC, LADC, SAP</a:t>
            </a:r>
          </a:p>
          <a:p>
            <a:pPr marL="342900" indent="-342900" algn="ctr" eaLnBrk="1" hangingPunct="1">
              <a:lnSpc>
                <a:spcPct val="90000"/>
              </a:lnSpc>
              <a:buNone/>
              <a:defRPr/>
            </a:pPr>
            <a:r>
              <a:rPr lang="en-US" sz="1800" b="1">
                <a:effectLst>
                  <a:outerShdw blurRad="38100" dist="38100" dir="2700000" algn="tl">
                    <a:srgbClr val="FFFFFF"/>
                  </a:outerShdw>
                </a:effectLst>
              </a:rPr>
              <a:t>Community Care EAP Supervisor</a:t>
            </a: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5"/>
          <p:cNvSpPr txBox="1">
            <a:spLocks noGrp="1"/>
          </p:cNvSpPr>
          <p:nvPr/>
        </p:nvSpPr>
        <p:spPr bwMode="auto">
          <a:xfrm>
            <a:off x="10201275" y="6400800"/>
            <a:ext cx="304800" cy="304800"/>
          </a:xfrm>
          <a:prstGeom prst="rect">
            <a:avLst/>
          </a:prstGeom>
          <a:noFill/>
          <a:ln>
            <a:miter lim="800000"/>
            <a:headEnd/>
            <a:tailEnd/>
          </a:ln>
        </p:spPr>
        <p:txBody>
          <a:bodyPr/>
          <a:lstStyle/>
          <a:p>
            <a:pPr algn="r">
              <a:defRPr/>
            </a:pPr>
            <a:fld id="{D06281BF-1A68-4703-951E-87CA33913B39}" type="slidenum">
              <a:rPr lang="en-US" sz="1400">
                <a:solidFill>
                  <a:prstClr val="black"/>
                </a:solidFill>
                <a:effectLst>
                  <a:outerShdw blurRad="38100" dist="38100" dir="2700000" algn="tl">
                    <a:srgbClr val="C0C0C0"/>
                  </a:outerShdw>
                </a:effectLst>
                <a:latin typeface="Times New Roman" pitchFamily="18" charset="0"/>
              </a:rPr>
              <a:pPr algn="r">
                <a:defRPr/>
              </a:pPr>
              <a:t>129</a:t>
            </a:fld>
            <a:endParaRPr lang="en-US" sz="1400">
              <a:solidFill>
                <a:prstClr val="black"/>
              </a:solidFill>
              <a:effectLst>
                <a:outerShdw blurRad="38100" dist="38100" dir="2700000" algn="tl">
                  <a:srgbClr val="C0C0C0"/>
                </a:outerShdw>
              </a:effectLst>
              <a:latin typeface="Times New Roman" pitchFamily="18" charset="0"/>
            </a:endParaRPr>
          </a:p>
        </p:txBody>
      </p:sp>
      <p:sp>
        <p:nvSpPr>
          <p:cNvPr id="200706" name="Rectangle 2"/>
          <p:cNvSpPr>
            <a:spLocks noGrp="1" noChangeArrowheads="1"/>
          </p:cNvSpPr>
          <p:nvPr>
            <p:ph type="title" idx="4294967295"/>
          </p:nvPr>
        </p:nvSpPr>
        <p:spPr/>
        <p:txBody>
          <a:bodyPr anchor="ctr"/>
          <a:lstStyle/>
          <a:p>
            <a:pPr eaLnBrk="1" hangingPunct="1">
              <a:defRPr/>
            </a:pPr>
            <a:r>
              <a:rPr lang="en-US">
                <a:effectLst>
                  <a:outerShdw blurRad="38100" dist="38100" dir="2700000" algn="tl">
                    <a:srgbClr val="000000"/>
                  </a:outerShdw>
                </a:effectLst>
              </a:rPr>
              <a:t>Which are true or false?</a:t>
            </a:r>
          </a:p>
        </p:txBody>
      </p:sp>
      <p:sp>
        <p:nvSpPr>
          <p:cNvPr id="200707" name="Rectangle 3"/>
          <p:cNvSpPr>
            <a:spLocks noGrp="1" noChangeArrowheads="1"/>
          </p:cNvSpPr>
          <p:nvPr>
            <p:ph type="body" idx="4294967295"/>
          </p:nvPr>
        </p:nvSpPr>
        <p:spPr>
          <a:xfrm>
            <a:off x="1981200" y="1752601"/>
            <a:ext cx="8229600" cy="4378325"/>
          </a:xfrm>
        </p:spPr>
        <p:txBody>
          <a:bodyPr/>
          <a:lstStyle/>
          <a:p>
            <a:pPr marL="342900" indent="-342900" eaLnBrk="1" hangingPunct="1">
              <a:buNone/>
              <a:defRPr/>
            </a:pPr>
            <a:r>
              <a:rPr lang="en-US"/>
              <a:t>Marijuana is legal in one state. </a:t>
            </a:r>
          </a:p>
          <a:p>
            <a:pPr marL="342900" indent="-342900" eaLnBrk="1" hangingPunct="1">
              <a:buNone/>
              <a:defRPr/>
            </a:pPr>
            <a:r>
              <a:rPr lang="en-US"/>
              <a:t>You can test positive for THC from second hand smoke in Oklahoma.</a:t>
            </a:r>
          </a:p>
          <a:p>
            <a:pPr marL="342900" indent="-342900" eaLnBrk="1" hangingPunct="1">
              <a:buNone/>
              <a:defRPr/>
            </a:pPr>
            <a:r>
              <a:rPr lang="en-US"/>
              <a:t>Social drinkers are more dangerous in the workplace than alcoholics. </a:t>
            </a:r>
          </a:p>
          <a:p>
            <a:pPr marL="342900" indent="-342900" eaLnBrk="1" hangingPunct="1">
              <a:buNone/>
              <a:defRPr/>
            </a:pPr>
            <a:r>
              <a:rPr lang="en-US"/>
              <a:t>Marijuana with the highest THC-level is  “Oklahoma Skunk Weed”. </a:t>
            </a:r>
          </a:p>
          <a:p>
            <a:pPr marL="342900" indent="-342900" eaLnBrk="1" hangingPunct="1">
              <a:buNone/>
              <a:defRPr/>
            </a:pPr>
            <a:r>
              <a:rPr lang="en-US"/>
              <a:t>Average age of beginning drug use is 12.</a:t>
            </a:r>
          </a:p>
          <a:p>
            <a:pPr marL="609600" indent="-609600" eaLnBrk="1" hangingPunct="1">
              <a:lnSpc>
                <a:spcPct val="90000"/>
              </a:lnSpc>
              <a:buNone/>
            </a:pPr>
            <a:r>
              <a:rPr lang="en-US"/>
              <a:t>The most dangerous withdrawals are related to Heroin.</a:t>
            </a:r>
          </a:p>
          <a:p>
            <a:pPr marL="342900" indent="-342900" eaLnBrk="1" hangingPunct="1">
              <a:buNone/>
              <a:defRPr/>
            </a:pPr>
            <a:endParaRPr lang="en-US">
              <a:effectLst>
                <a:outerShdw blurRad="38100" dist="38100" dir="2700000" algn="tl">
                  <a:srgbClr val="FFFFFF"/>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mph" presetSubtype="1" nodeType="clickEffect">
                                  <p:stCondLst>
                                    <p:cond delay="0"/>
                                  </p:stCondLst>
                                  <p:childTnLst>
                                    <p:set>
                                      <p:cBhvr override="childStyle">
                                        <p:cTn id="6" dur="indefinite"/>
                                        <p:tgtEl>
                                          <p:spTgt spid="200707">
                                            <p:txEl>
                                              <p:pRg st="2" end="2"/>
                                            </p:txEl>
                                          </p:spTgt>
                                        </p:tgtEl>
                                        <p:attrNameLst>
                                          <p:attrName>style.fontStyle</p:attrName>
                                        </p:attrNameLst>
                                      </p:cBhvr>
                                      <p:to>
                                        <p:strVal val="normal"/>
                                      </p:to>
                                    </p:set>
                                    <p:set>
                                      <p:cBhvr override="childStyle">
                                        <p:cTn id="7" dur="indefinite"/>
                                        <p:tgtEl>
                                          <p:spTgt spid="200707">
                                            <p:txEl>
                                              <p:pRg st="2" end="2"/>
                                            </p:txEl>
                                          </p:spTgt>
                                        </p:tgtEl>
                                        <p:attrNameLst>
                                          <p:attrName>style.fontWeight</p:attrName>
                                        </p:attrNameLst>
                                      </p:cBhvr>
                                      <p:to>
                                        <p:strVal val="bold"/>
                                      </p:to>
                                    </p:set>
                                    <p:set>
                                      <p:cBhvr override="childStyle">
                                        <p:cTn id="8" dur="indefinite"/>
                                        <p:tgtEl>
                                          <p:spTgt spid="200707">
                                            <p:txEl>
                                              <p:pRg st="2" end="2"/>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246B6C-D415-44E1-8358-4A928FF33D8C}"/>
              </a:ext>
            </a:extLst>
          </p:cNvPr>
          <p:cNvSpPr>
            <a:spLocks noGrp="1"/>
          </p:cNvSpPr>
          <p:nvPr>
            <p:ph idx="1"/>
          </p:nvPr>
        </p:nvSpPr>
        <p:spPr>
          <a:xfrm>
            <a:off x="508000" y="1600200"/>
            <a:ext cx="11379200" cy="5080000"/>
          </a:xfrm>
        </p:spPr>
        <p:txBody>
          <a:bodyPr/>
          <a:lstStyle/>
          <a:p>
            <a:r>
              <a:rPr lang="en-US" sz="3333"/>
              <a:t>Strong Mayor </a:t>
            </a:r>
          </a:p>
          <a:p>
            <a:pPr lvl="1"/>
            <a:r>
              <a:rPr lang="en-US" sz="3333"/>
              <a:t>CEO of the organization</a:t>
            </a:r>
          </a:p>
          <a:p>
            <a:r>
              <a:rPr lang="en-US" sz="3333"/>
              <a:t>9 City Councilors  </a:t>
            </a:r>
          </a:p>
          <a:p>
            <a:pPr lvl="1"/>
            <a:r>
              <a:rPr lang="en-US" sz="3333"/>
              <a:t>primarily pass laws and approve the budget</a:t>
            </a:r>
          </a:p>
          <a:p>
            <a:r>
              <a:rPr lang="en-US" sz="3333"/>
              <a:t>Revenue </a:t>
            </a:r>
          </a:p>
          <a:p>
            <a:pPr lvl="1"/>
            <a:r>
              <a:rPr lang="en-US" sz="3333"/>
              <a:t>Primarily sales tax</a:t>
            </a:r>
          </a:p>
          <a:p>
            <a:r>
              <a:rPr lang="en-US" sz="3333"/>
              <a:t>Departments</a:t>
            </a:r>
          </a:p>
          <a:p>
            <a:pPr lvl="1"/>
            <a:r>
              <a:rPr lang="en-US" sz="3333"/>
              <a:t>19 department and approximately 3600 employees</a:t>
            </a:r>
          </a:p>
          <a:p>
            <a:endParaRPr lang="en-US"/>
          </a:p>
        </p:txBody>
      </p:sp>
      <p:sp>
        <p:nvSpPr>
          <p:cNvPr id="3" name="Title 2">
            <a:extLst>
              <a:ext uri="{FF2B5EF4-FFF2-40B4-BE49-F238E27FC236}">
                <a16:creationId xmlns:a16="http://schemas.microsoft.com/office/drawing/2014/main" id="{3CAD9099-29E8-4C68-8C4A-35A0C54E276F}"/>
              </a:ext>
            </a:extLst>
          </p:cNvPr>
          <p:cNvSpPr>
            <a:spLocks noGrp="1"/>
          </p:cNvSpPr>
          <p:nvPr>
            <p:ph type="title"/>
          </p:nvPr>
        </p:nvSpPr>
        <p:spPr/>
        <p:txBody>
          <a:bodyPr/>
          <a:lstStyle/>
          <a:p>
            <a:r>
              <a:rPr lang="en-US"/>
              <a:t>ORGANIZATIONAL OVERVIEW</a:t>
            </a:r>
          </a:p>
        </p:txBody>
      </p:sp>
    </p:spTree>
    <p:extLst>
      <p:ext uri="{BB962C8B-B14F-4D97-AF65-F5344CB8AC3E}">
        <p14:creationId xmlns:p14="http://schemas.microsoft.com/office/powerpoint/2010/main" val="3807005650"/>
      </p:ext>
    </p:extLst>
  </p:cSld>
  <p:clrMapOvr>
    <a:masterClrMapping/>
  </p:clrMapOvr>
  <p:transition>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txBox="1">
            <a:spLocks noGrp="1"/>
          </p:cNvSpPr>
          <p:nvPr/>
        </p:nvSpPr>
        <p:spPr bwMode="auto">
          <a:xfrm>
            <a:off x="10210800" y="6400800"/>
            <a:ext cx="304800" cy="304800"/>
          </a:xfrm>
          <a:prstGeom prst="rect">
            <a:avLst/>
          </a:prstGeom>
          <a:noFill/>
          <a:ln>
            <a:miter lim="800000"/>
            <a:headEnd/>
            <a:tailEnd/>
          </a:ln>
        </p:spPr>
        <p:txBody>
          <a:bodyPr/>
          <a:lstStyle/>
          <a:p>
            <a:pPr algn="r">
              <a:defRPr/>
            </a:pPr>
            <a:fld id="{F781C41A-E9F7-441A-9267-60D831080224}" type="slidenum">
              <a:rPr lang="en-US" sz="1400">
                <a:solidFill>
                  <a:prstClr val="black"/>
                </a:solidFill>
                <a:effectLst>
                  <a:outerShdw blurRad="38100" dist="38100" dir="2700000" algn="tl">
                    <a:srgbClr val="C0C0C0"/>
                  </a:outerShdw>
                </a:effectLst>
                <a:latin typeface="Times New Roman" pitchFamily="18" charset="0"/>
              </a:rPr>
              <a:pPr algn="r">
                <a:defRPr/>
              </a:pPr>
              <a:t>130</a:t>
            </a:fld>
            <a:endParaRPr lang="en-US" sz="1400">
              <a:solidFill>
                <a:prstClr val="black"/>
              </a:solidFill>
              <a:effectLst>
                <a:outerShdw blurRad="38100" dist="38100" dir="2700000" algn="tl">
                  <a:srgbClr val="C0C0C0"/>
                </a:outerShdw>
              </a:effectLst>
              <a:latin typeface="Times New Roman" pitchFamily="18" charset="0"/>
            </a:endParaRPr>
          </a:p>
        </p:txBody>
      </p:sp>
      <p:sp>
        <p:nvSpPr>
          <p:cNvPr id="234498" name="Rectangle 2"/>
          <p:cNvSpPr>
            <a:spLocks noGrp="1" noChangeArrowheads="1"/>
          </p:cNvSpPr>
          <p:nvPr>
            <p:ph type="title" idx="4294967295"/>
          </p:nvPr>
        </p:nvSpPr>
        <p:spPr/>
        <p:txBody>
          <a:bodyPr anchor="ctr"/>
          <a:lstStyle/>
          <a:p>
            <a:pPr eaLnBrk="1" hangingPunct="1">
              <a:defRPr/>
            </a:pPr>
            <a:r>
              <a:rPr lang="en-US">
                <a:effectLst>
                  <a:outerShdw blurRad="38100" dist="38100" dir="2700000" algn="tl">
                    <a:srgbClr val="000000"/>
                  </a:outerShdw>
                </a:effectLst>
              </a:rPr>
              <a:t>Quiz</a:t>
            </a:r>
          </a:p>
        </p:txBody>
      </p:sp>
      <p:sp>
        <p:nvSpPr>
          <p:cNvPr id="234499" name="Rectangle 3"/>
          <p:cNvSpPr>
            <a:spLocks noGrp="1" noChangeArrowheads="1"/>
          </p:cNvSpPr>
          <p:nvPr>
            <p:ph type="body" idx="4294967295"/>
          </p:nvPr>
        </p:nvSpPr>
        <p:spPr>
          <a:xfrm>
            <a:off x="1981200" y="1752601"/>
            <a:ext cx="8229600" cy="4149725"/>
          </a:xfrm>
        </p:spPr>
        <p:txBody>
          <a:bodyPr/>
          <a:lstStyle/>
          <a:p>
            <a:pPr marL="342900" indent="-342900" eaLnBrk="1" hangingPunct="1">
              <a:buNone/>
              <a:defRPr/>
            </a:pPr>
            <a:r>
              <a:rPr lang="en-US" sz="2300"/>
              <a:t>Most commonly abused illegal drug in the US is? </a:t>
            </a:r>
          </a:p>
          <a:p>
            <a:pPr marL="342900" indent="-342900" algn="ctr" eaLnBrk="1" hangingPunct="1">
              <a:buNone/>
              <a:defRPr/>
            </a:pPr>
            <a:r>
              <a:rPr lang="en-US" sz="2300" b="1"/>
              <a:t>Marijuana</a:t>
            </a:r>
            <a:r>
              <a:rPr lang="en-US" sz="2300" b="1">
                <a:effectLst>
                  <a:outerShdw blurRad="38100" dist="38100" dir="2700000" algn="tl">
                    <a:srgbClr val="FFFFFF"/>
                  </a:outerShdw>
                </a:effectLst>
              </a:rPr>
              <a:t> </a:t>
            </a:r>
          </a:p>
          <a:p>
            <a:pPr marL="342900" indent="-342900" algn="ctr" eaLnBrk="1" hangingPunct="1">
              <a:buNone/>
              <a:defRPr/>
            </a:pPr>
            <a:endParaRPr lang="en-US" sz="1200" b="1">
              <a:effectLst>
                <a:outerShdw blurRad="38100" dist="38100" dir="2700000" algn="tl">
                  <a:srgbClr val="FFFFFF"/>
                </a:outerShdw>
              </a:effectLst>
            </a:endParaRPr>
          </a:p>
          <a:p>
            <a:pPr marL="342900" indent="-342900" eaLnBrk="1" hangingPunct="1">
              <a:buNone/>
              <a:defRPr/>
            </a:pPr>
            <a:r>
              <a:rPr lang="en-US" sz="2300"/>
              <a:t>Percentage of drug addicts that are employed? </a:t>
            </a:r>
          </a:p>
          <a:p>
            <a:pPr marL="342900" indent="-342900" algn="ctr" eaLnBrk="1" hangingPunct="1">
              <a:buNone/>
              <a:defRPr/>
            </a:pPr>
            <a:r>
              <a:rPr lang="en-US" sz="2300" b="1"/>
              <a:t>77%</a:t>
            </a:r>
            <a:r>
              <a:rPr lang="en-US" sz="2300"/>
              <a:t> </a:t>
            </a:r>
          </a:p>
          <a:p>
            <a:pPr marL="342900" indent="-342900" algn="ctr" eaLnBrk="1" hangingPunct="1">
              <a:buNone/>
              <a:defRPr/>
            </a:pPr>
            <a:endParaRPr lang="en-US" sz="1200"/>
          </a:p>
          <a:p>
            <a:pPr marL="342900" indent="-342900" eaLnBrk="1" hangingPunct="1">
              <a:buNone/>
              <a:defRPr/>
            </a:pPr>
            <a:r>
              <a:rPr lang="en-US" sz="2300"/>
              <a:t>Percentage of Alcoholics that are employed?</a:t>
            </a:r>
          </a:p>
          <a:p>
            <a:pPr marL="342900" indent="-342900" algn="ctr" eaLnBrk="1" hangingPunct="1">
              <a:buNone/>
              <a:defRPr/>
            </a:pPr>
            <a:r>
              <a:rPr lang="en-US" sz="2300" b="1"/>
              <a:t>90%</a:t>
            </a:r>
          </a:p>
          <a:p>
            <a:pPr marL="342900" indent="-342900" algn="ctr" eaLnBrk="1" hangingPunct="1">
              <a:buNone/>
              <a:defRPr/>
            </a:pPr>
            <a:endParaRPr lang="en-US" sz="1200" b="1"/>
          </a:p>
          <a:p>
            <a:pPr marL="342900" indent="-342900" eaLnBrk="1" hangingPunct="1">
              <a:buNone/>
              <a:defRPr/>
            </a:pPr>
            <a:r>
              <a:rPr lang="en-US" sz="2300"/>
              <a:t>What % of adults know someone who has reported for work under the influence of alcohol or other drugs.</a:t>
            </a:r>
          </a:p>
          <a:p>
            <a:pPr marL="342900" indent="-342900" algn="ctr" eaLnBrk="1" hangingPunct="1">
              <a:buNone/>
              <a:defRPr/>
            </a:pPr>
            <a:r>
              <a:rPr lang="en-US" sz="2300" b="1"/>
              <a:t>70%</a:t>
            </a:r>
          </a:p>
          <a:p>
            <a:pPr marL="342900" indent="-342900" eaLnBrk="1" hangingPunct="1">
              <a:buNone/>
              <a:defRPr/>
            </a:pPr>
            <a:endParaRPr lang="en-US" sz="23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234499">
                                            <p:txEl>
                                              <p:pRg st="1" end="1"/>
                                            </p:txEl>
                                          </p:spTgt>
                                        </p:tgtEl>
                                        <p:attrNameLst>
                                          <p:attrName>style.visibility</p:attrName>
                                        </p:attrNameLst>
                                      </p:cBhvr>
                                      <p:to>
                                        <p:strVal val="visible"/>
                                      </p:to>
                                    </p:set>
                                    <p:anim from="(-#ppt_w/2)" to="(#ppt_x)" calcmode="lin" valueType="num">
                                      <p:cBhvr>
                                        <p:cTn id="7" dur="600" fill="hold">
                                          <p:stCondLst>
                                            <p:cond delay="0"/>
                                          </p:stCondLst>
                                        </p:cTn>
                                        <p:tgtEl>
                                          <p:spTgt spid="234499">
                                            <p:txEl>
                                              <p:pRg st="1" end="1"/>
                                            </p:txEl>
                                          </p:spTgt>
                                        </p:tgtEl>
                                        <p:attrNameLst>
                                          <p:attrName>ppt_x</p:attrName>
                                        </p:attrNameLst>
                                      </p:cBhvr>
                                    </p:anim>
                                    <p:anim from="0" to="-1.0" calcmode="lin" valueType="num">
                                      <p:cBhvr>
                                        <p:cTn id="8" dur="200" decel="50000" autoRev="1" fill="hold">
                                          <p:stCondLst>
                                            <p:cond delay="600"/>
                                          </p:stCondLst>
                                        </p:cTn>
                                        <p:tgtEl>
                                          <p:spTgt spid="234499">
                                            <p:txEl>
                                              <p:pRg st="1" end="1"/>
                                            </p:txEl>
                                          </p:spTgt>
                                        </p:tgtEl>
                                        <p:attrNameLst>
                                          <p:attrName>xshear</p:attrName>
                                        </p:attrNameLst>
                                      </p:cBhvr>
                                    </p:anim>
                                    <p:animScale>
                                      <p:cBhvr>
                                        <p:cTn id="9" dur="200" decel="100000" autoRev="1" fill="hold">
                                          <p:stCondLst>
                                            <p:cond delay="600"/>
                                          </p:stCondLst>
                                        </p:cTn>
                                        <p:tgtEl>
                                          <p:spTgt spid="234499">
                                            <p:txEl>
                                              <p:pRg st="1" end="1"/>
                                            </p:txEl>
                                          </p:spTgt>
                                        </p:tgtEl>
                                      </p:cBhvr>
                                      <p:from x="100000" y="100000"/>
                                      <p:to x="80000" y="100000"/>
                                    </p:animScale>
                                    <p:anim by="(#ppt_h/3+#ppt_w*0.1)" calcmode="lin" valueType="num">
                                      <p:cBhvr additive="sum">
                                        <p:cTn id="10" dur="200" decel="100000" autoRev="1" fill="hold">
                                          <p:stCondLst>
                                            <p:cond delay="600"/>
                                          </p:stCondLst>
                                        </p:cTn>
                                        <p:tgtEl>
                                          <p:spTgt spid="234499">
                                            <p:txEl>
                                              <p:pRg st="1" end="1"/>
                                            </p:txEl>
                                          </p:spTgt>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234499">
                                            <p:txEl>
                                              <p:pRg st="4" end="4"/>
                                            </p:txEl>
                                          </p:spTgt>
                                        </p:tgtEl>
                                        <p:attrNameLst>
                                          <p:attrName>style.visibility</p:attrName>
                                        </p:attrNameLst>
                                      </p:cBhvr>
                                      <p:to>
                                        <p:strVal val="visible"/>
                                      </p:to>
                                    </p:set>
                                    <p:anim from="(-#ppt_w/2)" to="(#ppt_x)" calcmode="lin" valueType="num">
                                      <p:cBhvr>
                                        <p:cTn id="15" dur="600" fill="hold">
                                          <p:stCondLst>
                                            <p:cond delay="0"/>
                                          </p:stCondLst>
                                        </p:cTn>
                                        <p:tgtEl>
                                          <p:spTgt spid="234499">
                                            <p:txEl>
                                              <p:pRg st="4" end="4"/>
                                            </p:txEl>
                                          </p:spTgt>
                                        </p:tgtEl>
                                        <p:attrNameLst>
                                          <p:attrName>ppt_x</p:attrName>
                                        </p:attrNameLst>
                                      </p:cBhvr>
                                    </p:anim>
                                    <p:anim from="0" to="-1.0" calcmode="lin" valueType="num">
                                      <p:cBhvr>
                                        <p:cTn id="16" dur="200" decel="50000" autoRev="1" fill="hold">
                                          <p:stCondLst>
                                            <p:cond delay="600"/>
                                          </p:stCondLst>
                                        </p:cTn>
                                        <p:tgtEl>
                                          <p:spTgt spid="234499">
                                            <p:txEl>
                                              <p:pRg st="4" end="4"/>
                                            </p:txEl>
                                          </p:spTgt>
                                        </p:tgtEl>
                                        <p:attrNameLst>
                                          <p:attrName>xshear</p:attrName>
                                        </p:attrNameLst>
                                      </p:cBhvr>
                                    </p:anim>
                                    <p:animScale>
                                      <p:cBhvr>
                                        <p:cTn id="17" dur="200" decel="100000" autoRev="1" fill="hold">
                                          <p:stCondLst>
                                            <p:cond delay="600"/>
                                          </p:stCondLst>
                                        </p:cTn>
                                        <p:tgtEl>
                                          <p:spTgt spid="234499">
                                            <p:txEl>
                                              <p:pRg st="4" end="4"/>
                                            </p:txEl>
                                          </p:spTgt>
                                        </p:tgtEl>
                                      </p:cBhvr>
                                      <p:from x="100000" y="100000"/>
                                      <p:to x="80000" y="100000"/>
                                    </p:animScale>
                                    <p:anim by="(#ppt_h/3+#ppt_w*0.1)" calcmode="lin" valueType="num">
                                      <p:cBhvr additive="sum">
                                        <p:cTn id="18" dur="200" decel="100000" autoRev="1" fill="hold">
                                          <p:stCondLst>
                                            <p:cond delay="600"/>
                                          </p:stCondLst>
                                        </p:cTn>
                                        <p:tgtEl>
                                          <p:spTgt spid="234499">
                                            <p:txEl>
                                              <p:pRg st="4" end="4"/>
                                            </p:txEl>
                                          </p:spTgt>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34499">
                                            <p:txEl>
                                              <p:pRg st="7" end="7"/>
                                            </p:txEl>
                                          </p:spTgt>
                                        </p:tgtEl>
                                        <p:attrNameLst>
                                          <p:attrName>style.visibility</p:attrName>
                                        </p:attrNameLst>
                                      </p:cBhvr>
                                      <p:to>
                                        <p:strVal val="visible"/>
                                      </p:to>
                                    </p:set>
                                    <p:anim calcmode="lin" valueType="num">
                                      <p:cBhvr additive="base">
                                        <p:cTn id="23" dur="500" fill="hold"/>
                                        <p:tgtEl>
                                          <p:spTgt spid="234499">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3449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34499">
                                            <p:txEl>
                                              <p:pRg st="10" end="10"/>
                                            </p:txEl>
                                          </p:spTgt>
                                        </p:tgtEl>
                                        <p:attrNameLst>
                                          <p:attrName>style.visibility</p:attrName>
                                        </p:attrNameLst>
                                      </p:cBhvr>
                                      <p:to>
                                        <p:strVal val="visible"/>
                                      </p:to>
                                    </p:set>
                                    <p:anim calcmode="lin" valueType="num">
                                      <p:cBhvr additive="base">
                                        <p:cTn id="29" dur="500" fill="hold"/>
                                        <p:tgtEl>
                                          <p:spTgt spid="234499">
                                            <p:txEl>
                                              <p:pRg st="10" end="1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34499">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txBox="1">
            <a:spLocks noGrp="1"/>
          </p:cNvSpPr>
          <p:nvPr/>
        </p:nvSpPr>
        <p:spPr bwMode="auto">
          <a:xfrm>
            <a:off x="10201275" y="6400800"/>
            <a:ext cx="304800" cy="304800"/>
          </a:xfrm>
          <a:prstGeom prst="rect">
            <a:avLst/>
          </a:prstGeom>
          <a:noFill/>
          <a:ln>
            <a:miter lim="800000"/>
            <a:headEnd/>
            <a:tailEnd/>
          </a:ln>
        </p:spPr>
        <p:txBody>
          <a:bodyPr/>
          <a:lstStyle/>
          <a:p>
            <a:pPr algn="r">
              <a:defRPr/>
            </a:pPr>
            <a:fld id="{327491CB-F06F-4B34-816F-1B64F41E1A9C}" type="slidenum">
              <a:rPr lang="en-US" sz="1400">
                <a:solidFill>
                  <a:prstClr val="black"/>
                </a:solidFill>
                <a:effectLst>
                  <a:outerShdw blurRad="38100" dist="38100" dir="2700000" algn="tl">
                    <a:srgbClr val="C0C0C0"/>
                  </a:outerShdw>
                </a:effectLst>
                <a:latin typeface="Times New Roman" pitchFamily="18" charset="0"/>
              </a:rPr>
              <a:pPr algn="r">
                <a:defRPr/>
              </a:pPr>
              <a:t>131</a:t>
            </a:fld>
            <a:endParaRPr lang="en-US" sz="1400">
              <a:solidFill>
                <a:prstClr val="black"/>
              </a:solidFill>
              <a:effectLst>
                <a:outerShdw blurRad="38100" dist="38100" dir="2700000" algn="tl">
                  <a:srgbClr val="C0C0C0"/>
                </a:outerShdw>
              </a:effectLst>
              <a:latin typeface="Times New Roman" pitchFamily="18" charset="0"/>
            </a:endParaRPr>
          </a:p>
        </p:txBody>
      </p:sp>
      <p:sp>
        <p:nvSpPr>
          <p:cNvPr id="236546" name="Rectangle 2"/>
          <p:cNvSpPr>
            <a:spLocks noGrp="1" noChangeArrowheads="1"/>
          </p:cNvSpPr>
          <p:nvPr>
            <p:ph type="title" idx="4294967295"/>
          </p:nvPr>
        </p:nvSpPr>
        <p:spPr/>
        <p:txBody>
          <a:bodyPr anchor="ctr"/>
          <a:lstStyle/>
          <a:p>
            <a:pPr eaLnBrk="1" hangingPunct="1">
              <a:defRPr/>
            </a:pPr>
            <a:r>
              <a:rPr lang="en-US" sz="2900">
                <a:effectLst>
                  <a:outerShdw blurRad="38100" dist="38100" dir="2700000" algn="tl">
                    <a:srgbClr val="000000"/>
                  </a:outerShdw>
                </a:effectLst>
              </a:rPr>
              <a:t>Which of the following industries has the lowest rate of alcohol/drug abuse?</a:t>
            </a:r>
          </a:p>
        </p:txBody>
      </p:sp>
      <p:sp>
        <p:nvSpPr>
          <p:cNvPr id="236547" name="Rectangle 3"/>
          <p:cNvSpPr>
            <a:spLocks noGrp="1" noChangeArrowheads="1"/>
          </p:cNvSpPr>
          <p:nvPr>
            <p:ph type="body" idx="4294967295"/>
          </p:nvPr>
        </p:nvSpPr>
        <p:spPr>
          <a:xfrm>
            <a:off x="1828800" y="1981200"/>
            <a:ext cx="8534400" cy="3505200"/>
          </a:xfrm>
        </p:spPr>
        <p:txBody>
          <a:bodyPr/>
          <a:lstStyle/>
          <a:p>
            <a:pPr marL="609600" indent="-609600" algn="ctr" eaLnBrk="1" hangingPunct="1">
              <a:buNone/>
              <a:defRPr/>
            </a:pPr>
            <a:r>
              <a:rPr lang="en-US">
                <a:effectLst>
                  <a:outerShdw blurRad="38100" dist="38100" dir="2700000" algn="tl">
                    <a:srgbClr val="FFFFFF"/>
                  </a:outerShdw>
                </a:effectLst>
              </a:rPr>
              <a:t>Food Service </a:t>
            </a:r>
          </a:p>
          <a:p>
            <a:pPr marL="609600" indent="-609600" algn="ctr" eaLnBrk="1" hangingPunct="1">
              <a:buNone/>
              <a:defRPr/>
            </a:pPr>
            <a:r>
              <a:rPr lang="en-US">
                <a:effectLst>
                  <a:outerShdw blurRad="38100" dist="38100" dir="2700000" algn="tl">
                    <a:srgbClr val="FFFFFF"/>
                  </a:outerShdw>
                </a:effectLst>
              </a:rPr>
              <a:t>Construction </a:t>
            </a:r>
          </a:p>
          <a:p>
            <a:pPr marL="609600" indent="-609600" algn="ctr" eaLnBrk="1" hangingPunct="1">
              <a:buNone/>
              <a:defRPr/>
            </a:pPr>
            <a:r>
              <a:rPr lang="en-US">
                <a:effectLst>
                  <a:outerShdw blurRad="38100" dist="38100" dir="2700000" algn="tl">
                    <a:srgbClr val="FFFFFF"/>
                  </a:outerShdw>
                </a:effectLst>
              </a:rPr>
              <a:t>Retail </a:t>
            </a:r>
          </a:p>
          <a:p>
            <a:pPr marL="609600" indent="-609600" algn="ctr" eaLnBrk="1" hangingPunct="1">
              <a:buNone/>
              <a:defRPr/>
            </a:pPr>
            <a:r>
              <a:rPr lang="en-US">
                <a:effectLst>
                  <a:outerShdw blurRad="38100" dist="38100" dir="2700000" algn="tl">
                    <a:srgbClr val="FFFFFF"/>
                  </a:outerShdw>
                </a:effectLst>
              </a:rPr>
              <a:t>Repair Service</a:t>
            </a:r>
          </a:p>
          <a:p>
            <a:pPr marL="609600" indent="-609600" algn="ctr" eaLnBrk="1" hangingPunct="1">
              <a:buNone/>
              <a:defRPr/>
            </a:pPr>
            <a:r>
              <a:rPr lang="en-US">
                <a:effectLst>
                  <a:outerShdw blurRad="38100" dist="38100" dir="2700000" algn="tl">
                    <a:srgbClr val="FFFFFF"/>
                  </a:outerShdw>
                </a:effectLst>
              </a:rPr>
              <a:t>Manufacturing</a:t>
            </a:r>
          </a:p>
          <a:p>
            <a:pPr marL="609600" indent="-609600" algn="ctr" eaLnBrk="1" hangingPunct="1">
              <a:buNone/>
              <a:defRPr/>
            </a:pPr>
            <a:r>
              <a:rPr lang="en-US">
                <a:effectLst>
                  <a:outerShdw blurRad="38100" dist="38100" dir="2700000" algn="tl">
                    <a:srgbClr val="FFFFFF"/>
                  </a:outerShdw>
                </a:effectLst>
              </a:rPr>
              <a:t>Wholesale</a:t>
            </a:r>
          </a:p>
          <a:p>
            <a:pPr marL="609600" indent="-609600" algn="ctr" eaLnBrk="1" hangingPunct="1">
              <a:buNone/>
              <a:defRPr/>
            </a:pPr>
            <a:r>
              <a:rPr lang="en-US">
                <a:effectLst>
                  <a:outerShdw blurRad="38100" dist="38100" dir="2700000" algn="tl">
                    <a:srgbClr val="FFFFFF"/>
                  </a:outerShdw>
                </a:effectLst>
              </a:rPr>
              <a:t>Transportation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43200000">
                                      <p:cBhvr>
                                        <p:cTn id="6" dur="2000" fill="hold"/>
                                        <p:tgtEl>
                                          <p:spTgt spid="236547">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txBox="1">
            <a:spLocks noGrp="1"/>
          </p:cNvSpPr>
          <p:nvPr/>
        </p:nvSpPr>
        <p:spPr bwMode="auto">
          <a:xfrm>
            <a:off x="10163175" y="6400800"/>
            <a:ext cx="304800" cy="304800"/>
          </a:xfrm>
          <a:prstGeom prst="rect">
            <a:avLst/>
          </a:prstGeom>
          <a:noFill/>
          <a:ln>
            <a:miter lim="800000"/>
            <a:headEnd/>
            <a:tailEnd/>
          </a:ln>
        </p:spPr>
        <p:txBody>
          <a:bodyPr/>
          <a:lstStyle/>
          <a:p>
            <a:pPr algn="r">
              <a:defRPr/>
            </a:pPr>
            <a:fld id="{6D4B8095-6C97-4416-B32E-5C958CA21A5D}" type="slidenum">
              <a:rPr lang="en-US" sz="1400">
                <a:solidFill>
                  <a:prstClr val="black"/>
                </a:solidFill>
                <a:effectLst>
                  <a:outerShdw blurRad="38100" dist="38100" dir="2700000" algn="tl">
                    <a:srgbClr val="C0C0C0"/>
                  </a:outerShdw>
                </a:effectLst>
                <a:latin typeface="Times New Roman" pitchFamily="18" charset="0"/>
              </a:rPr>
              <a:pPr algn="r">
                <a:defRPr/>
              </a:pPr>
              <a:t>132</a:t>
            </a:fld>
            <a:endParaRPr lang="en-US" sz="1400">
              <a:solidFill>
                <a:prstClr val="black"/>
              </a:solidFill>
              <a:effectLst>
                <a:outerShdw blurRad="38100" dist="38100" dir="2700000" algn="tl">
                  <a:srgbClr val="C0C0C0"/>
                </a:outerShdw>
              </a:effectLst>
              <a:latin typeface="Times New Roman" pitchFamily="18" charset="0"/>
            </a:endParaRPr>
          </a:p>
        </p:txBody>
      </p:sp>
      <p:sp>
        <p:nvSpPr>
          <p:cNvPr id="33794" name="Rectangle 2"/>
          <p:cNvSpPr>
            <a:spLocks noGrp="1" noChangeArrowheads="1"/>
          </p:cNvSpPr>
          <p:nvPr>
            <p:ph type="title" idx="4294967295"/>
          </p:nvPr>
        </p:nvSpPr>
        <p:spPr>
          <a:xfrm>
            <a:off x="2209800" y="228600"/>
            <a:ext cx="7696200" cy="762000"/>
          </a:xfrm>
        </p:spPr>
        <p:txBody>
          <a:bodyPr anchor="ctr"/>
          <a:lstStyle/>
          <a:p>
            <a:pPr eaLnBrk="1" hangingPunct="1">
              <a:defRPr/>
            </a:pPr>
            <a:r>
              <a:rPr lang="en-US" sz="2800">
                <a:effectLst>
                  <a:outerShdw blurRad="38100" dist="38100" dir="2700000" algn="tl">
                    <a:srgbClr val="000000"/>
                  </a:outerShdw>
                </a:effectLst>
              </a:rPr>
              <a:t>Reasons for a DFW &amp; DOT Policy</a:t>
            </a:r>
          </a:p>
        </p:txBody>
      </p:sp>
      <p:sp>
        <p:nvSpPr>
          <p:cNvPr id="33795" name="Rectangle 3"/>
          <p:cNvSpPr>
            <a:spLocks noGrp="1" noChangeArrowheads="1"/>
          </p:cNvSpPr>
          <p:nvPr>
            <p:ph type="body" idx="4294967295"/>
          </p:nvPr>
        </p:nvSpPr>
        <p:spPr>
          <a:xfrm>
            <a:off x="2819400" y="2819400"/>
            <a:ext cx="7010400" cy="3657600"/>
          </a:xfrm>
        </p:spPr>
        <p:txBody>
          <a:bodyPr/>
          <a:lstStyle/>
          <a:p>
            <a:pPr marL="342900" indent="-342900" eaLnBrk="1" hangingPunct="1">
              <a:buClr>
                <a:schemeClr val="tx1"/>
              </a:buClr>
              <a:defRPr/>
            </a:pPr>
            <a:r>
              <a:rPr lang="en-US" sz="2400">
                <a:cs typeface="Times New Roman" pitchFamily="18" charset="0"/>
              </a:rPr>
              <a:t>Sends a clear message that use of alcohol and drugs in the workplace is prohibited</a:t>
            </a:r>
            <a:r>
              <a:rPr lang="en-US" sz="2400"/>
              <a:t> </a:t>
            </a:r>
          </a:p>
          <a:p>
            <a:pPr marL="342900" indent="-342900" eaLnBrk="1" hangingPunct="1">
              <a:buClr>
                <a:schemeClr val="tx1"/>
              </a:buClr>
              <a:buNone/>
              <a:defRPr/>
            </a:pPr>
            <a:endParaRPr lang="en-US" sz="2400"/>
          </a:p>
          <a:p>
            <a:pPr marL="342900" indent="-342900" eaLnBrk="1" hangingPunct="1">
              <a:buClr>
                <a:schemeClr val="tx1"/>
              </a:buClr>
              <a:defRPr/>
            </a:pPr>
            <a:r>
              <a:rPr lang="en-US" sz="2400">
                <a:cs typeface="Times New Roman" pitchFamily="18" charset="0"/>
              </a:rPr>
              <a:t>Encourages employees who have problems with alcohol and other drugs to voluntarily seek help</a:t>
            </a:r>
          </a:p>
          <a:p>
            <a:pPr marL="342900" indent="-342900" eaLnBrk="1" hangingPunct="1">
              <a:buClr>
                <a:schemeClr val="tx1"/>
              </a:buClr>
              <a:buNone/>
              <a:defRPr/>
            </a:pPr>
            <a:endParaRPr lang="en-US" sz="2400">
              <a:effectLst>
                <a:outerShdw blurRad="38100" dist="38100" dir="2700000" algn="tl">
                  <a:srgbClr val="FFFFFF"/>
                </a:outerShdw>
              </a:effectLst>
              <a:cs typeface="Times New Roman" pitchFamily="18" charset="0"/>
            </a:endParaRPr>
          </a:p>
          <a:p>
            <a:pPr eaLnBrk="1" hangingPunct="1">
              <a:lnSpc>
                <a:spcPct val="80000"/>
              </a:lnSpc>
              <a:buClr>
                <a:schemeClr val="tx1"/>
              </a:buClr>
              <a:defRPr/>
            </a:pPr>
            <a:r>
              <a:rPr lang="en-US" sz="2400">
                <a:cs typeface="Times New Roman" pitchFamily="18" charset="0"/>
              </a:rPr>
              <a:t>Comply with the Drug-Free Workplace Act of 1988 and the Omnibus Transportation Act of 1991.</a:t>
            </a:r>
            <a:r>
              <a:rPr lang="en-US" sz="2400"/>
              <a:t> </a:t>
            </a:r>
          </a:p>
        </p:txBody>
      </p:sp>
      <p:sp>
        <p:nvSpPr>
          <p:cNvPr id="39940" name="Text Box 4"/>
          <p:cNvSpPr txBox="1">
            <a:spLocks noChangeArrowheads="1"/>
          </p:cNvSpPr>
          <p:nvPr/>
        </p:nvSpPr>
        <p:spPr bwMode="auto">
          <a:xfrm>
            <a:off x="2514600" y="1752600"/>
            <a:ext cx="7086600" cy="946150"/>
          </a:xfrm>
          <a:prstGeom prst="rect">
            <a:avLst/>
          </a:prstGeom>
          <a:noFill/>
          <a:ln w="9525">
            <a:noFill/>
            <a:miter lim="800000"/>
            <a:headEnd/>
            <a:tailEnd/>
          </a:ln>
        </p:spPr>
        <p:txBody>
          <a:bodyPr>
            <a:spAutoFit/>
          </a:bodyPr>
          <a:lstStyle/>
          <a:p>
            <a:r>
              <a:rPr lang="en-US" sz="2800">
                <a:solidFill>
                  <a:prstClr val="black"/>
                </a:solidFill>
                <a:latin typeface="Georgia" pitchFamily="18" charset="0"/>
                <a:cs typeface="Times New Roman" pitchFamily="18" charset="0"/>
              </a:rPr>
              <a:t>The DFW &amp; DOT Policy accomplishes three major things:</a:t>
            </a:r>
            <a:r>
              <a:rPr lang="en-US" sz="2400">
                <a:solidFill>
                  <a:prstClr val="black"/>
                </a:solidFill>
                <a:latin typeface="Times New Roman" pitchFamily="18" charset="0"/>
              </a:rPr>
              <a:t> </a:t>
            </a: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014539" y="381001"/>
            <a:ext cx="8148637" cy="484187"/>
          </a:xfrm>
        </p:spPr>
        <p:txBody>
          <a:bodyPr/>
          <a:lstStyle/>
          <a:p>
            <a:pPr eaLnBrk="1" hangingPunct="1">
              <a:defRPr/>
            </a:pPr>
            <a:r>
              <a:rPr lang="en-US" sz="2800">
                <a:solidFill>
                  <a:schemeClr val="tx1"/>
                </a:solidFill>
              </a:rPr>
              <a:t>DFW Requires the Following Actions:</a:t>
            </a:r>
          </a:p>
        </p:txBody>
      </p:sp>
      <p:sp>
        <p:nvSpPr>
          <p:cNvPr id="36867" name="Rectangle 3"/>
          <p:cNvSpPr>
            <a:spLocks noGrp="1" noChangeArrowheads="1"/>
          </p:cNvSpPr>
          <p:nvPr>
            <p:ph type="body" idx="1"/>
          </p:nvPr>
        </p:nvSpPr>
        <p:spPr>
          <a:xfrm>
            <a:off x="1828800" y="1524000"/>
            <a:ext cx="8534400" cy="4800600"/>
          </a:xfrm>
        </p:spPr>
        <p:txBody>
          <a:bodyPr/>
          <a:lstStyle/>
          <a:p>
            <a:pPr eaLnBrk="1" hangingPunct="1">
              <a:buClr>
                <a:schemeClr val="tx1"/>
              </a:buClr>
              <a:defRPr/>
            </a:pPr>
            <a:r>
              <a:rPr lang="en-US" sz="3200">
                <a:cs typeface="Times New Roman" pitchFamily="18" charset="0"/>
              </a:rPr>
              <a:t>Prepare and distribute a formal drug-free workplace policy statement.</a:t>
            </a:r>
          </a:p>
          <a:p>
            <a:pPr eaLnBrk="1" hangingPunct="1">
              <a:buClr>
                <a:schemeClr val="tx1"/>
              </a:buClr>
              <a:defRPr/>
            </a:pPr>
            <a:r>
              <a:rPr lang="en-US" sz="3200"/>
              <a:t>Establish a drug-free awareness program.  </a:t>
            </a:r>
          </a:p>
          <a:p>
            <a:pPr eaLnBrk="1" hangingPunct="1">
              <a:buClr>
                <a:schemeClr val="tx1"/>
              </a:buClr>
              <a:defRPr/>
            </a:pPr>
            <a:r>
              <a:rPr lang="en-US" sz="3200">
                <a:cs typeface="Times New Roman" pitchFamily="18" charset="0"/>
              </a:rPr>
              <a:t>Take direct action against an employee convicted of a workplace drug violation. </a:t>
            </a:r>
          </a:p>
          <a:p>
            <a:pPr eaLnBrk="1" hangingPunct="1">
              <a:buClr>
                <a:schemeClr val="tx1"/>
              </a:buClr>
              <a:defRPr/>
            </a:pPr>
            <a:r>
              <a:rPr lang="en-US" sz="3200">
                <a:cs typeface="Times New Roman" pitchFamily="18" charset="0"/>
              </a:rPr>
              <a:t>Maintain an ongoing good faith effort to meet all the requirements of the Act throughout the life of the contract. </a:t>
            </a:r>
            <a:endParaRPr lang="en-US" sz="3200"/>
          </a:p>
          <a:p>
            <a:pPr eaLnBrk="1" hangingPunct="1">
              <a:buClr>
                <a:schemeClr val="tx1"/>
              </a:buClr>
              <a:defRPr/>
            </a:pPr>
            <a:endParaRPr lang="en-US" sz="3200"/>
          </a:p>
        </p:txBody>
      </p:sp>
      <p:sp>
        <p:nvSpPr>
          <p:cNvPr id="6" name="Slide Number Placeholder 5"/>
          <p:cNvSpPr txBox="1">
            <a:spLocks noGrp="1"/>
          </p:cNvSpPr>
          <p:nvPr/>
        </p:nvSpPr>
        <p:spPr bwMode="auto">
          <a:xfrm>
            <a:off x="10163175" y="6400800"/>
            <a:ext cx="304800" cy="304800"/>
          </a:xfrm>
          <a:prstGeom prst="rect">
            <a:avLst/>
          </a:prstGeom>
          <a:noFill/>
          <a:ln>
            <a:miter lim="800000"/>
            <a:headEnd/>
            <a:tailEnd/>
          </a:ln>
        </p:spPr>
        <p:txBody>
          <a:bodyPr/>
          <a:lstStyle/>
          <a:p>
            <a:pPr algn="r">
              <a:defRPr/>
            </a:pPr>
            <a:fld id="{6D4B8095-6C97-4416-B32E-5C958CA21A5D}" type="slidenum">
              <a:rPr lang="en-US" sz="1400">
                <a:solidFill>
                  <a:prstClr val="black"/>
                </a:solidFill>
                <a:effectLst>
                  <a:outerShdw blurRad="38100" dist="38100" dir="2700000" algn="tl">
                    <a:srgbClr val="C0C0C0"/>
                  </a:outerShdw>
                </a:effectLst>
                <a:latin typeface="Times New Roman" pitchFamily="18" charset="0"/>
              </a:rPr>
              <a:pPr algn="r">
                <a:defRPr/>
              </a:pPr>
              <a:t>133</a:t>
            </a:fld>
            <a:endParaRPr lang="en-US" sz="1400">
              <a:solidFill>
                <a:prstClr val="black"/>
              </a:solidFill>
              <a:effectLst>
                <a:outerShdw blurRad="38100" dist="38100" dir="2700000" algn="tl">
                  <a:srgbClr val="C0C0C0"/>
                </a:outerShdw>
              </a:effectLst>
              <a:latin typeface="Times New Roman" pitchFamily="18" charset="0"/>
            </a:endParaRPr>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4801"/>
            <a:ext cx="8534400" cy="758825"/>
          </a:xfrm>
        </p:spPr>
        <p:txBody>
          <a:bodyPr/>
          <a:lstStyle/>
          <a:p>
            <a:pPr eaLnBrk="1" hangingPunct="1">
              <a:defRPr/>
            </a:pPr>
            <a:r>
              <a:rPr lang="en-US" sz="2800">
                <a:solidFill>
                  <a:schemeClr val="tx1"/>
                </a:solidFill>
              </a:rPr>
              <a:t>Prepare and distribute a formal drug-free workplace policy statement</a:t>
            </a:r>
          </a:p>
        </p:txBody>
      </p:sp>
      <p:sp>
        <p:nvSpPr>
          <p:cNvPr id="3" name="Content Placeholder 2"/>
          <p:cNvSpPr>
            <a:spLocks noGrp="1"/>
          </p:cNvSpPr>
          <p:nvPr>
            <p:ph idx="1"/>
          </p:nvPr>
        </p:nvSpPr>
        <p:spPr/>
        <p:txBody>
          <a:bodyPr/>
          <a:lstStyle/>
          <a:p>
            <a:pPr eaLnBrk="1" hangingPunct="1">
              <a:defRPr/>
            </a:pPr>
            <a:endParaRPr lang="en-US"/>
          </a:p>
          <a:p>
            <a:pPr marL="514350" indent="-514350" eaLnBrk="1" hangingPunct="1">
              <a:defRPr/>
            </a:pPr>
            <a:r>
              <a:rPr lang="en-US"/>
              <a:t>This statement should clearly prohibit the manufacture, use, and distribution of controlled substances in the workplace and spell out the specific consequences of violating this policy. </a:t>
            </a:r>
          </a:p>
        </p:txBody>
      </p:sp>
      <p:sp>
        <p:nvSpPr>
          <p:cNvPr id="5" name="Slide Number Placeholder 5"/>
          <p:cNvSpPr txBox="1">
            <a:spLocks noGrp="1"/>
          </p:cNvSpPr>
          <p:nvPr/>
        </p:nvSpPr>
        <p:spPr bwMode="auto">
          <a:xfrm>
            <a:off x="10163175" y="6400800"/>
            <a:ext cx="304800" cy="304800"/>
          </a:xfrm>
          <a:prstGeom prst="rect">
            <a:avLst/>
          </a:prstGeom>
          <a:noFill/>
          <a:ln>
            <a:miter lim="800000"/>
            <a:headEnd/>
            <a:tailEnd/>
          </a:ln>
        </p:spPr>
        <p:txBody>
          <a:bodyPr/>
          <a:lstStyle/>
          <a:p>
            <a:pPr algn="r">
              <a:defRPr/>
            </a:pPr>
            <a:fld id="{6D4B8095-6C97-4416-B32E-5C958CA21A5D}" type="slidenum">
              <a:rPr lang="en-US" sz="1400">
                <a:solidFill>
                  <a:prstClr val="black"/>
                </a:solidFill>
                <a:effectLst>
                  <a:outerShdw blurRad="38100" dist="38100" dir="2700000" algn="tl">
                    <a:srgbClr val="C0C0C0"/>
                  </a:outerShdw>
                </a:effectLst>
                <a:latin typeface="Times New Roman" pitchFamily="18" charset="0"/>
              </a:rPr>
              <a:pPr algn="r">
                <a:defRPr/>
              </a:pPr>
              <a:t>134</a:t>
            </a:fld>
            <a:endParaRPr lang="en-US" sz="1400">
              <a:solidFill>
                <a:prstClr val="black"/>
              </a:solidFill>
              <a:effectLst>
                <a:outerShdw blurRad="38100" dist="38100" dir="2700000" algn="tl">
                  <a:srgbClr val="C0C0C0"/>
                </a:outerShdw>
              </a:effectLst>
              <a:latin typeface="Times New Roman" pitchFamily="18" charset="0"/>
            </a:endParaRP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z="3600">
                <a:solidFill>
                  <a:schemeClr val="tx1"/>
                </a:solidFill>
              </a:rPr>
              <a:t>Establish a drug-free awareness program</a:t>
            </a:r>
          </a:p>
        </p:txBody>
      </p:sp>
      <p:sp>
        <p:nvSpPr>
          <p:cNvPr id="3" name="Content Placeholder 2"/>
          <p:cNvSpPr>
            <a:spLocks noGrp="1"/>
          </p:cNvSpPr>
          <p:nvPr>
            <p:ph idx="1"/>
          </p:nvPr>
        </p:nvSpPr>
        <p:spPr/>
        <p:txBody>
          <a:bodyPr/>
          <a:lstStyle/>
          <a:p>
            <a:pPr marL="514350" indent="-514350" eaLnBrk="1" hangingPunct="1">
              <a:buFont typeface="+mj-lt"/>
              <a:buAutoNum type="arabicPeriod"/>
              <a:defRPr/>
            </a:pPr>
            <a:endParaRPr lang="en-US"/>
          </a:p>
          <a:p>
            <a:pPr eaLnBrk="1" hangingPunct="1">
              <a:defRPr/>
            </a:pPr>
            <a:r>
              <a:rPr lang="en-US"/>
              <a:t>This program should inform employees of the dangers of workplace substance abuse; review the requirements of the organization’s drug-free workplace policy; and offer information about any counseling, rehabilitation, or employee assistance programs that may be available.</a:t>
            </a:r>
          </a:p>
          <a:p>
            <a:pPr eaLnBrk="1" hangingPunct="1">
              <a:defRPr/>
            </a:pPr>
            <a:endParaRPr lang="en-US"/>
          </a:p>
        </p:txBody>
      </p:sp>
      <p:sp>
        <p:nvSpPr>
          <p:cNvPr id="5" name="Slide Number Placeholder 5"/>
          <p:cNvSpPr txBox="1">
            <a:spLocks noGrp="1"/>
          </p:cNvSpPr>
          <p:nvPr/>
        </p:nvSpPr>
        <p:spPr bwMode="auto">
          <a:xfrm>
            <a:off x="10058401" y="6400800"/>
            <a:ext cx="409575" cy="304800"/>
          </a:xfrm>
          <a:prstGeom prst="rect">
            <a:avLst/>
          </a:prstGeom>
          <a:noFill/>
          <a:ln>
            <a:miter lim="800000"/>
            <a:headEnd/>
            <a:tailEnd/>
          </a:ln>
        </p:spPr>
        <p:txBody>
          <a:bodyPr/>
          <a:lstStyle/>
          <a:p>
            <a:pPr algn="r">
              <a:defRPr/>
            </a:pPr>
            <a:fld id="{6D4B8095-6C97-4416-B32E-5C958CA21A5D}" type="slidenum">
              <a:rPr lang="en-US" sz="1400">
                <a:solidFill>
                  <a:prstClr val="black"/>
                </a:solidFill>
                <a:effectLst>
                  <a:outerShdw blurRad="38100" dist="38100" dir="2700000" algn="tl">
                    <a:srgbClr val="C0C0C0"/>
                  </a:outerShdw>
                </a:effectLst>
                <a:latin typeface="Times New Roman" pitchFamily="18" charset="0"/>
              </a:rPr>
              <a:pPr algn="r">
                <a:defRPr/>
              </a:pPr>
              <a:t>135</a:t>
            </a:fld>
            <a:endParaRPr lang="en-US" sz="1400">
              <a:solidFill>
                <a:prstClr val="black"/>
              </a:solidFill>
              <a:effectLst>
                <a:outerShdw blurRad="38100" dist="38100" dir="2700000" algn="tl">
                  <a:srgbClr val="C0C0C0"/>
                </a:outerShdw>
              </a:effectLst>
              <a:latin typeface="Times New Roman" pitchFamily="18" charset="0"/>
            </a:endParaRPr>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4801"/>
            <a:ext cx="8534400" cy="758825"/>
          </a:xfrm>
        </p:spPr>
        <p:txBody>
          <a:bodyPr/>
          <a:lstStyle/>
          <a:p>
            <a:pPr eaLnBrk="1" hangingPunct="1">
              <a:defRPr/>
            </a:pPr>
            <a:r>
              <a:rPr lang="en-US" sz="2800">
                <a:solidFill>
                  <a:schemeClr val="tx1"/>
                </a:solidFill>
              </a:rPr>
              <a:t>Take direct action against an employee convicted of a workplace drug violation</a:t>
            </a:r>
          </a:p>
        </p:txBody>
      </p:sp>
      <p:sp>
        <p:nvSpPr>
          <p:cNvPr id="3" name="Content Placeholder 2"/>
          <p:cNvSpPr>
            <a:spLocks noGrp="1"/>
          </p:cNvSpPr>
          <p:nvPr>
            <p:ph idx="1"/>
          </p:nvPr>
        </p:nvSpPr>
        <p:spPr>
          <a:xfrm>
            <a:off x="2667000" y="1527048"/>
            <a:ext cx="6934200" cy="4572000"/>
          </a:xfrm>
        </p:spPr>
        <p:txBody>
          <a:bodyPr/>
          <a:lstStyle/>
          <a:p>
            <a:pPr eaLnBrk="1" hangingPunct="1">
              <a:defRPr/>
            </a:pPr>
            <a:endParaRPr lang="en-US"/>
          </a:p>
          <a:p>
            <a:pPr eaLnBrk="1" hangingPunct="1">
              <a:defRPr/>
            </a:pPr>
            <a:endParaRPr lang="en-US"/>
          </a:p>
          <a:p>
            <a:pPr eaLnBrk="1" hangingPunct="1">
              <a:defRPr/>
            </a:pPr>
            <a:r>
              <a:rPr lang="en-US"/>
              <a:t>This action may involve imposing a penalty of some kind or requiring the offender to participate in an appropriate rehabilitation or counseling program. </a:t>
            </a:r>
          </a:p>
        </p:txBody>
      </p:sp>
      <p:sp>
        <p:nvSpPr>
          <p:cNvPr id="5" name="Slide Number Placeholder 5"/>
          <p:cNvSpPr txBox="1">
            <a:spLocks noGrp="1"/>
          </p:cNvSpPr>
          <p:nvPr/>
        </p:nvSpPr>
        <p:spPr bwMode="auto">
          <a:xfrm>
            <a:off x="10058401" y="6400800"/>
            <a:ext cx="409575" cy="304800"/>
          </a:xfrm>
          <a:prstGeom prst="rect">
            <a:avLst/>
          </a:prstGeom>
          <a:noFill/>
          <a:ln>
            <a:miter lim="800000"/>
            <a:headEnd/>
            <a:tailEnd/>
          </a:ln>
        </p:spPr>
        <p:txBody>
          <a:bodyPr/>
          <a:lstStyle/>
          <a:p>
            <a:pPr algn="r">
              <a:defRPr/>
            </a:pPr>
            <a:fld id="{6D4B8095-6C97-4416-B32E-5C958CA21A5D}" type="slidenum">
              <a:rPr lang="en-US" sz="1400">
                <a:solidFill>
                  <a:prstClr val="black"/>
                </a:solidFill>
                <a:effectLst>
                  <a:outerShdw blurRad="38100" dist="38100" dir="2700000" algn="tl">
                    <a:srgbClr val="C0C0C0"/>
                  </a:outerShdw>
                </a:effectLst>
                <a:latin typeface="Times New Roman" pitchFamily="18" charset="0"/>
              </a:rPr>
              <a:pPr algn="r">
                <a:defRPr/>
              </a:pPr>
              <a:t>136</a:t>
            </a:fld>
            <a:endParaRPr lang="en-US" sz="1400">
              <a:solidFill>
                <a:prstClr val="black"/>
              </a:solidFill>
              <a:effectLst>
                <a:outerShdw blurRad="38100" dist="38100" dir="2700000" algn="tl">
                  <a:srgbClr val="C0C0C0"/>
                </a:outerShdw>
              </a:effectLst>
              <a:latin typeface="Times New Roman" pitchFamily="18" charset="0"/>
            </a:endParaRP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sz="4000"/>
              <a:t>DFW Substances in the Workplace</a:t>
            </a:r>
          </a:p>
        </p:txBody>
      </p:sp>
      <p:sp>
        <p:nvSpPr>
          <p:cNvPr id="109571" name="Rectangle 3"/>
          <p:cNvSpPr>
            <a:spLocks noGrp="1" noChangeArrowheads="1"/>
          </p:cNvSpPr>
          <p:nvPr>
            <p:ph type="body" idx="1"/>
          </p:nvPr>
        </p:nvSpPr>
        <p:spPr/>
        <p:txBody>
          <a:bodyPr/>
          <a:lstStyle/>
          <a:p>
            <a:r>
              <a:rPr lang="en-US" b="1"/>
              <a:t>Marijuana</a:t>
            </a:r>
            <a:r>
              <a:rPr lang="en-US"/>
              <a:t> </a:t>
            </a:r>
            <a:endParaRPr lang="en-US" b="1"/>
          </a:p>
          <a:p>
            <a:r>
              <a:rPr lang="en-US" b="1"/>
              <a:t>Stimulants </a:t>
            </a:r>
            <a:r>
              <a:rPr lang="en-US" sz="2400" b="1"/>
              <a:t>(Methamphetamine, Amphetamines, Cocaine &amp; Ecstasy)</a:t>
            </a:r>
            <a:r>
              <a:rPr lang="en-US"/>
              <a:t>	</a:t>
            </a:r>
            <a:endParaRPr lang="en-US" b="1"/>
          </a:p>
          <a:p>
            <a:r>
              <a:rPr lang="en-US" b="1"/>
              <a:t>Opiates </a:t>
            </a:r>
            <a:r>
              <a:rPr lang="en-US" sz="2400" b="1"/>
              <a:t>(Narcotics &amp; Pain Medications)</a:t>
            </a:r>
          </a:p>
          <a:p>
            <a:r>
              <a:rPr lang="en-US" b="1"/>
              <a:t>Hallucinogens </a:t>
            </a:r>
            <a:r>
              <a:rPr lang="en-US" sz="2400" b="1"/>
              <a:t>(PCP, LSD, mescaline, Peyote</a:t>
            </a:r>
            <a:r>
              <a:rPr lang="en-US"/>
              <a:t> </a:t>
            </a:r>
            <a:r>
              <a:rPr lang="en-US" sz="2400" b="1"/>
              <a:t> and 	psilocybin</a:t>
            </a:r>
            <a:r>
              <a:rPr lang="en-US" sz="2400"/>
              <a:t> </a:t>
            </a:r>
            <a:r>
              <a:rPr lang="en-US" sz="2400" b="1"/>
              <a:t>)</a:t>
            </a:r>
            <a:r>
              <a:rPr lang="en-US" sz="2400"/>
              <a:t> </a:t>
            </a:r>
            <a:endParaRPr lang="en-US" sz="2400" b="1"/>
          </a:p>
          <a:p>
            <a:r>
              <a:rPr lang="en-US" b="1"/>
              <a:t>Alcohol</a:t>
            </a:r>
          </a:p>
          <a:p>
            <a:pPr algn="ctr">
              <a:buNone/>
            </a:pPr>
            <a:r>
              <a:rPr lang="en-US" b="1"/>
              <a:t>DOT just added MDMA and reduced levels</a:t>
            </a:r>
          </a:p>
          <a:p>
            <a:pPr algn="ctr">
              <a:buNone/>
            </a:pPr>
            <a:r>
              <a:rPr lang="en-US" b="1">
                <a:solidFill>
                  <a:srgbClr val="FF0000"/>
                </a:solidFill>
                <a:effectLst>
                  <a:outerShdw blurRad="38100" dist="38100" dir="2700000" algn="tl">
                    <a:srgbClr val="FFFFFF"/>
                  </a:outerShdw>
                </a:effectLst>
              </a:rPr>
              <a:t>NOTE: DFW allows more than a 5 panel test </a:t>
            </a:r>
          </a:p>
          <a:p>
            <a:pPr algn="ctr">
              <a:buNone/>
            </a:pPr>
            <a:endParaRPr lang="en-US" b="1"/>
          </a:p>
        </p:txBody>
      </p:sp>
      <p:sp>
        <p:nvSpPr>
          <p:cNvPr id="5" name="Slide Number Placeholder 5"/>
          <p:cNvSpPr txBox="1">
            <a:spLocks noGrp="1"/>
          </p:cNvSpPr>
          <p:nvPr/>
        </p:nvSpPr>
        <p:spPr bwMode="auto">
          <a:xfrm>
            <a:off x="10058401" y="6400800"/>
            <a:ext cx="409575" cy="304800"/>
          </a:xfrm>
          <a:prstGeom prst="rect">
            <a:avLst/>
          </a:prstGeom>
          <a:noFill/>
          <a:ln>
            <a:miter lim="800000"/>
            <a:headEnd/>
            <a:tailEnd/>
          </a:ln>
        </p:spPr>
        <p:txBody>
          <a:bodyPr/>
          <a:lstStyle/>
          <a:p>
            <a:pPr algn="r">
              <a:defRPr/>
            </a:pPr>
            <a:fld id="{6D4B8095-6C97-4416-B32E-5C958CA21A5D}" type="slidenum">
              <a:rPr lang="en-US" sz="1400">
                <a:solidFill>
                  <a:prstClr val="black"/>
                </a:solidFill>
                <a:effectLst>
                  <a:outerShdw blurRad="38100" dist="38100" dir="2700000" algn="tl">
                    <a:srgbClr val="C0C0C0"/>
                  </a:outerShdw>
                </a:effectLst>
                <a:latin typeface="Times New Roman" pitchFamily="18" charset="0"/>
              </a:rPr>
              <a:pPr algn="r">
                <a:defRPr/>
              </a:pPr>
              <a:t>137</a:t>
            </a:fld>
            <a:endParaRPr lang="en-US" sz="1400">
              <a:solidFill>
                <a:prstClr val="black"/>
              </a:solidFill>
              <a:effectLst>
                <a:outerShdw blurRad="38100" dist="38100" dir="2700000" algn="tl">
                  <a:srgbClr val="C0C0C0"/>
                </a:outerShdw>
              </a:effectLst>
              <a:latin typeface="Times New Roman" pitchFamily="18" charset="0"/>
            </a:endParaRP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idx="4294967295"/>
          </p:nvPr>
        </p:nvSpPr>
        <p:spPr>
          <a:xfrm>
            <a:off x="1825625" y="228601"/>
            <a:ext cx="8534400" cy="506413"/>
          </a:xfrm>
        </p:spPr>
        <p:txBody>
          <a:bodyPr anchor="ctr"/>
          <a:lstStyle/>
          <a:p>
            <a:pPr eaLnBrk="1" hangingPunct="1">
              <a:defRPr/>
            </a:pPr>
            <a:r>
              <a:rPr lang="en-US">
                <a:effectLst>
                  <a:outerShdw blurRad="38100" dist="38100" dir="2700000" algn="tl">
                    <a:srgbClr val="000000"/>
                  </a:outerShdw>
                </a:effectLst>
              </a:rPr>
              <a:t>Marijuana </a:t>
            </a:r>
          </a:p>
        </p:txBody>
      </p:sp>
      <p:pic>
        <p:nvPicPr>
          <p:cNvPr id="43011" name="Picture 4" descr="marijuana_-seeds-and_joint"/>
          <p:cNvPicPr>
            <a:picLocks noGrp="1" noChangeAspect="1" noChangeArrowheads="1"/>
          </p:cNvPicPr>
          <p:nvPr>
            <p:ph type="body" idx="4294967295"/>
          </p:nvPr>
        </p:nvPicPr>
        <p:blipFill>
          <a:blip r:embed="rId2" cstate="print"/>
          <a:srcRect/>
          <a:stretch>
            <a:fillRect/>
          </a:stretch>
        </p:blipFill>
        <p:spPr>
          <a:xfrm>
            <a:off x="8686801" y="2362200"/>
            <a:ext cx="1757363" cy="2698750"/>
          </a:xfrm>
        </p:spPr>
      </p:pic>
      <p:sp>
        <p:nvSpPr>
          <p:cNvPr id="43012" name="Rectangle 5"/>
          <p:cNvSpPr>
            <a:spLocks noChangeArrowheads="1"/>
          </p:cNvSpPr>
          <p:nvPr/>
        </p:nvSpPr>
        <p:spPr bwMode="auto">
          <a:xfrm>
            <a:off x="1676400" y="1886546"/>
            <a:ext cx="8763000" cy="4308872"/>
          </a:xfrm>
          <a:prstGeom prst="rect">
            <a:avLst/>
          </a:prstGeom>
          <a:noFill/>
          <a:ln w="9525">
            <a:noFill/>
            <a:miter lim="800000"/>
            <a:headEnd/>
            <a:tailEnd/>
          </a:ln>
        </p:spPr>
        <p:txBody>
          <a:bodyPr anchor="ctr">
            <a:spAutoFit/>
          </a:bodyPr>
          <a:lstStyle/>
          <a:p>
            <a:r>
              <a:rPr lang="en-US" sz="2000">
                <a:solidFill>
                  <a:prstClr val="black"/>
                </a:solidFill>
                <a:latin typeface="Georgia" pitchFamily="18" charset="0"/>
              </a:rPr>
              <a:t>Several regularly observed </a:t>
            </a:r>
            <a:r>
              <a:rPr lang="en-US" sz="2000" b="1">
                <a:solidFill>
                  <a:prstClr val="black"/>
                </a:solidFill>
                <a:latin typeface="Georgia" pitchFamily="18" charset="0"/>
              </a:rPr>
              <a:t>physical</a:t>
            </a:r>
            <a:r>
              <a:rPr lang="en-US" sz="2000">
                <a:solidFill>
                  <a:prstClr val="black"/>
                </a:solidFill>
                <a:latin typeface="Georgia" pitchFamily="18" charset="0"/>
              </a:rPr>
              <a:t> effects of marijuana include: </a:t>
            </a:r>
          </a:p>
          <a:p>
            <a:pPr marL="742950" lvl="1" indent="-285750">
              <a:buFontTx/>
              <a:buChar char="•"/>
            </a:pPr>
            <a:r>
              <a:rPr lang="en-US">
                <a:solidFill>
                  <a:prstClr val="black"/>
                </a:solidFill>
                <a:latin typeface="Georgia" pitchFamily="18" charset="0"/>
              </a:rPr>
              <a:t>Psychomotor Retardation</a:t>
            </a:r>
          </a:p>
          <a:p>
            <a:pPr marL="742950" lvl="1" indent="-285750">
              <a:buFontTx/>
              <a:buChar char="•"/>
            </a:pPr>
            <a:r>
              <a:rPr lang="en-US">
                <a:solidFill>
                  <a:prstClr val="black"/>
                </a:solidFill>
                <a:latin typeface="Georgia" pitchFamily="18" charset="0"/>
              </a:rPr>
              <a:t>Bloodshot eyes </a:t>
            </a:r>
          </a:p>
          <a:p>
            <a:pPr marL="742950" lvl="1" indent="-285750">
              <a:buFontTx/>
              <a:buChar char="•"/>
            </a:pPr>
            <a:r>
              <a:rPr lang="en-US">
                <a:solidFill>
                  <a:prstClr val="black"/>
                </a:solidFill>
                <a:latin typeface="Georgia" pitchFamily="18" charset="0"/>
              </a:rPr>
              <a:t>Dry mouth and throat </a:t>
            </a:r>
          </a:p>
          <a:p>
            <a:pPr marL="742950" lvl="1" indent="-285750">
              <a:buFontTx/>
              <a:buChar char="•"/>
            </a:pPr>
            <a:r>
              <a:rPr lang="en-US">
                <a:solidFill>
                  <a:prstClr val="black"/>
                </a:solidFill>
                <a:latin typeface="Georgia" pitchFamily="18" charset="0"/>
              </a:rPr>
              <a:t>Increased appetite </a:t>
            </a:r>
          </a:p>
          <a:p>
            <a:pPr marL="742950" lvl="1" indent="-285750">
              <a:buFontTx/>
              <a:buChar char="•"/>
            </a:pPr>
            <a:r>
              <a:rPr lang="en-US">
                <a:solidFill>
                  <a:prstClr val="black"/>
                </a:solidFill>
                <a:latin typeface="Georgia" pitchFamily="18" charset="0"/>
              </a:rPr>
              <a:t>Chronic sore throat</a:t>
            </a:r>
          </a:p>
          <a:p>
            <a:pPr marL="742950" lvl="1" indent="-285750">
              <a:buFontTx/>
              <a:buChar char="•"/>
            </a:pPr>
            <a:r>
              <a:rPr lang="en-US">
                <a:solidFill>
                  <a:prstClr val="black"/>
                </a:solidFill>
                <a:latin typeface="Georgia" pitchFamily="18" charset="0"/>
              </a:rPr>
              <a:t>Chronic infections</a:t>
            </a:r>
          </a:p>
          <a:p>
            <a:pPr marL="742950" lvl="1" indent="-285750"/>
            <a:endParaRPr lang="en-US">
              <a:solidFill>
                <a:prstClr val="black"/>
              </a:solidFill>
              <a:latin typeface="Georgia" pitchFamily="18" charset="0"/>
            </a:endParaRPr>
          </a:p>
          <a:p>
            <a:r>
              <a:rPr lang="en-US" sz="2000">
                <a:solidFill>
                  <a:prstClr val="black"/>
                </a:solidFill>
                <a:latin typeface="Georgia" pitchFamily="18" charset="0"/>
              </a:rPr>
              <a:t>Use of marijuana also has </a:t>
            </a:r>
            <a:r>
              <a:rPr lang="en-US" sz="2000" b="1">
                <a:solidFill>
                  <a:prstClr val="black"/>
                </a:solidFill>
                <a:latin typeface="Georgia" pitchFamily="18" charset="0"/>
              </a:rPr>
              <a:t>mental</a:t>
            </a:r>
            <a:r>
              <a:rPr lang="en-US" sz="2000">
                <a:solidFill>
                  <a:prstClr val="black"/>
                </a:solidFill>
                <a:latin typeface="Georgia" pitchFamily="18" charset="0"/>
              </a:rPr>
              <a:t> effects that may include:</a:t>
            </a:r>
            <a:r>
              <a:rPr lang="en-US">
                <a:solidFill>
                  <a:prstClr val="black"/>
                </a:solidFill>
                <a:latin typeface="Georgia" pitchFamily="18" charset="0"/>
              </a:rPr>
              <a:t> </a:t>
            </a:r>
          </a:p>
          <a:p>
            <a:pPr marL="742950" lvl="1" indent="-285750">
              <a:buFontTx/>
              <a:buChar char="•"/>
            </a:pPr>
            <a:r>
              <a:rPr lang="en-US">
                <a:solidFill>
                  <a:prstClr val="black"/>
                </a:solidFill>
                <a:latin typeface="Georgia" pitchFamily="18" charset="0"/>
              </a:rPr>
              <a:t>impaired or reduced short-term memory and comprehension </a:t>
            </a:r>
          </a:p>
          <a:p>
            <a:pPr marL="742950" lvl="1" indent="-285750">
              <a:buFontTx/>
              <a:buChar char="•"/>
            </a:pPr>
            <a:r>
              <a:rPr lang="en-US">
                <a:solidFill>
                  <a:prstClr val="black"/>
                </a:solidFill>
                <a:latin typeface="Georgia" pitchFamily="18" charset="0"/>
              </a:rPr>
              <a:t>altered sense of time </a:t>
            </a:r>
          </a:p>
          <a:p>
            <a:pPr marL="742950" lvl="1" indent="-285750">
              <a:buFontTx/>
              <a:buChar char="•"/>
            </a:pPr>
            <a:r>
              <a:rPr lang="en-US">
                <a:solidFill>
                  <a:prstClr val="black"/>
                </a:solidFill>
                <a:latin typeface="Georgia" pitchFamily="18" charset="0"/>
              </a:rPr>
              <a:t>changed sensory perception--sight, smell, hearing, touch </a:t>
            </a:r>
          </a:p>
          <a:p>
            <a:pPr marL="742950" lvl="1" indent="-285750">
              <a:buFontTx/>
              <a:buChar char="•"/>
            </a:pPr>
            <a:r>
              <a:rPr lang="en-US">
                <a:solidFill>
                  <a:prstClr val="black"/>
                </a:solidFill>
                <a:latin typeface="Georgia" pitchFamily="18" charset="0"/>
              </a:rPr>
              <a:t>reduced ability to perform tasks requiring concentration and coordination, such as driving a car </a:t>
            </a:r>
          </a:p>
          <a:p>
            <a:pPr algn="ctr" eaLnBrk="0" hangingPunct="0"/>
            <a:endParaRPr lang="en-US">
              <a:solidFill>
                <a:prstClr val="black"/>
              </a:solidFill>
              <a:latin typeface="Georgia" pitchFamily="18" charset="0"/>
            </a:endParaRPr>
          </a:p>
        </p:txBody>
      </p:sp>
      <p:sp>
        <p:nvSpPr>
          <p:cNvPr id="7" name="Slide Number Placeholder 5"/>
          <p:cNvSpPr txBox="1">
            <a:spLocks noGrp="1"/>
          </p:cNvSpPr>
          <p:nvPr/>
        </p:nvSpPr>
        <p:spPr bwMode="auto">
          <a:xfrm>
            <a:off x="10058401" y="6400800"/>
            <a:ext cx="409575" cy="304800"/>
          </a:xfrm>
          <a:prstGeom prst="rect">
            <a:avLst/>
          </a:prstGeom>
          <a:noFill/>
          <a:ln>
            <a:miter lim="800000"/>
            <a:headEnd/>
            <a:tailEnd/>
          </a:ln>
        </p:spPr>
        <p:txBody>
          <a:bodyPr/>
          <a:lstStyle/>
          <a:p>
            <a:pPr algn="r">
              <a:defRPr/>
            </a:pPr>
            <a:fld id="{6D4B8095-6C97-4416-B32E-5C958CA21A5D}" type="slidenum">
              <a:rPr lang="en-US" sz="1400">
                <a:solidFill>
                  <a:prstClr val="black"/>
                </a:solidFill>
                <a:effectLst>
                  <a:outerShdw blurRad="38100" dist="38100" dir="2700000" algn="tl">
                    <a:srgbClr val="C0C0C0"/>
                  </a:outerShdw>
                </a:effectLst>
                <a:latin typeface="Times New Roman" pitchFamily="18" charset="0"/>
              </a:rPr>
              <a:pPr algn="r">
                <a:defRPr/>
              </a:pPr>
              <a:t>138</a:t>
            </a:fld>
            <a:endParaRPr lang="en-US" sz="1400">
              <a:solidFill>
                <a:prstClr val="black"/>
              </a:solidFill>
              <a:effectLst>
                <a:outerShdw blurRad="38100" dist="38100" dir="2700000" algn="tl">
                  <a:srgbClr val="C0C0C0"/>
                </a:outerShdw>
              </a:effectLst>
              <a:latin typeface="Times New Roman" pitchFamily="18" charset="0"/>
            </a:endParaRPr>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idx="4294967295"/>
          </p:nvPr>
        </p:nvSpPr>
        <p:spPr/>
        <p:txBody>
          <a:bodyPr anchor="ctr"/>
          <a:lstStyle/>
          <a:p>
            <a:pPr eaLnBrk="1" hangingPunct="1">
              <a:defRPr/>
            </a:pPr>
            <a:r>
              <a:rPr lang="en-US">
                <a:effectLst>
                  <a:outerShdw blurRad="38100" dist="38100" dir="2700000" algn="tl">
                    <a:srgbClr val="000000"/>
                  </a:outerShdw>
                </a:effectLst>
              </a:rPr>
              <a:t>Wrong Message ? </a:t>
            </a:r>
          </a:p>
        </p:txBody>
      </p:sp>
      <p:sp>
        <p:nvSpPr>
          <p:cNvPr id="196611" name="Rectangle 3"/>
          <p:cNvSpPr>
            <a:spLocks noGrp="1" noChangeArrowheads="1"/>
          </p:cNvSpPr>
          <p:nvPr>
            <p:ph type="body" idx="4294967295"/>
          </p:nvPr>
        </p:nvSpPr>
        <p:spPr/>
        <p:txBody>
          <a:bodyPr/>
          <a:lstStyle/>
          <a:p>
            <a:pPr marL="342900" indent="-342900" eaLnBrk="1" hangingPunct="1">
              <a:buNone/>
              <a:defRPr/>
            </a:pPr>
            <a:endParaRPr lang="en-US">
              <a:effectLst>
                <a:outerShdw blurRad="38100" dist="38100" dir="2700000" algn="tl">
                  <a:srgbClr val="FFFFFF"/>
                </a:outerShdw>
              </a:effectLst>
            </a:endParaRPr>
          </a:p>
        </p:txBody>
      </p:sp>
      <p:pic>
        <p:nvPicPr>
          <p:cNvPr id="44036" name="Picture 5" descr="bert_ernie_smoking"/>
          <p:cNvPicPr>
            <a:picLocks noChangeAspect="1" noChangeArrowheads="1"/>
          </p:cNvPicPr>
          <p:nvPr/>
        </p:nvPicPr>
        <p:blipFill>
          <a:blip r:embed="rId2" cstate="print"/>
          <a:srcRect/>
          <a:stretch>
            <a:fillRect/>
          </a:stretch>
        </p:blipFill>
        <p:spPr bwMode="auto">
          <a:xfrm>
            <a:off x="1905000" y="1600200"/>
            <a:ext cx="8458200" cy="4591050"/>
          </a:xfrm>
          <a:prstGeom prst="rect">
            <a:avLst/>
          </a:prstGeom>
          <a:noFill/>
          <a:ln w="9525">
            <a:noFill/>
            <a:miter lim="800000"/>
            <a:headEnd/>
            <a:tailEnd/>
          </a:ln>
        </p:spPr>
      </p:pic>
      <p:sp>
        <p:nvSpPr>
          <p:cNvPr id="7" name="Slide Number Placeholder 5"/>
          <p:cNvSpPr txBox="1">
            <a:spLocks noGrp="1"/>
          </p:cNvSpPr>
          <p:nvPr/>
        </p:nvSpPr>
        <p:spPr bwMode="auto">
          <a:xfrm>
            <a:off x="10058401" y="6400800"/>
            <a:ext cx="409575" cy="304800"/>
          </a:xfrm>
          <a:prstGeom prst="rect">
            <a:avLst/>
          </a:prstGeom>
          <a:noFill/>
          <a:ln>
            <a:miter lim="800000"/>
            <a:headEnd/>
            <a:tailEnd/>
          </a:ln>
        </p:spPr>
        <p:txBody>
          <a:bodyPr/>
          <a:lstStyle/>
          <a:p>
            <a:pPr algn="r">
              <a:defRPr/>
            </a:pPr>
            <a:fld id="{6D4B8095-6C97-4416-B32E-5C958CA21A5D}" type="slidenum">
              <a:rPr lang="en-US" sz="1400">
                <a:solidFill>
                  <a:prstClr val="black"/>
                </a:solidFill>
                <a:effectLst>
                  <a:outerShdw blurRad="38100" dist="38100" dir="2700000" algn="tl">
                    <a:srgbClr val="C0C0C0"/>
                  </a:outerShdw>
                </a:effectLst>
                <a:latin typeface="Times New Roman" pitchFamily="18" charset="0"/>
              </a:rPr>
              <a:pPr algn="r">
                <a:defRPr/>
              </a:pPr>
              <a:t>139</a:t>
            </a:fld>
            <a:endParaRPr lang="en-US" sz="1400">
              <a:solidFill>
                <a:prstClr val="black"/>
              </a:solidFill>
              <a:effectLst>
                <a:outerShdw blurRad="38100" dist="38100" dir="2700000" algn="tl">
                  <a:srgbClr val="C0C0C0"/>
                </a:outerShdw>
              </a:effectLst>
              <a:latin typeface="Times New Roman" pitchFamily="18"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496280" y="3516673"/>
            <a:ext cx="3572256" cy="694944"/>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latin typeface="Arial"/>
            </a:endParaRPr>
          </a:p>
        </p:txBody>
      </p:sp>
      <p:sp>
        <p:nvSpPr>
          <p:cNvPr id="14" name="Rectangle 13"/>
          <p:cNvSpPr/>
          <p:nvPr/>
        </p:nvSpPr>
        <p:spPr>
          <a:xfrm>
            <a:off x="496280" y="2762489"/>
            <a:ext cx="10509504" cy="694944"/>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latin typeface="Arial"/>
            </a:endParaRPr>
          </a:p>
        </p:txBody>
      </p:sp>
      <p:sp>
        <p:nvSpPr>
          <p:cNvPr id="9" name="Rectangle 8"/>
          <p:cNvSpPr/>
          <p:nvPr/>
        </p:nvSpPr>
        <p:spPr>
          <a:xfrm>
            <a:off x="496280" y="2008305"/>
            <a:ext cx="9692640" cy="694944"/>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FFFFFF"/>
              </a:solidFill>
              <a:latin typeface="Arial"/>
            </a:endParaRPr>
          </a:p>
        </p:txBody>
      </p:sp>
      <p:sp>
        <p:nvSpPr>
          <p:cNvPr id="13" name="Content Placeholder 2"/>
          <p:cNvSpPr txBox="1">
            <a:spLocks/>
          </p:cNvSpPr>
          <p:nvPr/>
        </p:nvSpPr>
        <p:spPr>
          <a:xfrm>
            <a:off x="504915" y="1904075"/>
            <a:ext cx="11175020" cy="4267200"/>
          </a:xfrm>
          <a:prstGeom prst="rect">
            <a:avLst/>
          </a:prstGeom>
        </p:spPr>
        <p:txBody>
          <a:bodyPr lIns="0" tIns="0" rIns="0" bIns="0"/>
          <a:lstStyle>
            <a:lvl1pPr marL="342900" indent="-342900" algn="l" rtl="0" eaLnBrk="1" fontAlgn="base" hangingPunct="1">
              <a:spcBef>
                <a:spcPts val="600"/>
              </a:spcBef>
              <a:spcAft>
                <a:spcPct val="0"/>
              </a:spcAft>
              <a:buClr>
                <a:srgbClr val="004990"/>
              </a:buClr>
              <a:buChar char="•"/>
              <a:defRPr sz="2800" b="1" spc="-30" baseline="0">
                <a:solidFill>
                  <a:srgbClr val="323232"/>
                </a:solidFill>
                <a:latin typeface="+mn-lt"/>
                <a:ea typeface="+mn-ea"/>
                <a:cs typeface="+mn-cs"/>
              </a:defRPr>
            </a:lvl1pPr>
            <a:lvl2pPr marL="742950" indent="-285750" algn="l" rtl="0" eaLnBrk="1" fontAlgn="base" hangingPunct="1">
              <a:spcBef>
                <a:spcPts val="600"/>
              </a:spcBef>
              <a:spcAft>
                <a:spcPct val="0"/>
              </a:spcAft>
              <a:buClr>
                <a:srgbClr val="004990"/>
              </a:buClr>
              <a:buChar char="–"/>
              <a:defRPr sz="2600" spc="-30" baseline="0">
                <a:solidFill>
                  <a:schemeClr val="tx1">
                    <a:lumMod val="50000"/>
                  </a:schemeClr>
                </a:solidFill>
                <a:latin typeface="+mn-lt"/>
              </a:defRPr>
            </a:lvl2pPr>
            <a:lvl3pPr marL="1143000" indent="-228600" algn="l" rtl="0" eaLnBrk="1" fontAlgn="base" hangingPunct="1">
              <a:spcBef>
                <a:spcPts val="600"/>
              </a:spcBef>
              <a:spcAft>
                <a:spcPct val="0"/>
              </a:spcAft>
              <a:buClr>
                <a:srgbClr val="004990"/>
              </a:buClr>
              <a:buChar char="•"/>
              <a:defRPr sz="2200" spc="-30" baseline="0">
                <a:solidFill>
                  <a:schemeClr val="tx1">
                    <a:lumMod val="50000"/>
                  </a:schemeClr>
                </a:solidFill>
                <a:latin typeface="+mn-lt"/>
              </a:defRPr>
            </a:lvl3pPr>
            <a:lvl4pPr marL="1600200" indent="-228600" algn="l" rtl="0" eaLnBrk="1" fontAlgn="base" hangingPunct="1">
              <a:spcBef>
                <a:spcPts val="600"/>
              </a:spcBef>
              <a:spcAft>
                <a:spcPct val="0"/>
              </a:spcAft>
              <a:buClr>
                <a:srgbClr val="004990"/>
              </a:buClr>
              <a:buChar char="–"/>
              <a:defRPr spc="-30" baseline="0">
                <a:solidFill>
                  <a:schemeClr val="tx1">
                    <a:lumMod val="50000"/>
                  </a:schemeClr>
                </a:solidFill>
                <a:latin typeface="+mn-lt"/>
              </a:defRPr>
            </a:lvl4pPr>
            <a:lvl5pPr marL="2057400" indent="-228600" algn="l" rtl="0" eaLnBrk="1" fontAlgn="base" hangingPunct="1">
              <a:spcBef>
                <a:spcPts val="600"/>
              </a:spcBef>
              <a:spcAft>
                <a:spcPct val="0"/>
              </a:spcAft>
              <a:buClr>
                <a:srgbClr val="004990"/>
              </a:buClr>
              <a:buChar char="»"/>
              <a:defRPr sz="1600" spc="-30" baseline="0">
                <a:solidFill>
                  <a:schemeClr val="tx1">
                    <a:lumMod val="50000"/>
                  </a:schemeClr>
                </a:solidFill>
                <a:latin typeface="+mn-lt"/>
              </a:defRPr>
            </a:lvl5pPr>
            <a:lvl6pPr marL="2514600" indent="-228600" algn="l" rtl="0" eaLnBrk="1" fontAlgn="base" hangingPunct="1">
              <a:spcBef>
                <a:spcPct val="20000"/>
              </a:spcBef>
              <a:spcAft>
                <a:spcPct val="0"/>
              </a:spcAft>
              <a:buClr>
                <a:srgbClr val="004990"/>
              </a:buClr>
              <a:buChar char="»"/>
              <a:defRPr sz="1600">
                <a:solidFill>
                  <a:srgbClr val="959595"/>
                </a:solidFill>
                <a:latin typeface="+mn-lt"/>
              </a:defRPr>
            </a:lvl6pPr>
            <a:lvl7pPr marL="2971800" indent="-228600" algn="l" rtl="0" eaLnBrk="1" fontAlgn="base" hangingPunct="1">
              <a:spcBef>
                <a:spcPct val="20000"/>
              </a:spcBef>
              <a:spcAft>
                <a:spcPct val="0"/>
              </a:spcAft>
              <a:buClr>
                <a:srgbClr val="004990"/>
              </a:buClr>
              <a:buChar char="»"/>
              <a:defRPr sz="1600">
                <a:solidFill>
                  <a:srgbClr val="959595"/>
                </a:solidFill>
                <a:latin typeface="+mn-lt"/>
              </a:defRPr>
            </a:lvl7pPr>
            <a:lvl8pPr marL="3429000" indent="-228600" algn="l" rtl="0" eaLnBrk="1" fontAlgn="base" hangingPunct="1">
              <a:spcBef>
                <a:spcPct val="20000"/>
              </a:spcBef>
              <a:spcAft>
                <a:spcPct val="0"/>
              </a:spcAft>
              <a:buClr>
                <a:srgbClr val="004990"/>
              </a:buClr>
              <a:buChar char="»"/>
              <a:defRPr sz="1600">
                <a:solidFill>
                  <a:srgbClr val="959595"/>
                </a:solidFill>
                <a:latin typeface="+mn-lt"/>
              </a:defRPr>
            </a:lvl8pPr>
            <a:lvl9pPr marL="3886200" indent="-228600" algn="l" rtl="0" eaLnBrk="1" fontAlgn="base" hangingPunct="1">
              <a:spcBef>
                <a:spcPct val="20000"/>
              </a:spcBef>
              <a:spcAft>
                <a:spcPct val="0"/>
              </a:spcAft>
              <a:buClr>
                <a:srgbClr val="004990"/>
              </a:buClr>
              <a:buChar char="»"/>
              <a:defRPr sz="1600">
                <a:solidFill>
                  <a:srgbClr val="959595"/>
                </a:solidFill>
                <a:latin typeface="+mn-lt"/>
              </a:defRPr>
            </a:lvl9pPr>
          </a:lstStyle>
          <a:p>
            <a:pPr marL="0" indent="0" defTabSz="1219170">
              <a:lnSpc>
                <a:spcPts val="5867"/>
              </a:lnSpc>
              <a:spcBef>
                <a:spcPts val="0"/>
              </a:spcBef>
              <a:buNone/>
              <a:defRPr/>
            </a:pPr>
            <a:r>
              <a:rPr lang="en-US" sz="3427" kern="0" spc="-93">
                <a:solidFill>
                  <a:srgbClr val="FFFFFF"/>
                </a:solidFill>
                <a:latin typeface="Arial"/>
              </a:rPr>
              <a:t> </a:t>
            </a:r>
            <a:r>
              <a:rPr lang="en-US" sz="3427" b="0" kern="0" spc="-93">
                <a:solidFill>
                  <a:srgbClr val="FFFFFF"/>
                </a:solidFill>
                <a:latin typeface="Arial"/>
              </a:rPr>
              <a:t>Build the foundation for </a:t>
            </a:r>
            <a:r>
              <a:rPr lang="en-US" sz="3427" kern="0" spc="-93">
                <a:solidFill>
                  <a:srgbClr val="FFFFFF"/>
                </a:solidFill>
                <a:latin typeface="Arial"/>
              </a:rPr>
              <a:t>ECONOMIC PROSPERI</a:t>
            </a:r>
            <a:r>
              <a:rPr lang="en-US" sz="3427" kern="0" spc="-400">
                <a:solidFill>
                  <a:srgbClr val="FFFFFF"/>
                </a:solidFill>
                <a:latin typeface="Arial"/>
              </a:rPr>
              <a:t>T</a:t>
            </a:r>
            <a:r>
              <a:rPr lang="en-US" sz="3427" kern="0" spc="-93">
                <a:solidFill>
                  <a:srgbClr val="FFFFFF"/>
                </a:solidFill>
                <a:latin typeface="Arial"/>
              </a:rPr>
              <a:t>Y,  </a:t>
            </a:r>
          </a:p>
          <a:p>
            <a:pPr marL="0" indent="0" defTabSz="1219170">
              <a:lnSpc>
                <a:spcPts val="5867"/>
              </a:lnSpc>
              <a:spcBef>
                <a:spcPts val="0"/>
              </a:spcBef>
              <a:buNone/>
              <a:defRPr/>
            </a:pPr>
            <a:r>
              <a:rPr lang="en-US" sz="3427" kern="0" spc="-93">
                <a:solidFill>
                  <a:srgbClr val="FFFFFF"/>
                </a:solidFill>
                <a:latin typeface="Arial"/>
              </a:rPr>
              <a:t> IMPROVED HEA</a:t>
            </a:r>
            <a:r>
              <a:rPr lang="en-US" sz="3427" kern="0" spc="-667">
                <a:solidFill>
                  <a:srgbClr val="FFFFFF"/>
                </a:solidFill>
                <a:latin typeface="Arial"/>
              </a:rPr>
              <a:t>L</a:t>
            </a:r>
            <a:r>
              <a:rPr lang="en-US" sz="3427" kern="0" spc="-93">
                <a:solidFill>
                  <a:srgbClr val="FFFFFF"/>
                </a:solidFill>
                <a:latin typeface="Arial"/>
              </a:rPr>
              <a:t>TH </a:t>
            </a:r>
            <a:r>
              <a:rPr lang="en-US" sz="3427" b="0" kern="0" spc="-93">
                <a:solidFill>
                  <a:srgbClr val="FFFFFF"/>
                </a:solidFill>
                <a:latin typeface="Arial"/>
              </a:rPr>
              <a:t>and enhanced </a:t>
            </a:r>
            <a:r>
              <a:rPr lang="en-US" sz="3427" kern="0" spc="-93">
                <a:solidFill>
                  <a:srgbClr val="FFFFFF"/>
                </a:solidFill>
                <a:latin typeface="Arial"/>
              </a:rPr>
              <a:t>QUALI</a:t>
            </a:r>
            <a:r>
              <a:rPr lang="en-US" sz="3427" kern="0" spc="-400">
                <a:solidFill>
                  <a:srgbClr val="FFFFFF"/>
                </a:solidFill>
                <a:latin typeface="Arial"/>
              </a:rPr>
              <a:t>T</a:t>
            </a:r>
            <a:r>
              <a:rPr lang="en-US" sz="3427" kern="0" spc="-93">
                <a:solidFill>
                  <a:srgbClr val="FFFFFF"/>
                </a:solidFill>
                <a:latin typeface="Arial"/>
              </a:rPr>
              <a:t>Y OF LIFE </a:t>
            </a:r>
            <a:br>
              <a:rPr lang="en-US" sz="3427" kern="0" spc="-93">
                <a:solidFill>
                  <a:srgbClr val="FFFFFF"/>
                </a:solidFill>
                <a:latin typeface="Arial"/>
              </a:rPr>
            </a:br>
            <a:r>
              <a:rPr lang="en-US" sz="3427" kern="0" spc="-93">
                <a:solidFill>
                  <a:srgbClr val="FFFFFF"/>
                </a:solidFill>
                <a:latin typeface="Arial"/>
              </a:rPr>
              <a:t> </a:t>
            </a:r>
            <a:r>
              <a:rPr lang="en-US" sz="3427" b="0" kern="0" spc="-93">
                <a:solidFill>
                  <a:srgbClr val="FFFFFF"/>
                </a:solidFill>
                <a:latin typeface="Arial"/>
              </a:rPr>
              <a:t>for our community</a:t>
            </a:r>
          </a:p>
        </p:txBody>
      </p:sp>
      <p:sp>
        <p:nvSpPr>
          <p:cNvPr id="16" name="Content Placeholder 2"/>
          <p:cNvSpPr txBox="1">
            <a:spLocks/>
          </p:cNvSpPr>
          <p:nvPr/>
        </p:nvSpPr>
        <p:spPr>
          <a:xfrm>
            <a:off x="6549136" y="863601"/>
            <a:ext cx="5130800" cy="304800"/>
          </a:xfrm>
          <a:prstGeom prst="rect">
            <a:avLst/>
          </a:prstGeom>
        </p:spPr>
        <p:txBody>
          <a:bodyPr lIns="0" tIns="0" rIns="0" bIns="0"/>
          <a:lstStyle>
            <a:lvl1pPr marL="342900" indent="-342900" algn="l" rtl="0" eaLnBrk="1" fontAlgn="base" hangingPunct="1">
              <a:spcBef>
                <a:spcPts val="600"/>
              </a:spcBef>
              <a:spcAft>
                <a:spcPct val="0"/>
              </a:spcAft>
              <a:buClr>
                <a:srgbClr val="004990"/>
              </a:buClr>
              <a:buChar char="•"/>
              <a:defRPr sz="2800" b="1" spc="-30" baseline="0">
                <a:solidFill>
                  <a:srgbClr val="323232"/>
                </a:solidFill>
                <a:latin typeface="+mn-lt"/>
                <a:ea typeface="+mn-ea"/>
                <a:cs typeface="+mn-cs"/>
              </a:defRPr>
            </a:lvl1pPr>
            <a:lvl2pPr marL="742950" indent="-285750" algn="l" rtl="0" eaLnBrk="1" fontAlgn="base" hangingPunct="1">
              <a:spcBef>
                <a:spcPts val="600"/>
              </a:spcBef>
              <a:spcAft>
                <a:spcPct val="0"/>
              </a:spcAft>
              <a:buClr>
                <a:srgbClr val="004990"/>
              </a:buClr>
              <a:buChar char="–"/>
              <a:defRPr sz="2600" spc="-30" baseline="0">
                <a:solidFill>
                  <a:schemeClr val="tx1">
                    <a:lumMod val="50000"/>
                  </a:schemeClr>
                </a:solidFill>
                <a:latin typeface="+mn-lt"/>
              </a:defRPr>
            </a:lvl2pPr>
            <a:lvl3pPr marL="1143000" indent="-228600" algn="l" rtl="0" eaLnBrk="1" fontAlgn="base" hangingPunct="1">
              <a:spcBef>
                <a:spcPts val="600"/>
              </a:spcBef>
              <a:spcAft>
                <a:spcPct val="0"/>
              </a:spcAft>
              <a:buClr>
                <a:srgbClr val="004990"/>
              </a:buClr>
              <a:buChar char="•"/>
              <a:defRPr sz="2200" spc="-30" baseline="0">
                <a:solidFill>
                  <a:schemeClr val="tx1">
                    <a:lumMod val="50000"/>
                  </a:schemeClr>
                </a:solidFill>
                <a:latin typeface="+mn-lt"/>
              </a:defRPr>
            </a:lvl3pPr>
            <a:lvl4pPr marL="1600200" indent="-228600" algn="l" rtl="0" eaLnBrk="1" fontAlgn="base" hangingPunct="1">
              <a:spcBef>
                <a:spcPts val="600"/>
              </a:spcBef>
              <a:spcAft>
                <a:spcPct val="0"/>
              </a:spcAft>
              <a:buClr>
                <a:srgbClr val="004990"/>
              </a:buClr>
              <a:buChar char="–"/>
              <a:defRPr spc="-30" baseline="0">
                <a:solidFill>
                  <a:schemeClr val="tx1">
                    <a:lumMod val="50000"/>
                  </a:schemeClr>
                </a:solidFill>
                <a:latin typeface="+mn-lt"/>
              </a:defRPr>
            </a:lvl4pPr>
            <a:lvl5pPr marL="2057400" indent="-228600" algn="l" rtl="0" eaLnBrk="1" fontAlgn="base" hangingPunct="1">
              <a:spcBef>
                <a:spcPts val="600"/>
              </a:spcBef>
              <a:spcAft>
                <a:spcPct val="0"/>
              </a:spcAft>
              <a:buClr>
                <a:srgbClr val="004990"/>
              </a:buClr>
              <a:buChar char="»"/>
              <a:defRPr sz="1600" spc="-30" baseline="0">
                <a:solidFill>
                  <a:schemeClr val="tx1">
                    <a:lumMod val="50000"/>
                  </a:schemeClr>
                </a:solidFill>
                <a:latin typeface="+mn-lt"/>
              </a:defRPr>
            </a:lvl5pPr>
            <a:lvl6pPr marL="2514600" indent="-228600" algn="l" rtl="0" eaLnBrk="1" fontAlgn="base" hangingPunct="1">
              <a:spcBef>
                <a:spcPct val="20000"/>
              </a:spcBef>
              <a:spcAft>
                <a:spcPct val="0"/>
              </a:spcAft>
              <a:buClr>
                <a:srgbClr val="004990"/>
              </a:buClr>
              <a:buChar char="»"/>
              <a:defRPr sz="1600">
                <a:solidFill>
                  <a:srgbClr val="959595"/>
                </a:solidFill>
                <a:latin typeface="+mn-lt"/>
              </a:defRPr>
            </a:lvl6pPr>
            <a:lvl7pPr marL="2971800" indent="-228600" algn="l" rtl="0" eaLnBrk="1" fontAlgn="base" hangingPunct="1">
              <a:spcBef>
                <a:spcPct val="20000"/>
              </a:spcBef>
              <a:spcAft>
                <a:spcPct val="0"/>
              </a:spcAft>
              <a:buClr>
                <a:srgbClr val="004990"/>
              </a:buClr>
              <a:buChar char="»"/>
              <a:defRPr sz="1600">
                <a:solidFill>
                  <a:srgbClr val="959595"/>
                </a:solidFill>
                <a:latin typeface="+mn-lt"/>
              </a:defRPr>
            </a:lvl7pPr>
            <a:lvl8pPr marL="3429000" indent="-228600" algn="l" rtl="0" eaLnBrk="1" fontAlgn="base" hangingPunct="1">
              <a:spcBef>
                <a:spcPct val="20000"/>
              </a:spcBef>
              <a:spcAft>
                <a:spcPct val="0"/>
              </a:spcAft>
              <a:buClr>
                <a:srgbClr val="004990"/>
              </a:buClr>
              <a:buChar char="»"/>
              <a:defRPr sz="1600">
                <a:solidFill>
                  <a:srgbClr val="959595"/>
                </a:solidFill>
                <a:latin typeface="+mn-lt"/>
              </a:defRPr>
            </a:lvl8pPr>
            <a:lvl9pPr marL="3886200" indent="-228600" algn="l" rtl="0" eaLnBrk="1" fontAlgn="base" hangingPunct="1">
              <a:spcBef>
                <a:spcPct val="20000"/>
              </a:spcBef>
              <a:spcAft>
                <a:spcPct val="0"/>
              </a:spcAft>
              <a:buClr>
                <a:srgbClr val="004990"/>
              </a:buClr>
              <a:buChar char="»"/>
              <a:defRPr sz="1600">
                <a:solidFill>
                  <a:srgbClr val="959595"/>
                </a:solidFill>
                <a:latin typeface="+mn-lt"/>
              </a:defRPr>
            </a:lvl9pPr>
          </a:lstStyle>
          <a:p>
            <a:pPr marL="0" indent="0" algn="r" defTabSz="1219170">
              <a:spcBef>
                <a:spcPts val="800"/>
              </a:spcBef>
              <a:buNone/>
              <a:defRPr/>
            </a:pPr>
            <a:r>
              <a:rPr lang="en-US" sz="2133" kern="0" spc="-40">
                <a:solidFill>
                  <a:srgbClr val="4F6DA9"/>
                </a:solidFill>
                <a:latin typeface="Arial"/>
              </a:rPr>
              <a:t>Why do we exist as an organization?</a:t>
            </a:r>
          </a:p>
        </p:txBody>
      </p:sp>
    </p:spTree>
    <p:extLst>
      <p:ext uri="{BB962C8B-B14F-4D97-AF65-F5344CB8AC3E}">
        <p14:creationId xmlns:p14="http://schemas.microsoft.com/office/powerpoint/2010/main" val="84768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idx="4294967295"/>
          </p:nvPr>
        </p:nvSpPr>
        <p:spPr>
          <a:xfrm>
            <a:off x="1825625" y="228600"/>
            <a:ext cx="8534400" cy="838200"/>
          </a:xfrm>
        </p:spPr>
        <p:txBody>
          <a:bodyPr anchor="ctr"/>
          <a:lstStyle/>
          <a:p>
            <a:pPr eaLnBrk="1" hangingPunct="1">
              <a:defRPr/>
            </a:pPr>
            <a:r>
              <a:rPr lang="en-US">
                <a:effectLst>
                  <a:outerShdw blurRad="38100" dist="38100" dir="2700000" algn="tl">
                    <a:srgbClr val="000000"/>
                  </a:outerShdw>
                </a:effectLst>
              </a:rPr>
              <a:t>Stimulants </a:t>
            </a:r>
            <a:r>
              <a:rPr lang="en-US" sz="2000">
                <a:effectLst>
                  <a:outerShdw blurRad="38100" dist="38100" dir="2700000" algn="tl">
                    <a:srgbClr val="000000"/>
                  </a:outerShdw>
                </a:effectLst>
              </a:rPr>
              <a:t>(Methamphetamine , Amphetamine, Cocaine &amp; Ecstasy)</a:t>
            </a:r>
          </a:p>
        </p:txBody>
      </p:sp>
      <p:sp>
        <p:nvSpPr>
          <p:cNvPr id="104451" name="Rectangle 3"/>
          <p:cNvSpPr>
            <a:spLocks noGrp="1" noChangeArrowheads="1"/>
          </p:cNvSpPr>
          <p:nvPr>
            <p:ph type="body" idx="4294967295"/>
          </p:nvPr>
        </p:nvSpPr>
        <p:spPr>
          <a:xfrm>
            <a:off x="2209800" y="1600200"/>
            <a:ext cx="7772400" cy="4343400"/>
          </a:xfrm>
        </p:spPr>
        <p:txBody>
          <a:bodyPr/>
          <a:lstStyle/>
          <a:p>
            <a:pPr marL="342900" indent="-342900" algn="ctr" eaLnBrk="1" hangingPunct="1">
              <a:lnSpc>
                <a:spcPct val="80000"/>
              </a:lnSpc>
              <a:buNone/>
              <a:defRPr/>
            </a:pPr>
            <a:r>
              <a:rPr lang="en-US" sz="1800" b="1" u="sng">
                <a:effectLst>
                  <a:outerShdw blurRad="38100" dist="38100" dir="2700000" algn="tl">
                    <a:srgbClr val="FFFFFF"/>
                  </a:outerShdw>
                </a:effectLst>
              </a:rPr>
              <a:t>SIGNS AND SYMPTOMS OF USE </a:t>
            </a:r>
          </a:p>
          <a:p>
            <a:pPr marL="342900" indent="-342900" eaLnBrk="1" hangingPunct="1">
              <a:lnSpc>
                <a:spcPct val="80000"/>
              </a:lnSpc>
              <a:defRPr/>
            </a:pPr>
            <a:r>
              <a:rPr lang="en-US" sz="1800">
                <a:effectLst>
                  <a:outerShdw blurRad="38100" dist="38100" dir="2700000" algn="tl">
                    <a:srgbClr val="FFFFFF"/>
                  </a:outerShdw>
                </a:effectLst>
              </a:rPr>
              <a:t>Dilated pupils </a:t>
            </a:r>
          </a:p>
          <a:p>
            <a:pPr marL="342900" indent="-342900" eaLnBrk="1" hangingPunct="1">
              <a:lnSpc>
                <a:spcPct val="80000"/>
              </a:lnSpc>
              <a:defRPr/>
            </a:pPr>
            <a:r>
              <a:rPr lang="en-US" sz="1800">
                <a:effectLst>
                  <a:outerShdw blurRad="38100" dist="38100" dir="2700000" algn="tl">
                    <a:srgbClr val="FFFFFF"/>
                  </a:outerShdw>
                </a:effectLst>
              </a:rPr>
              <a:t>Increased pulse rate </a:t>
            </a:r>
          </a:p>
          <a:p>
            <a:pPr marL="342900" indent="-342900" eaLnBrk="1" hangingPunct="1">
              <a:lnSpc>
                <a:spcPct val="80000"/>
              </a:lnSpc>
              <a:defRPr/>
            </a:pPr>
            <a:r>
              <a:rPr lang="en-US" sz="1800">
                <a:effectLst>
                  <a:outerShdw blurRad="38100" dist="38100" dir="2700000" algn="tl">
                    <a:srgbClr val="FFFFFF"/>
                  </a:outerShdw>
                </a:effectLst>
              </a:rPr>
              <a:t>Elevated blood pressure                        </a:t>
            </a:r>
          </a:p>
          <a:p>
            <a:pPr marL="342900" indent="-342900" eaLnBrk="1" hangingPunct="1">
              <a:lnSpc>
                <a:spcPct val="80000"/>
              </a:lnSpc>
              <a:defRPr/>
            </a:pPr>
            <a:r>
              <a:rPr lang="en-US" sz="1800">
                <a:effectLst>
                  <a:outerShdw blurRad="38100" dist="38100" dir="2700000" algn="tl">
                    <a:srgbClr val="FFFFFF"/>
                  </a:outerShdw>
                </a:effectLst>
              </a:rPr>
              <a:t>Insomnia </a:t>
            </a:r>
          </a:p>
          <a:p>
            <a:pPr marL="342900" indent="-342900" eaLnBrk="1" hangingPunct="1">
              <a:lnSpc>
                <a:spcPct val="80000"/>
              </a:lnSpc>
              <a:defRPr/>
            </a:pPr>
            <a:r>
              <a:rPr lang="en-US" sz="1800">
                <a:effectLst>
                  <a:outerShdw blurRad="38100" dist="38100" dir="2700000" algn="tl">
                    <a:srgbClr val="FFFFFF"/>
                  </a:outerShdw>
                </a:effectLst>
              </a:rPr>
              <a:t>Loss of appetite </a:t>
            </a:r>
          </a:p>
          <a:p>
            <a:pPr marL="342900" indent="-342900" eaLnBrk="1" hangingPunct="1">
              <a:lnSpc>
                <a:spcPct val="80000"/>
              </a:lnSpc>
              <a:defRPr/>
            </a:pPr>
            <a:r>
              <a:rPr lang="en-US" sz="1800">
                <a:effectLst>
                  <a:outerShdw blurRad="38100" dist="38100" dir="2700000" algn="tl">
                    <a:srgbClr val="FFFFFF"/>
                  </a:outerShdw>
                </a:effectLst>
              </a:rPr>
              <a:t>A/V &amp; tactile hallucinations </a:t>
            </a:r>
          </a:p>
          <a:p>
            <a:pPr marL="342900" indent="-342900" eaLnBrk="1" hangingPunct="1">
              <a:lnSpc>
                <a:spcPct val="80000"/>
              </a:lnSpc>
              <a:defRPr/>
            </a:pPr>
            <a:r>
              <a:rPr lang="en-US" sz="1800">
                <a:effectLst>
                  <a:outerShdw blurRad="38100" dist="38100" dir="2700000" algn="tl">
                    <a:srgbClr val="FFFFFF"/>
                  </a:outerShdw>
                </a:effectLst>
              </a:rPr>
              <a:t>Paranoia </a:t>
            </a:r>
          </a:p>
          <a:p>
            <a:pPr marL="342900" indent="-342900" eaLnBrk="1" hangingPunct="1">
              <a:lnSpc>
                <a:spcPct val="80000"/>
              </a:lnSpc>
              <a:defRPr/>
            </a:pPr>
            <a:r>
              <a:rPr lang="en-US" sz="1800">
                <a:effectLst>
                  <a:outerShdw blurRad="38100" dist="38100" dir="2700000" algn="tl">
                    <a:srgbClr val="FFFFFF"/>
                  </a:outerShdw>
                </a:effectLst>
              </a:rPr>
              <a:t>Seizures </a:t>
            </a:r>
          </a:p>
          <a:p>
            <a:pPr marL="342900" indent="-342900" eaLnBrk="1" hangingPunct="1">
              <a:lnSpc>
                <a:spcPct val="80000"/>
              </a:lnSpc>
              <a:defRPr/>
            </a:pPr>
            <a:r>
              <a:rPr lang="en-US" sz="1800">
                <a:effectLst>
                  <a:outerShdw blurRad="38100" dist="38100" dir="2700000" algn="tl">
                    <a:srgbClr val="FFFFFF"/>
                  </a:outerShdw>
                </a:effectLst>
              </a:rPr>
              <a:t>Anxiety, agitation </a:t>
            </a:r>
          </a:p>
          <a:p>
            <a:pPr marL="342900" indent="-342900" eaLnBrk="1" hangingPunct="1">
              <a:lnSpc>
                <a:spcPct val="80000"/>
              </a:lnSpc>
              <a:defRPr/>
            </a:pPr>
            <a:r>
              <a:rPr lang="en-US" sz="1800">
                <a:effectLst>
                  <a:outerShdw blurRad="38100" dist="38100" dir="2700000" algn="tl">
                    <a:srgbClr val="FFFFFF"/>
                  </a:outerShdw>
                </a:effectLst>
              </a:rPr>
              <a:t>Periods of increased activity</a:t>
            </a:r>
          </a:p>
          <a:p>
            <a:pPr marL="342900" indent="-342900" eaLnBrk="1" hangingPunct="1">
              <a:lnSpc>
                <a:spcPct val="80000"/>
              </a:lnSpc>
              <a:buNone/>
              <a:defRPr/>
            </a:pPr>
            <a:r>
              <a:rPr lang="en-US" sz="1800">
                <a:effectLst>
                  <a:outerShdw blurRad="38100" dist="38100" dir="2700000" algn="tl">
                    <a:srgbClr val="FFFFFF"/>
                  </a:outerShdw>
                </a:effectLst>
              </a:rPr>
              <a:t>	 followed by fatigue and depression              </a:t>
            </a:r>
          </a:p>
          <a:p>
            <a:pPr marL="342900" indent="-342900" eaLnBrk="1" hangingPunct="1">
              <a:lnSpc>
                <a:spcPct val="80000"/>
              </a:lnSpc>
              <a:defRPr/>
            </a:pPr>
            <a:r>
              <a:rPr lang="en-US" sz="1800">
                <a:effectLst>
                  <a:outerShdw blurRad="38100" dist="38100" dir="2700000" algn="tl">
                    <a:srgbClr val="FFFFFF"/>
                  </a:outerShdw>
                </a:effectLst>
              </a:rPr>
              <a:t>Wide mood swings </a:t>
            </a:r>
          </a:p>
          <a:p>
            <a:pPr marL="342900" indent="-342900" eaLnBrk="1" hangingPunct="1">
              <a:lnSpc>
                <a:spcPct val="80000"/>
              </a:lnSpc>
              <a:defRPr/>
            </a:pPr>
            <a:r>
              <a:rPr lang="en-US" sz="1800">
                <a:effectLst>
                  <a:outerShdw blurRad="38100" dist="38100" dir="2700000" algn="tl">
                    <a:srgbClr val="FFFFFF"/>
                  </a:outerShdw>
                </a:effectLst>
              </a:rPr>
              <a:t>Difficulty in concentration </a:t>
            </a:r>
          </a:p>
          <a:p>
            <a:pPr marL="342900" indent="-342900" eaLnBrk="1" hangingPunct="1">
              <a:lnSpc>
                <a:spcPct val="80000"/>
              </a:lnSpc>
              <a:defRPr/>
            </a:pPr>
            <a:endParaRPr lang="en-US" sz="1800">
              <a:effectLst>
                <a:outerShdw blurRad="38100" dist="38100" dir="2700000" algn="tl">
                  <a:srgbClr val="FFFFFF"/>
                </a:outerShdw>
              </a:effectLst>
            </a:endParaRPr>
          </a:p>
        </p:txBody>
      </p:sp>
      <p:pic>
        <p:nvPicPr>
          <p:cNvPr id="45060" name="Picture 4" descr="cocaine powder">
            <a:hlinkClick r:id="rId2"/>
          </p:cNvPr>
          <p:cNvPicPr>
            <a:picLocks noChangeAspect="1" noChangeArrowheads="1"/>
          </p:cNvPicPr>
          <p:nvPr/>
        </p:nvPicPr>
        <p:blipFill>
          <a:blip r:embed="rId3" cstate="print"/>
          <a:srcRect/>
          <a:stretch>
            <a:fillRect/>
          </a:stretch>
        </p:blipFill>
        <p:spPr bwMode="auto">
          <a:xfrm>
            <a:off x="7620000" y="1981200"/>
            <a:ext cx="2247900" cy="1905000"/>
          </a:xfrm>
          <a:prstGeom prst="rect">
            <a:avLst/>
          </a:prstGeom>
          <a:noFill/>
          <a:ln w="9525">
            <a:noFill/>
            <a:miter lim="800000"/>
            <a:headEnd/>
            <a:tailEnd/>
          </a:ln>
        </p:spPr>
      </p:pic>
      <p:sp>
        <p:nvSpPr>
          <p:cNvPr id="45061" name="Rectangle 6"/>
          <p:cNvSpPr>
            <a:spLocks noChangeArrowheads="1"/>
          </p:cNvSpPr>
          <p:nvPr/>
        </p:nvSpPr>
        <p:spPr bwMode="auto">
          <a:xfrm>
            <a:off x="1524001" y="-184666"/>
            <a:ext cx="184731" cy="369332"/>
          </a:xfrm>
          <a:prstGeom prst="rect">
            <a:avLst/>
          </a:prstGeom>
          <a:noFill/>
          <a:ln w="9525">
            <a:noFill/>
            <a:miter lim="800000"/>
            <a:headEnd/>
            <a:tailEnd/>
          </a:ln>
        </p:spPr>
        <p:txBody>
          <a:bodyPr wrap="none" anchor="ctr">
            <a:spAutoFit/>
          </a:bodyPr>
          <a:lstStyle/>
          <a:p>
            <a:pPr eaLnBrk="0" hangingPunct="0"/>
            <a:endParaRPr lang="en-US">
              <a:solidFill>
                <a:prstClr val="black"/>
              </a:solidFill>
              <a:latin typeface="Times New Roman" pitchFamily="18" charset="0"/>
            </a:endParaRPr>
          </a:p>
        </p:txBody>
      </p:sp>
      <p:pic>
        <p:nvPicPr>
          <p:cNvPr id="45062" name="Picture 5" descr="crack cocaine">
            <a:hlinkClick r:id="rId2"/>
          </p:cNvPr>
          <p:cNvPicPr>
            <a:picLocks noChangeAspect="1" noChangeArrowheads="1"/>
          </p:cNvPicPr>
          <p:nvPr/>
        </p:nvPicPr>
        <p:blipFill>
          <a:blip r:embed="rId4" r:link="rId5" cstate="print"/>
          <a:srcRect/>
          <a:stretch>
            <a:fillRect/>
          </a:stretch>
        </p:blipFill>
        <p:spPr bwMode="auto">
          <a:xfrm>
            <a:off x="7620000" y="4114801"/>
            <a:ext cx="2209800" cy="1762125"/>
          </a:xfrm>
          <a:prstGeom prst="rect">
            <a:avLst/>
          </a:prstGeom>
          <a:noFill/>
          <a:ln w="9525">
            <a:noFill/>
            <a:miter lim="800000"/>
            <a:headEnd/>
            <a:tailEnd/>
          </a:ln>
        </p:spPr>
      </p:pic>
      <p:sp>
        <p:nvSpPr>
          <p:cNvPr id="9" name="Slide Number Placeholder 5"/>
          <p:cNvSpPr txBox="1">
            <a:spLocks noGrp="1"/>
          </p:cNvSpPr>
          <p:nvPr/>
        </p:nvSpPr>
        <p:spPr bwMode="auto">
          <a:xfrm>
            <a:off x="10058401" y="6400800"/>
            <a:ext cx="409575" cy="304800"/>
          </a:xfrm>
          <a:prstGeom prst="rect">
            <a:avLst/>
          </a:prstGeom>
          <a:noFill/>
          <a:ln>
            <a:miter lim="800000"/>
            <a:headEnd/>
            <a:tailEnd/>
          </a:ln>
        </p:spPr>
        <p:txBody>
          <a:bodyPr/>
          <a:lstStyle/>
          <a:p>
            <a:pPr algn="r">
              <a:defRPr/>
            </a:pPr>
            <a:fld id="{6D4B8095-6C97-4416-B32E-5C958CA21A5D}" type="slidenum">
              <a:rPr lang="en-US" sz="1400">
                <a:solidFill>
                  <a:prstClr val="black"/>
                </a:solidFill>
                <a:effectLst>
                  <a:outerShdw blurRad="38100" dist="38100" dir="2700000" algn="tl">
                    <a:srgbClr val="C0C0C0"/>
                  </a:outerShdw>
                </a:effectLst>
                <a:latin typeface="Times New Roman" pitchFamily="18" charset="0"/>
              </a:rPr>
              <a:pPr algn="r">
                <a:defRPr/>
              </a:pPr>
              <a:t>140</a:t>
            </a:fld>
            <a:endParaRPr lang="en-US" sz="1400">
              <a:solidFill>
                <a:prstClr val="black"/>
              </a:solidFill>
              <a:effectLst>
                <a:outerShdw blurRad="38100" dist="38100" dir="2700000" algn="tl">
                  <a:srgbClr val="C0C0C0"/>
                </a:outerShdw>
              </a:effectLst>
              <a:latin typeface="Times New Roman" pitchFamily="18" charset="0"/>
            </a:endParaRPr>
          </a:p>
        </p:txBody>
      </p:sp>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a:xfrm>
            <a:off x="1825625" y="228601"/>
            <a:ext cx="8534400" cy="506413"/>
          </a:xfrm>
        </p:spPr>
        <p:txBody>
          <a:bodyPr anchor="ctr"/>
          <a:lstStyle/>
          <a:p>
            <a:pPr eaLnBrk="1" hangingPunct="1">
              <a:defRPr/>
            </a:pPr>
            <a:r>
              <a:rPr lang="en-US">
                <a:effectLst>
                  <a:outerShdw blurRad="38100" dist="38100" dir="2700000" algn="tl">
                    <a:srgbClr val="000000"/>
                  </a:outerShdw>
                </a:effectLst>
              </a:rPr>
              <a:t>Opium (Narcotics &amp; Pain Medications)</a:t>
            </a:r>
          </a:p>
        </p:txBody>
      </p:sp>
      <p:sp>
        <p:nvSpPr>
          <p:cNvPr id="106499" name="Rectangle 3"/>
          <p:cNvSpPr>
            <a:spLocks noGrp="1" noChangeArrowheads="1"/>
          </p:cNvSpPr>
          <p:nvPr>
            <p:ph type="body" idx="4294967295"/>
          </p:nvPr>
        </p:nvSpPr>
        <p:spPr>
          <a:xfrm>
            <a:off x="2209800" y="1676400"/>
            <a:ext cx="7772400" cy="4419600"/>
          </a:xfrm>
        </p:spPr>
        <p:txBody>
          <a:bodyPr/>
          <a:lstStyle/>
          <a:p>
            <a:pPr marL="342900" indent="-342900" algn="ctr" eaLnBrk="1" hangingPunct="1">
              <a:lnSpc>
                <a:spcPct val="80000"/>
              </a:lnSpc>
              <a:buNone/>
              <a:defRPr/>
            </a:pPr>
            <a:r>
              <a:rPr lang="en-US" sz="2300" b="1" u="sng">
                <a:effectLst>
                  <a:outerShdw blurRad="38100" dist="38100" dir="2700000" algn="tl">
                    <a:srgbClr val="FFFFFF"/>
                  </a:outerShdw>
                </a:effectLst>
              </a:rPr>
              <a:t>SIGNS AND SYMPTOMS OF USE</a:t>
            </a:r>
            <a:r>
              <a:rPr lang="en-US" sz="2300">
                <a:effectLst>
                  <a:outerShdw blurRad="38100" dist="38100" dir="2700000" algn="tl">
                    <a:srgbClr val="FFFFFF"/>
                  </a:outerShdw>
                </a:effectLst>
              </a:rPr>
              <a:t> </a:t>
            </a:r>
          </a:p>
          <a:p>
            <a:pPr marL="342900" indent="-342900" eaLnBrk="1" hangingPunct="1">
              <a:lnSpc>
                <a:spcPct val="80000"/>
              </a:lnSpc>
              <a:defRPr/>
            </a:pPr>
            <a:r>
              <a:rPr lang="en-US" sz="2300">
                <a:effectLst>
                  <a:outerShdw blurRad="38100" dist="38100" dir="2700000" algn="tl">
                    <a:srgbClr val="FFFFFF"/>
                  </a:outerShdw>
                </a:effectLst>
              </a:rPr>
              <a:t>Drowsiness </a:t>
            </a:r>
          </a:p>
          <a:p>
            <a:pPr marL="342900" indent="-342900" eaLnBrk="1" hangingPunct="1">
              <a:lnSpc>
                <a:spcPct val="80000"/>
              </a:lnSpc>
              <a:defRPr/>
            </a:pPr>
            <a:r>
              <a:rPr lang="en-US" sz="2300">
                <a:effectLst>
                  <a:outerShdw blurRad="38100" dist="38100" dir="2700000" algn="tl">
                    <a:srgbClr val="FFFFFF"/>
                  </a:outerShdw>
                </a:effectLst>
              </a:rPr>
              <a:t>Nausea and vomiting </a:t>
            </a:r>
          </a:p>
          <a:p>
            <a:pPr marL="342900" indent="-342900" eaLnBrk="1" hangingPunct="1">
              <a:lnSpc>
                <a:spcPct val="80000"/>
              </a:lnSpc>
              <a:defRPr/>
            </a:pPr>
            <a:r>
              <a:rPr lang="en-US" sz="2300">
                <a:effectLst>
                  <a:outerShdw blurRad="38100" dist="38100" dir="2700000" algn="tl">
                    <a:srgbClr val="FFFFFF"/>
                  </a:outerShdw>
                </a:effectLst>
              </a:rPr>
              <a:t>Constricted pupils </a:t>
            </a:r>
          </a:p>
          <a:p>
            <a:pPr marL="342900" indent="-342900" eaLnBrk="1" hangingPunct="1">
              <a:lnSpc>
                <a:spcPct val="80000"/>
              </a:lnSpc>
              <a:defRPr/>
            </a:pPr>
            <a:r>
              <a:rPr lang="en-US" sz="2300">
                <a:effectLst>
                  <a:outerShdw blurRad="38100" dist="38100" dir="2700000" algn="tl">
                    <a:srgbClr val="FFFFFF"/>
                  </a:outerShdw>
                </a:effectLst>
              </a:rPr>
              <a:t>Watery eyes and itching </a:t>
            </a:r>
          </a:p>
          <a:p>
            <a:pPr marL="342900" indent="-342900" eaLnBrk="1" hangingPunct="1">
              <a:lnSpc>
                <a:spcPct val="80000"/>
              </a:lnSpc>
              <a:defRPr/>
            </a:pPr>
            <a:r>
              <a:rPr lang="en-US" sz="2300">
                <a:effectLst>
                  <a:outerShdw blurRad="38100" dist="38100" dir="2700000" algn="tl">
                    <a:srgbClr val="FFFFFF"/>
                  </a:outerShdw>
                </a:effectLst>
              </a:rPr>
              <a:t>Low and shallow breathing </a:t>
            </a:r>
          </a:p>
          <a:p>
            <a:pPr marL="342900" indent="-342900" eaLnBrk="1" hangingPunct="1">
              <a:lnSpc>
                <a:spcPct val="80000"/>
              </a:lnSpc>
              <a:defRPr/>
            </a:pPr>
            <a:r>
              <a:rPr lang="en-US" sz="2300">
                <a:effectLst>
                  <a:outerShdw blurRad="38100" dist="38100" dir="2700000" algn="tl">
                    <a:srgbClr val="FFFFFF"/>
                  </a:outerShdw>
                </a:effectLst>
              </a:rPr>
              <a:t>Clammy skin </a:t>
            </a:r>
          </a:p>
          <a:p>
            <a:pPr marL="342900" indent="-342900" eaLnBrk="1" hangingPunct="1">
              <a:lnSpc>
                <a:spcPct val="80000"/>
              </a:lnSpc>
              <a:defRPr/>
            </a:pPr>
            <a:r>
              <a:rPr lang="en-US" sz="2300">
                <a:effectLst>
                  <a:outerShdw blurRad="38100" dist="38100" dir="2700000" algn="tl">
                    <a:srgbClr val="FFFFFF"/>
                  </a:outerShdw>
                </a:effectLst>
              </a:rPr>
              <a:t>Impaired respiration </a:t>
            </a:r>
          </a:p>
          <a:p>
            <a:pPr marL="342900" indent="-342900" eaLnBrk="1" hangingPunct="1">
              <a:lnSpc>
                <a:spcPct val="80000"/>
              </a:lnSpc>
              <a:defRPr/>
            </a:pPr>
            <a:r>
              <a:rPr lang="en-US" sz="2300">
                <a:effectLst>
                  <a:outerShdw blurRad="38100" dist="38100" dir="2700000" algn="tl">
                    <a:srgbClr val="FFFFFF"/>
                  </a:outerShdw>
                </a:effectLst>
              </a:rPr>
              <a:t>Convulsions </a:t>
            </a:r>
          </a:p>
          <a:p>
            <a:pPr marL="342900" indent="-342900" eaLnBrk="1" hangingPunct="1">
              <a:lnSpc>
                <a:spcPct val="80000"/>
              </a:lnSpc>
              <a:defRPr/>
            </a:pPr>
            <a:r>
              <a:rPr lang="en-US" sz="2300">
                <a:effectLst>
                  <a:outerShdw blurRad="38100" dist="38100" dir="2700000" algn="tl">
                    <a:srgbClr val="FFFFFF"/>
                  </a:outerShdw>
                </a:effectLst>
              </a:rPr>
              <a:t>Coma </a:t>
            </a:r>
          </a:p>
          <a:p>
            <a:pPr marL="342900" indent="-342900" eaLnBrk="1" hangingPunct="1">
              <a:lnSpc>
                <a:spcPct val="80000"/>
              </a:lnSpc>
              <a:defRPr/>
            </a:pPr>
            <a:r>
              <a:rPr lang="en-US" sz="2300">
                <a:effectLst>
                  <a:outerShdw blurRad="38100" dist="38100" dir="2700000" algn="tl">
                    <a:srgbClr val="FFFFFF"/>
                  </a:outerShdw>
                </a:effectLst>
              </a:rPr>
              <a:t>Possible death </a:t>
            </a:r>
          </a:p>
          <a:p>
            <a:pPr marL="342900" indent="-342900" eaLnBrk="1" hangingPunct="1">
              <a:lnSpc>
                <a:spcPct val="80000"/>
              </a:lnSpc>
              <a:defRPr/>
            </a:pPr>
            <a:endParaRPr lang="en-US" sz="2300">
              <a:effectLst>
                <a:outerShdw blurRad="38100" dist="38100" dir="2700000" algn="tl">
                  <a:srgbClr val="FFFFFF"/>
                </a:outerShdw>
              </a:effectLst>
            </a:endParaRPr>
          </a:p>
        </p:txBody>
      </p:sp>
      <p:pic>
        <p:nvPicPr>
          <p:cNvPr id="172036" name="Picture 4" descr="opium">
            <a:hlinkClick r:id="rId2"/>
          </p:cNvPr>
          <p:cNvPicPr>
            <a:picLocks noChangeAspect="1" noChangeArrowheads="1"/>
          </p:cNvPicPr>
          <p:nvPr/>
        </p:nvPicPr>
        <p:blipFill>
          <a:blip r:embed="rId3" cstate="print"/>
          <a:srcRect/>
          <a:stretch>
            <a:fillRect/>
          </a:stretch>
        </p:blipFill>
        <p:spPr bwMode="auto">
          <a:xfrm>
            <a:off x="6172200" y="1981201"/>
            <a:ext cx="3200400" cy="2447925"/>
          </a:xfrm>
          <a:prstGeom prst="rect">
            <a:avLst/>
          </a:prstGeom>
          <a:noFill/>
          <a:ln w="9525">
            <a:noFill/>
            <a:miter lim="800000"/>
            <a:headEnd/>
            <a:tailEnd/>
          </a:ln>
        </p:spPr>
      </p:pic>
      <p:pic>
        <p:nvPicPr>
          <p:cNvPr id="172037" name="Picture 6" descr="morphine needle">
            <a:hlinkClick r:id="rId4"/>
          </p:cNvPr>
          <p:cNvPicPr>
            <a:picLocks noChangeAspect="1" noChangeArrowheads="1"/>
          </p:cNvPicPr>
          <p:nvPr/>
        </p:nvPicPr>
        <p:blipFill>
          <a:blip r:embed="rId5" cstate="print"/>
          <a:srcRect/>
          <a:stretch>
            <a:fillRect/>
          </a:stretch>
        </p:blipFill>
        <p:spPr bwMode="auto">
          <a:xfrm>
            <a:off x="4724400" y="4419600"/>
            <a:ext cx="2895600" cy="1905000"/>
          </a:xfrm>
          <a:prstGeom prst="rect">
            <a:avLst/>
          </a:prstGeom>
          <a:noFill/>
          <a:ln w="9525">
            <a:noFill/>
            <a:miter lim="800000"/>
            <a:headEnd/>
            <a:tailEnd/>
          </a:ln>
        </p:spPr>
      </p:pic>
      <p:pic>
        <p:nvPicPr>
          <p:cNvPr id="7" name="Picture 4" descr="ht_cheese08_brianross_070205_ssh"/>
          <p:cNvPicPr>
            <a:picLocks noGrp="1" noChangeAspect="1" noChangeArrowheads="1"/>
          </p:cNvPicPr>
          <p:nvPr>
            <p:ph idx="1"/>
          </p:nvPr>
        </p:nvPicPr>
        <p:blipFill>
          <a:blip r:embed="rId6" cstate="print"/>
          <a:srcRect/>
          <a:stretch>
            <a:fillRect/>
          </a:stretch>
        </p:blipFill>
        <p:spPr>
          <a:xfrm>
            <a:off x="7620000" y="4419600"/>
            <a:ext cx="2743200" cy="1905000"/>
          </a:xfrm>
          <a:noFill/>
          <a:ln/>
        </p:spPr>
      </p:pic>
      <p:sp>
        <p:nvSpPr>
          <p:cNvPr id="9" name="Slide Number Placeholder 5"/>
          <p:cNvSpPr txBox="1">
            <a:spLocks noGrp="1"/>
          </p:cNvSpPr>
          <p:nvPr/>
        </p:nvSpPr>
        <p:spPr bwMode="auto">
          <a:xfrm>
            <a:off x="10058401" y="6400800"/>
            <a:ext cx="409575" cy="304800"/>
          </a:xfrm>
          <a:prstGeom prst="rect">
            <a:avLst/>
          </a:prstGeom>
          <a:noFill/>
          <a:ln>
            <a:miter lim="800000"/>
            <a:headEnd/>
            <a:tailEnd/>
          </a:ln>
        </p:spPr>
        <p:txBody>
          <a:bodyPr/>
          <a:lstStyle/>
          <a:p>
            <a:pPr algn="r">
              <a:defRPr/>
            </a:pPr>
            <a:fld id="{6D4B8095-6C97-4416-B32E-5C958CA21A5D}" type="slidenum">
              <a:rPr lang="en-US" sz="1400">
                <a:solidFill>
                  <a:prstClr val="black"/>
                </a:solidFill>
                <a:effectLst>
                  <a:outerShdw blurRad="38100" dist="38100" dir="2700000" algn="tl">
                    <a:srgbClr val="C0C0C0"/>
                  </a:outerShdw>
                </a:effectLst>
                <a:latin typeface="Times New Roman" pitchFamily="18" charset="0"/>
              </a:rPr>
              <a:pPr algn="r">
                <a:defRPr/>
              </a:pPr>
              <a:t>141</a:t>
            </a:fld>
            <a:endParaRPr lang="en-US" sz="1400">
              <a:solidFill>
                <a:prstClr val="black"/>
              </a:solidFill>
              <a:effectLst>
                <a:outerShdw blurRad="38100" dist="38100" dir="2700000" algn="tl">
                  <a:srgbClr val="C0C0C0"/>
                </a:outerShdw>
              </a:effectLst>
              <a:latin typeface="Times New Roman" pitchFamily="18" charset="0"/>
            </a:endParaRPr>
          </a:p>
        </p:txBody>
      </p:sp>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idx="4294967295"/>
          </p:nvPr>
        </p:nvSpPr>
        <p:spPr>
          <a:xfrm>
            <a:off x="1825625" y="228601"/>
            <a:ext cx="8534400" cy="506413"/>
          </a:xfrm>
        </p:spPr>
        <p:txBody>
          <a:bodyPr anchor="ctr"/>
          <a:lstStyle/>
          <a:p>
            <a:pPr eaLnBrk="1" hangingPunct="1">
              <a:defRPr/>
            </a:pPr>
            <a:r>
              <a:rPr lang="en-US" sz="2500" b="1">
                <a:effectLst>
                  <a:outerShdw blurRad="38100" dist="38100" dir="2700000" algn="tl">
                    <a:srgbClr val="000000"/>
                  </a:outerShdw>
                </a:effectLst>
              </a:rPr>
              <a:t>Hallucinogens</a:t>
            </a:r>
            <a:r>
              <a:rPr lang="en-US" sz="2500">
                <a:effectLst>
                  <a:outerShdw blurRad="38100" dist="38100" dir="2700000" algn="tl">
                    <a:srgbClr val="000000"/>
                  </a:outerShdw>
                </a:effectLst>
              </a:rPr>
              <a:t> &amp; </a:t>
            </a:r>
            <a:r>
              <a:rPr lang="en-US" sz="2500" b="1">
                <a:effectLst>
                  <a:outerShdw blurRad="38100" dist="38100" dir="2700000" algn="tl">
                    <a:srgbClr val="000000"/>
                  </a:outerShdw>
                </a:effectLst>
              </a:rPr>
              <a:t>Phencyclidine (PCP)</a:t>
            </a:r>
            <a:r>
              <a:rPr lang="en-US" sz="2900">
                <a:effectLst>
                  <a:outerShdw blurRad="38100" dist="38100" dir="2700000" algn="tl">
                    <a:srgbClr val="000000"/>
                  </a:outerShdw>
                </a:effectLst>
              </a:rPr>
              <a:t> </a:t>
            </a:r>
          </a:p>
        </p:txBody>
      </p:sp>
      <p:sp>
        <p:nvSpPr>
          <p:cNvPr id="107523" name="Rectangle 3"/>
          <p:cNvSpPr>
            <a:spLocks noGrp="1" noChangeArrowheads="1"/>
          </p:cNvSpPr>
          <p:nvPr>
            <p:ph type="body" idx="4294967295"/>
          </p:nvPr>
        </p:nvSpPr>
        <p:spPr>
          <a:xfrm>
            <a:off x="2209800" y="1600200"/>
            <a:ext cx="7772400" cy="4648200"/>
          </a:xfrm>
        </p:spPr>
        <p:txBody>
          <a:bodyPr/>
          <a:lstStyle/>
          <a:p>
            <a:pPr marL="342900" indent="-342900" algn="ctr" eaLnBrk="1" hangingPunct="1">
              <a:lnSpc>
                <a:spcPct val="80000"/>
              </a:lnSpc>
              <a:buNone/>
              <a:defRPr/>
            </a:pPr>
            <a:r>
              <a:rPr lang="en-US" sz="2300" b="1" u="sng">
                <a:effectLst>
                  <a:outerShdw blurRad="38100" dist="38100" dir="2700000" algn="tl">
                    <a:srgbClr val="FFFFFF"/>
                  </a:outerShdw>
                </a:effectLst>
              </a:rPr>
              <a:t>SIGNS AND SYMPTOMS OF USE</a:t>
            </a:r>
            <a:r>
              <a:rPr lang="en-US" sz="2300">
                <a:effectLst>
                  <a:outerShdw blurRad="38100" dist="38100" dir="2700000" algn="tl">
                    <a:srgbClr val="FFFFFF"/>
                  </a:outerShdw>
                </a:effectLst>
              </a:rPr>
              <a:t> </a:t>
            </a:r>
          </a:p>
          <a:p>
            <a:pPr marL="342900" indent="-342900" algn="ctr" eaLnBrk="1" hangingPunct="1">
              <a:lnSpc>
                <a:spcPct val="80000"/>
              </a:lnSpc>
              <a:buNone/>
              <a:defRPr/>
            </a:pPr>
            <a:endParaRPr lang="en-US" sz="2300">
              <a:effectLst>
                <a:outerShdw blurRad="38100" dist="38100" dir="2700000" algn="tl">
                  <a:srgbClr val="FFFFFF"/>
                </a:outerShdw>
              </a:effectLst>
            </a:endParaRPr>
          </a:p>
          <a:p>
            <a:pPr marL="342900" indent="-342900" eaLnBrk="1" hangingPunct="1">
              <a:lnSpc>
                <a:spcPct val="80000"/>
              </a:lnSpc>
              <a:defRPr/>
            </a:pPr>
            <a:r>
              <a:rPr lang="en-US" sz="2300">
                <a:effectLst>
                  <a:outerShdw blurRad="38100" dist="38100" dir="2700000" algn="tl">
                    <a:srgbClr val="FFFFFF"/>
                  </a:outerShdw>
                </a:effectLst>
              </a:rPr>
              <a:t>Impaired concentration </a:t>
            </a:r>
          </a:p>
          <a:p>
            <a:pPr marL="342900" indent="-342900" eaLnBrk="1" hangingPunct="1">
              <a:lnSpc>
                <a:spcPct val="80000"/>
              </a:lnSpc>
              <a:defRPr/>
            </a:pPr>
            <a:r>
              <a:rPr lang="en-US" sz="2300">
                <a:effectLst>
                  <a:outerShdw blurRad="38100" dist="38100" dir="2700000" algn="tl">
                    <a:srgbClr val="FFFFFF"/>
                  </a:outerShdw>
                </a:effectLst>
              </a:rPr>
              <a:t>Confusion and agitation </a:t>
            </a:r>
          </a:p>
          <a:p>
            <a:pPr marL="342900" indent="-342900" eaLnBrk="1" hangingPunct="1">
              <a:lnSpc>
                <a:spcPct val="80000"/>
              </a:lnSpc>
              <a:defRPr/>
            </a:pPr>
            <a:r>
              <a:rPr lang="en-US" sz="2300">
                <a:effectLst>
                  <a:outerShdw blurRad="38100" dist="38100" dir="2700000" algn="tl">
                    <a:srgbClr val="FFFFFF"/>
                  </a:outerShdw>
                </a:effectLst>
              </a:rPr>
              <a:t>Muscle rigidity </a:t>
            </a:r>
          </a:p>
          <a:p>
            <a:pPr marL="342900" indent="-342900" eaLnBrk="1" hangingPunct="1">
              <a:lnSpc>
                <a:spcPct val="80000"/>
              </a:lnSpc>
              <a:defRPr/>
            </a:pPr>
            <a:r>
              <a:rPr lang="en-US" sz="2300">
                <a:effectLst>
                  <a:outerShdw blurRad="38100" dist="38100" dir="2700000" algn="tl">
                    <a:srgbClr val="FFFFFF"/>
                  </a:outerShdw>
                </a:effectLst>
              </a:rPr>
              <a:t>Profuse sweating </a:t>
            </a:r>
          </a:p>
          <a:p>
            <a:pPr marL="342900" indent="-342900" eaLnBrk="1" hangingPunct="1">
              <a:lnSpc>
                <a:spcPct val="80000"/>
              </a:lnSpc>
              <a:defRPr/>
            </a:pPr>
            <a:r>
              <a:rPr lang="en-US" sz="2300">
                <a:effectLst>
                  <a:outerShdw blurRad="38100" dist="38100" dir="2700000" algn="tl">
                    <a:srgbClr val="FFFFFF"/>
                  </a:outerShdw>
                </a:effectLst>
              </a:rPr>
              <a:t>Self-inflicted injuries </a:t>
            </a:r>
          </a:p>
          <a:p>
            <a:pPr marL="342900" indent="-342900" eaLnBrk="1" hangingPunct="1">
              <a:lnSpc>
                <a:spcPct val="80000"/>
              </a:lnSpc>
              <a:defRPr/>
            </a:pPr>
            <a:r>
              <a:rPr lang="en-US" sz="2300">
                <a:effectLst>
                  <a:outerShdw blurRad="38100" dist="38100" dir="2700000" algn="tl">
                    <a:srgbClr val="FFFFFF"/>
                  </a:outerShdw>
                </a:effectLst>
              </a:rPr>
              <a:t>Memory problems</a:t>
            </a:r>
          </a:p>
          <a:p>
            <a:pPr marL="342900" indent="-342900" eaLnBrk="1" hangingPunct="1">
              <a:lnSpc>
                <a:spcPct val="80000"/>
              </a:lnSpc>
              <a:defRPr/>
            </a:pPr>
            <a:r>
              <a:rPr lang="en-US" sz="2300">
                <a:effectLst>
                  <a:outerShdw blurRad="38100" dist="38100" dir="2700000" algn="tl">
                    <a:srgbClr val="FFFFFF"/>
                  </a:outerShdw>
                </a:effectLst>
              </a:rPr>
              <a:t>Depression</a:t>
            </a:r>
          </a:p>
          <a:p>
            <a:pPr marL="342900" indent="-342900" eaLnBrk="1" hangingPunct="1">
              <a:lnSpc>
                <a:spcPct val="80000"/>
              </a:lnSpc>
              <a:defRPr/>
            </a:pPr>
            <a:r>
              <a:rPr lang="en-US" sz="2300">
                <a:effectLst>
                  <a:outerShdw blurRad="38100" dist="38100" dir="2700000" algn="tl">
                    <a:srgbClr val="FFFFFF"/>
                  </a:outerShdw>
                </a:effectLst>
              </a:rPr>
              <a:t>Anxiety</a:t>
            </a:r>
          </a:p>
          <a:p>
            <a:pPr marL="342900" indent="-342900" eaLnBrk="1" hangingPunct="1">
              <a:lnSpc>
                <a:spcPct val="80000"/>
              </a:lnSpc>
              <a:defRPr/>
            </a:pPr>
            <a:r>
              <a:rPr lang="en-US" sz="2300">
                <a:effectLst>
                  <a:outerShdw blurRad="38100" dist="38100" dir="2700000" algn="tl">
                    <a:srgbClr val="FFFFFF"/>
                  </a:outerShdw>
                </a:effectLst>
              </a:rPr>
              <a:t>Severe disorientation</a:t>
            </a:r>
          </a:p>
          <a:p>
            <a:pPr marL="342900" indent="-342900" eaLnBrk="1" hangingPunct="1">
              <a:lnSpc>
                <a:spcPct val="80000"/>
              </a:lnSpc>
              <a:buNone/>
              <a:defRPr/>
            </a:pPr>
            <a:endParaRPr lang="en-US" sz="2300">
              <a:effectLst>
                <a:outerShdw blurRad="38100" dist="38100" dir="2700000" algn="tl">
                  <a:srgbClr val="FFFFFF"/>
                </a:outerShdw>
              </a:effectLst>
            </a:endParaRPr>
          </a:p>
        </p:txBody>
      </p:sp>
      <p:pic>
        <p:nvPicPr>
          <p:cNvPr id="173060" name="Picture 4" descr="pcp">
            <a:hlinkClick r:id="rId2"/>
          </p:cNvPr>
          <p:cNvPicPr>
            <a:picLocks noChangeAspect="1" noChangeArrowheads="1"/>
          </p:cNvPicPr>
          <p:nvPr/>
        </p:nvPicPr>
        <p:blipFill>
          <a:blip r:embed="rId3" cstate="print"/>
          <a:srcRect/>
          <a:stretch>
            <a:fillRect/>
          </a:stretch>
        </p:blipFill>
        <p:spPr bwMode="auto">
          <a:xfrm>
            <a:off x="6400800" y="2209800"/>
            <a:ext cx="1371600" cy="1828800"/>
          </a:xfrm>
          <a:prstGeom prst="rect">
            <a:avLst/>
          </a:prstGeom>
          <a:noFill/>
          <a:ln w="9525">
            <a:noFill/>
            <a:miter lim="800000"/>
            <a:headEnd/>
            <a:tailEnd/>
          </a:ln>
        </p:spPr>
      </p:pic>
      <p:pic>
        <p:nvPicPr>
          <p:cNvPr id="173061" name="Picture 5" descr="peyote">
            <a:hlinkClick r:id="rId2"/>
          </p:cNvPr>
          <p:cNvPicPr>
            <a:picLocks noChangeAspect="1" noChangeArrowheads="1"/>
          </p:cNvPicPr>
          <p:nvPr/>
        </p:nvPicPr>
        <p:blipFill>
          <a:blip r:embed="rId4" cstate="print"/>
          <a:srcRect/>
          <a:stretch>
            <a:fillRect/>
          </a:stretch>
        </p:blipFill>
        <p:spPr bwMode="auto">
          <a:xfrm>
            <a:off x="6019800" y="4191000"/>
            <a:ext cx="1866900" cy="1276350"/>
          </a:xfrm>
          <a:prstGeom prst="rect">
            <a:avLst/>
          </a:prstGeom>
          <a:noFill/>
          <a:ln w="9525">
            <a:noFill/>
            <a:miter lim="800000"/>
            <a:headEnd/>
            <a:tailEnd/>
          </a:ln>
        </p:spPr>
      </p:pic>
      <p:pic>
        <p:nvPicPr>
          <p:cNvPr id="173062" name="Picture 6" descr="acid">
            <a:hlinkClick r:id="rId5"/>
          </p:cNvPr>
          <p:cNvPicPr>
            <a:picLocks noChangeAspect="1" noChangeArrowheads="1"/>
          </p:cNvPicPr>
          <p:nvPr/>
        </p:nvPicPr>
        <p:blipFill>
          <a:blip r:embed="rId6" cstate="print"/>
          <a:srcRect/>
          <a:stretch>
            <a:fillRect/>
          </a:stretch>
        </p:blipFill>
        <p:spPr bwMode="auto">
          <a:xfrm>
            <a:off x="8077200" y="4114800"/>
            <a:ext cx="1600200" cy="1447800"/>
          </a:xfrm>
          <a:prstGeom prst="rect">
            <a:avLst/>
          </a:prstGeom>
          <a:noFill/>
          <a:ln w="9525">
            <a:noFill/>
            <a:miter lim="800000"/>
            <a:headEnd/>
            <a:tailEnd/>
          </a:ln>
        </p:spPr>
      </p:pic>
      <p:pic>
        <p:nvPicPr>
          <p:cNvPr id="173063" name="Picture 7" descr="psilocybin shrooms">
            <a:hlinkClick r:id="rId2"/>
          </p:cNvPr>
          <p:cNvPicPr>
            <a:picLocks noChangeAspect="1" noChangeArrowheads="1"/>
          </p:cNvPicPr>
          <p:nvPr/>
        </p:nvPicPr>
        <p:blipFill>
          <a:blip r:embed="rId7" cstate="print"/>
          <a:srcRect/>
          <a:stretch>
            <a:fillRect/>
          </a:stretch>
        </p:blipFill>
        <p:spPr bwMode="auto">
          <a:xfrm>
            <a:off x="8077200" y="2438401"/>
            <a:ext cx="1600200" cy="1539875"/>
          </a:xfrm>
          <a:prstGeom prst="rect">
            <a:avLst/>
          </a:prstGeom>
          <a:noFill/>
          <a:ln w="9525">
            <a:noFill/>
            <a:miter lim="800000"/>
            <a:headEnd/>
            <a:tailEnd/>
          </a:ln>
        </p:spPr>
      </p:pic>
      <p:sp>
        <p:nvSpPr>
          <p:cNvPr id="10" name="Slide Number Placeholder 5"/>
          <p:cNvSpPr txBox="1">
            <a:spLocks noGrp="1"/>
          </p:cNvSpPr>
          <p:nvPr/>
        </p:nvSpPr>
        <p:spPr bwMode="auto">
          <a:xfrm>
            <a:off x="10058401" y="6400800"/>
            <a:ext cx="409575" cy="304800"/>
          </a:xfrm>
          <a:prstGeom prst="rect">
            <a:avLst/>
          </a:prstGeom>
          <a:noFill/>
          <a:ln>
            <a:miter lim="800000"/>
            <a:headEnd/>
            <a:tailEnd/>
          </a:ln>
        </p:spPr>
        <p:txBody>
          <a:bodyPr/>
          <a:lstStyle/>
          <a:p>
            <a:pPr algn="r">
              <a:defRPr/>
            </a:pPr>
            <a:fld id="{6D4B8095-6C97-4416-B32E-5C958CA21A5D}" type="slidenum">
              <a:rPr lang="en-US" sz="1400">
                <a:solidFill>
                  <a:prstClr val="black"/>
                </a:solidFill>
                <a:effectLst>
                  <a:outerShdw blurRad="38100" dist="38100" dir="2700000" algn="tl">
                    <a:srgbClr val="C0C0C0"/>
                  </a:outerShdw>
                </a:effectLst>
                <a:latin typeface="Times New Roman" pitchFamily="18" charset="0"/>
              </a:rPr>
              <a:pPr algn="r">
                <a:defRPr/>
              </a:pPr>
              <a:t>142</a:t>
            </a:fld>
            <a:endParaRPr lang="en-US" sz="1400">
              <a:solidFill>
                <a:prstClr val="black"/>
              </a:solidFill>
              <a:effectLst>
                <a:outerShdw blurRad="38100" dist="38100" dir="2700000" algn="tl">
                  <a:srgbClr val="C0C0C0"/>
                </a:outerShdw>
              </a:effectLst>
              <a:latin typeface="Times New Roman" pitchFamily="18" charset="0"/>
            </a:endParaRPr>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idx="4294967295"/>
          </p:nvPr>
        </p:nvSpPr>
        <p:spPr>
          <a:xfrm>
            <a:off x="1828800" y="381001"/>
            <a:ext cx="8534400" cy="404813"/>
          </a:xfrm>
        </p:spPr>
        <p:txBody>
          <a:bodyPr anchor="ctr"/>
          <a:lstStyle/>
          <a:p>
            <a:pPr eaLnBrk="1" hangingPunct="1">
              <a:defRPr/>
            </a:pPr>
            <a:r>
              <a:rPr lang="en-US" sz="2900" b="1">
                <a:effectLst>
                  <a:outerShdw blurRad="38100" dist="38100" dir="2700000" algn="tl">
                    <a:srgbClr val="000000"/>
                  </a:outerShdw>
                </a:effectLst>
              </a:rPr>
              <a:t>Alcohol</a:t>
            </a:r>
            <a:r>
              <a:rPr lang="en-US" sz="2900">
                <a:effectLst>
                  <a:outerShdw blurRad="38100" dist="38100" dir="2700000" algn="tl">
                    <a:srgbClr val="000000"/>
                  </a:outerShdw>
                </a:effectLst>
              </a:rPr>
              <a:t> </a:t>
            </a:r>
          </a:p>
        </p:txBody>
      </p:sp>
      <p:sp>
        <p:nvSpPr>
          <p:cNvPr id="108547" name="Rectangle 3"/>
          <p:cNvSpPr>
            <a:spLocks noGrp="1" noChangeArrowheads="1"/>
          </p:cNvSpPr>
          <p:nvPr>
            <p:ph type="body" idx="4294967295"/>
          </p:nvPr>
        </p:nvSpPr>
        <p:spPr>
          <a:xfrm>
            <a:off x="2209800" y="1600200"/>
            <a:ext cx="7772400" cy="4800600"/>
          </a:xfrm>
        </p:spPr>
        <p:txBody>
          <a:bodyPr/>
          <a:lstStyle/>
          <a:p>
            <a:pPr marL="342900" indent="-342900" algn="ctr" eaLnBrk="1" hangingPunct="1">
              <a:lnSpc>
                <a:spcPct val="80000"/>
              </a:lnSpc>
              <a:buNone/>
              <a:defRPr/>
            </a:pPr>
            <a:r>
              <a:rPr lang="en-US" sz="2300" b="1" u="sng">
                <a:effectLst>
                  <a:outerShdw blurRad="38100" dist="38100" dir="2700000" algn="tl">
                    <a:srgbClr val="FFFFFF"/>
                  </a:outerShdw>
                </a:effectLst>
              </a:rPr>
              <a:t>SIGNS AND SYMPTOMS OF ABUSE</a:t>
            </a:r>
          </a:p>
          <a:p>
            <a:pPr marL="342900" indent="-342900" algn="ctr" eaLnBrk="1" hangingPunct="1">
              <a:lnSpc>
                <a:spcPct val="80000"/>
              </a:lnSpc>
              <a:buNone/>
              <a:defRPr/>
            </a:pPr>
            <a:r>
              <a:rPr lang="en-US" sz="2300">
                <a:effectLst>
                  <a:outerShdw blurRad="38100" dist="38100" dir="2700000" algn="tl">
                    <a:srgbClr val="FFFFFF"/>
                  </a:outerShdw>
                </a:effectLst>
              </a:rPr>
              <a:t> </a:t>
            </a:r>
          </a:p>
          <a:p>
            <a:pPr marL="342900" indent="-342900" eaLnBrk="1" hangingPunct="1">
              <a:lnSpc>
                <a:spcPct val="80000"/>
              </a:lnSpc>
              <a:defRPr/>
            </a:pPr>
            <a:r>
              <a:rPr lang="en-US" sz="2300">
                <a:effectLst>
                  <a:outerShdw blurRad="38100" dist="38100" dir="2700000" algn="tl">
                    <a:srgbClr val="FFFFFF"/>
                  </a:outerShdw>
                </a:effectLst>
              </a:rPr>
              <a:t>Dulled mental processes </a:t>
            </a:r>
          </a:p>
          <a:p>
            <a:pPr marL="342900" indent="-342900" eaLnBrk="1" hangingPunct="1">
              <a:lnSpc>
                <a:spcPct val="80000"/>
              </a:lnSpc>
              <a:defRPr/>
            </a:pPr>
            <a:r>
              <a:rPr lang="en-US" sz="2300">
                <a:effectLst>
                  <a:outerShdw blurRad="38100" dist="38100" dir="2700000" algn="tl">
                    <a:srgbClr val="FFFFFF"/>
                  </a:outerShdw>
                </a:effectLst>
              </a:rPr>
              <a:t>Lack of coordination </a:t>
            </a:r>
          </a:p>
          <a:p>
            <a:pPr marL="342900" indent="-342900" eaLnBrk="1" hangingPunct="1">
              <a:lnSpc>
                <a:spcPct val="80000"/>
              </a:lnSpc>
              <a:defRPr/>
            </a:pPr>
            <a:r>
              <a:rPr lang="en-US" sz="2300">
                <a:effectLst>
                  <a:outerShdw blurRad="38100" dist="38100" dir="2700000" algn="tl">
                    <a:srgbClr val="FFFFFF"/>
                  </a:outerShdw>
                </a:effectLst>
              </a:rPr>
              <a:t>Slowed reaction time </a:t>
            </a:r>
          </a:p>
          <a:p>
            <a:pPr marL="342900" indent="-342900" eaLnBrk="1" hangingPunct="1">
              <a:lnSpc>
                <a:spcPct val="80000"/>
              </a:lnSpc>
              <a:defRPr/>
            </a:pPr>
            <a:r>
              <a:rPr lang="en-US" sz="2300">
                <a:effectLst>
                  <a:outerShdw blurRad="38100" dist="38100" dir="2700000" algn="tl">
                    <a:srgbClr val="FFFFFF"/>
                  </a:outerShdw>
                </a:effectLst>
              </a:rPr>
              <a:t>Poor judgment\decision making skills</a:t>
            </a:r>
          </a:p>
          <a:p>
            <a:pPr marL="342900" indent="-342900" eaLnBrk="1" hangingPunct="1">
              <a:lnSpc>
                <a:spcPct val="80000"/>
              </a:lnSpc>
              <a:defRPr/>
            </a:pPr>
            <a:r>
              <a:rPr lang="en-US" sz="2300">
                <a:effectLst>
                  <a:outerShdw blurRad="38100" dist="38100" dir="2700000" algn="tl">
                    <a:srgbClr val="FFFFFF"/>
                  </a:outerShdw>
                </a:effectLst>
              </a:rPr>
              <a:t>Reduced inhibitions </a:t>
            </a:r>
          </a:p>
          <a:p>
            <a:pPr marL="342900" indent="-342900" eaLnBrk="1" hangingPunct="1">
              <a:lnSpc>
                <a:spcPct val="80000"/>
              </a:lnSpc>
              <a:defRPr/>
            </a:pPr>
            <a:r>
              <a:rPr lang="en-US" sz="2300">
                <a:effectLst>
                  <a:outerShdw blurRad="38100" dist="38100" dir="2700000" algn="tl">
                    <a:srgbClr val="FFFFFF"/>
                  </a:outerShdw>
                </a:effectLst>
              </a:rPr>
              <a:t>Withdrawal symptoms</a:t>
            </a:r>
          </a:p>
          <a:p>
            <a:pPr marL="342900" indent="-342900" eaLnBrk="1" hangingPunct="1">
              <a:lnSpc>
                <a:spcPct val="80000"/>
              </a:lnSpc>
              <a:buNone/>
              <a:defRPr/>
            </a:pPr>
            <a:endParaRPr lang="en-US" sz="2300">
              <a:effectLst>
                <a:outerShdw blurRad="38100" dist="38100" dir="2700000" algn="tl">
                  <a:srgbClr val="FFFFFF"/>
                </a:outerShdw>
              </a:effectLst>
            </a:endParaRPr>
          </a:p>
          <a:p>
            <a:pPr marL="342900" indent="-342900" eaLnBrk="1" hangingPunct="1">
              <a:lnSpc>
                <a:spcPct val="80000"/>
              </a:lnSpc>
              <a:buNone/>
              <a:defRPr/>
            </a:pPr>
            <a:r>
              <a:rPr lang="en-US" sz="2300">
                <a:effectLst>
                  <a:outerShdw blurRad="38100" dist="38100" dir="2700000" algn="tl">
                    <a:srgbClr val="FFFFFF"/>
                  </a:outerShdw>
                </a:effectLst>
              </a:rPr>
              <a:t>A 12-oz. can of beer, a 5-oz. glass of wine and a 1.5-oz. shot of hard liquor all contain the same amount of alcohol (1 oz.).</a:t>
            </a:r>
          </a:p>
        </p:txBody>
      </p:sp>
      <p:pic>
        <p:nvPicPr>
          <p:cNvPr id="174084" name="Picture 4" descr="http://www.howstuffworks.com/alcohol.htm">
            <a:hlinkClick r:id="rId2"/>
          </p:cNvPr>
          <p:cNvPicPr>
            <a:picLocks noChangeAspect="1" noChangeArrowheads="1"/>
          </p:cNvPicPr>
          <p:nvPr/>
        </p:nvPicPr>
        <p:blipFill>
          <a:blip r:embed="rId3" cstate="print"/>
          <a:srcRect/>
          <a:stretch>
            <a:fillRect/>
          </a:stretch>
        </p:blipFill>
        <p:spPr bwMode="auto">
          <a:xfrm>
            <a:off x="7772400" y="2209800"/>
            <a:ext cx="1828800" cy="1250950"/>
          </a:xfrm>
          <a:prstGeom prst="rect">
            <a:avLst/>
          </a:prstGeom>
          <a:noFill/>
          <a:ln w="9525">
            <a:noFill/>
            <a:miter lim="800000"/>
            <a:headEnd/>
            <a:tailEnd/>
          </a:ln>
        </p:spPr>
      </p:pic>
      <p:pic>
        <p:nvPicPr>
          <p:cNvPr id="174085" name="Picture 5" descr="wine jpg">
            <a:hlinkClick r:id="rId4"/>
          </p:cNvPr>
          <p:cNvPicPr>
            <a:picLocks noChangeAspect="1" noChangeArrowheads="1"/>
          </p:cNvPicPr>
          <p:nvPr/>
        </p:nvPicPr>
        <p:blipFill>
          <a:blip r:embed="rId5" cstate="print"/>
          <a:srcRect/>
          <a:stretch>
            <a:fillRect/>
          </a:stretch>
        </p:blipFill>
        <p:spPr bwMode="auto">
          <a:xfrm>
            <a:off x="7467600" y="3810001"/>
            <a:ext cx="1371600" cy="923925"/>
          </a:xfrm>
          <a:prstGeom prst="rect">
            <a:avLst/>
          </a:prstGeom>
          <a:noFill/>
          <a:ln w="9525">
            <a:noFill/>
            <a:miter lim="800000"/>
            <a:headEnd/>
            <a:tailEnd/>
          </a:ln>
        </p:spPr>
      </p:pic>
      <p:pic>
        <p:nvPicPr>
          <p:cNvPr id="174086" name="Picture 6" descr="glass1"/>
          <p:cNvPicPr>
            <a:picLocks noChangeAspect="1" noChangeArrowheads="1"/>
          </p:cNvPicPr>
          <p:nvPr/>
        </p:nvPicPr>
        <p:blipFill>
          <a:blip r:embed="rId6" cstate="print"/>
          <a:srcRect/>
          <a:stretch>
            <a:fillRect/>
          </a:stretch>
        </p:blipFill>
        <p:spPr bwMode="auto">
          <a:xfrm>
            <a:off x="9067800" y="3810000"/>
            <a:ext cx="730250" cy="914400"/>
          </a:xfrm>
          <a:prstGeom prst="rect">
            <a:avLst/>
          </a:prstGeom>
          <a:noFill/>
          <a:ln w="9525">
            <a:noFill/>
            <a:miter lim="800000"/>
            <a:headEnd/>
            <a:tailEnd/>
          </a:ln>
        </p:spPr>
      </p:pic>
      <p:sp>
        <p:nvSpPr>
          <p:cNvPr id="9" name="Slide Number Placeholder 5"/>
          <p:cNvSpPr txBox="1">
            <a:spLocks noGrp="1"/>
          </p:cNvSpPr>
          <p:nvPr/>
        </p:nvSpPr>
        <p:spPr bwMode="auto">
          <a:xfrm>
            <a:off x="10058401" y="6400800"/>
            <a:ext cx="409575" cy="304800"/>
          </a:xfrm>
          <a:prstGeom prst="rect">
            <a:avLst/>
          </a:prstGeom>
          <a:noFill/>
          <a:ln>
            <a:miter lim="800000"/>
            <a:headEnd/>
            <a:tailEnd/>
          </a:ln>
        </p:spPr>
        <p:txBody>
          <a:bodyPr/>
          <a:lstStyle/>
          <a:p>
            <a:pPr algn="r">
              <a:defRPr/>
            </a:pPr>
            <a:fld id="{6D4B8095-6C97-4416-B32E-5C958CA21A5D}" type="slidenum">
              <a:rPr lang="en-US" sz="1400">
                <a:solidFill>
                  <a:prstClr val="black"/>
                </a:solidFill>
                <a:effectLst>
                  <a:outerShdw blurRad="38100" dist="38100" dir="2700000" algn="tl">
                    <a:srgbClr val="C0C0C0"/>
                  </a:outerShdw>
                </a:effectLst>
                <a:latin typeface="Times New Roman" pitchFamily="18" charset="0"/>
              </a:rPr>
              <a:pPr algn="r">
                <a:defRPr/>
              </a:pPr>
              <a:t>143</a:t>
            </a:fld>
            <a:endParaRPr lang="en-US" sz="1400">
              <a:solidFill>
                <a:prstClr val="black"/>
              </a:solidFill>
              <a:effectLst>
                <a:outerShdw blurRad="38100" dist="38100" dir="2700000" algn="tl">
                  <a:srgbClr val="C0C0C0"/>
                </a:outerShdw>
              </a:effectLst>
              <a:latin typeface="Times New Roman" pitchFamily="18" charset="0"/>
            </a:endParaRP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51" name="Rectangle 7"/>
          <p:cNvSpPr>
            <a:spLocks noGrp="1"/>
          </p:cNvSpPr>
          <p:nvPr>
            <p:ph type="title" idx="4294967295"/>
          </p:nvPr>
        </p:nvSpPr>
        <p:spPr/>
        <p:txBody>
          <a:bodyPr/>
          <a:lstStyle/>
          <a:p>
            <a:pPr eaLnBrk="1" hangingPunct="1">
              <a:defRPr/>
            </a:pPr>
            <a:r>
              <a:rPr lang="en-US">
                <a:effectLst>
                  <a:outerShdw blurRad="38100" dist="38100" dir="2700000" algn="tl">
                    <a:srgbClr val="000000"/>
                  </a:outerShdw>
                </a:effectLst>
              </a:rPr>
              <a:t>Research</a:t>
            </a:r>
            <a:r>
              <a:rPr lang="en-US" b="1">
                <a:effectLst>
                  <a:outerShdw blurRad="38100" dist="38100" dir="2700000" algn="tl">
                    <a:srgbClr val="000000"/>
                  </a:outerShdw>
                </a:effectLst>
              </a:rPr>
              <a:t> ??</a:t>
            </a:r>
          </a:p>
        </p:txBody>
      </p:sp>
      <p:sp>
        <p:nvSpPr>
          <p:cNvPr id="175107" name="Rectangle 4"/>
          <p:cNvSpPr>
            <a:spLocks noChangeArrowheads="1"/>
          </p:cNvSpPr>
          <p:nvPr/>
        </p:nvSpPr>
        <p:spPr bwMode="auto">
          <a:xfrm>
            <a:off x="4068764" y="1676401"/>
            <a:ext cx="4054475" cy="3444875"/>
          </a:xfrm>
          <a:prstGeom prst="rect">
            <a:avLst/>
          </a:prstGeom>
          <a:noFill/>
          <a:ln w="9525">
            <a:noFill/>
            <a:miter lim="800000"/>
            <a:headEnd/>
            <a:tailEnd/>
          </a:ln>
        </p:spPr>
        <p:txBody>
          <a:bodyPr wrap="none" tIns="196788" anchor="ctr">
            <a:spAutoFit/>
          </a:bodyPr>
          <a:lstStyle/>
          <a:p>
            <a:br>
              <a:rPr lang="en-US" b="1">
                <a:solidFill>
                  <a:srgbClr val="000000"/>
                </a:solidFill>
                <a:latin typeface="Arial" charset="0"/>
                <a:cs typeface="Arial" charset="0"/>
              </a:rPr>
            </a:br>
            <a:br>
              <a:rPr lang="en-US" b="1">
                <a:solidFill>
                  <a:srgbClr val="000000"/>
                </a:solidFill>
                <a:latin typeface="Arial" charset="0"/>
                <a:cs typeface="Arial" charset="0"/>
              </a:rPr>
            </a:br>
            <a:endParaRPr lang="en-US" sz="1100">
              <a:solidFill>
                <a:prstClr val="black"/>
              </a:solidFill>
              <a:latin typeface="Times New Roman" pitchFamily="18" charset="0"/>
            </a:endParaRPr>
          </a:p>
          <a:p>
            <a:pPr eaLnBrk="0" hangingPunct="0"/>
            <a:r>
              <a:rPr lang="en-US" sz="2400">
                <a:solidFill>
                  <a:prstClr val="black"/>
                </a:solidFill>
                <a:latin typeface="Times New Roman" pitchFamily="18" charset="0"/>
              </a:rPr>
              <a:t>  </a:t>
            </a:r>
            <a:r>
              <a:rPr lang="en-US" sz="16300">
                <a:solidFill>
                  <a:prstClr val="black"/>
                </a:solidFill>
                <a:latin typeface="Times New Roman" pitchFamily="18" charset="0"/>
              </a:rPr>
              <a:t> </a:t>
            </a:r>
            <a:r>
              <a:rPr lang="en-US" sz="2400">
                <a:solidFill>
                  <a:prstClr val="black"/>
                </a:solidFill>
                <a:latin typeface="Times New Roman" pitchFamily="18" charset="0"/>
              </a:rPr>
              <a:t>                                          </a:t>
            </a:r>
          </a:p>
        </p:txBody>
      </p:sp>
      <p:pic>
        <p:nvPicPr>
          <p:cNvPr id="175108" name="Picture 5" descr="alcohol-research"/>
          <p:cNvPicPr>
            <a:picLocks noChangeAspect="1" noChangeArrowheads="1"/>
          </p:cNvPicPr>
          <p:nvPr/>
        </p:nvPicPr>
        <p:blipFill>
          <a:blip r:embed="rId2" cstate="print"/>
          <a:srcRect/>
          <a:stretch>
            <a:fillRect/>
          </a:stretch>
        </p:blipFill>
        <p:spPr bwMode="auto">
          <a:xfrm>
            <a:off x="2438400" y="1752601"/>
            <a:ext cx="7010400" cy="4519613"/>
          </a:xfrm>
          <a:prstGeom prst="rect">
            <a:avLst/>
          </a:prstGeom>
          <a:noFill/>
          <a:ln w="9525">
            <a:noFill/>
            <a:miter lim="800000"/>
            <a:headEnd/>
            <a:tailEnd/>
          </a:ln>
        </p:spPr>
      </p:pic>
      <p:sp>
        <p:nvSpPr>
          <p:cNvPr id="7" name="Slide Number Placeholder 5"/>
          <p:cNvSpPr txBox="1">
            <a:spLocks noGrp="1"/>
          </p:cNvSpPr>
          <p:nvPr/>
        </p:nvSpPr>
        <p:spPr bwMode="auto">
          <a:xfrm>
            <a:off x="10058401" y="6400800"/>
            <a:ext cx="409575" cy="304800"/>
          </a:xfrm>
          <a:prstGeom prst="rect">
            <a:avLst/>
          </a:prstGeom>
          <a:noFill/>
          <a:ln>
            <a:miter lim="800000"/>
            <a:headEnd/>
            <a:tailEnd/>
          </a:ln>
        </p:spPr>
        <p:txBody>
          <a:bodyPr/>
          <a:lstStyle/>
          <a:p>
            <a:pPr algn="r">
              <a:defRPr/>
            </a:pPr>
            <a:fld id="{6D4B8095-6C97-4416-B32E-5C958CA21A5D}" type="slidenum">
              <a:rPr lang="en-US" sz="1400">
                <a:solidFill>
                  <a:prstClr val="black"/>
                </a:solidFill>
                <a:effectLst>
                  <a:outerShdw blurRad="38100" dist="38100" dir="2700000" algn="tl">
                    <a:srgbClr val="C0C0C0"/>
                  </a:outerShdw>
                </a:effectLst>
                <a:latin typeface="Times New Roman" pitchFamily="18" charset="0"/>
              </a:rPr>
              <a:pPr algn="r">
                <a:defRPr/>
              </a:pPr>
              <a:t>144</a:t>
            </a:fld>
            <a:endParaRPr lang="en-US" sz="1400">
              <a:solidFill>
                <a:prstClr val="black"/>
              </a:solidFill>
              <a:effectLst>
                <a:outerShdw blurRad="38100" dist="38100" dir="2700000" algn="tl">
                  <a:srgbClr val="C0C0C0"/>
                </a:outerShdw>
              </a:effectLst>
              <a:latin typeface="Times New Roman" pitchFamily="18" charset="0"/>
            </a:endParaRP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idx="4294967295"/>
          </p:nvPr>
        </p:nvSpPr>
        <p:spPr>
          <a:xfrm>
            <a:off x="1828800" y="381001"/>
            <a:ext cx="8534400" cy="525463"/>
          </a:xfrm>
        </p:spPr>
        <p:txBody>
          <a:bodyPr anchor="ctr"/>
          <a:lstStyle/>
          <a:p>
            <a:pPr eaLnBrk="1" hangingPunct="1">
              <a:defRPr/>
            </a:pPr>
            <a:r>
              <a:rPr lang="en-US" sz="1900" b="1" u="sng">
                <a:solidFill>
                  <a:schemeClr val="tx1"/>
                </a:solidFill>
                <a:cs typeface="Times New Roman" pitchFamily="18" charset="0"/>
              </a:rPr>
              <a:t>Federal Motor Carrier Safety Administration (FMCSA)</a:t>
            </a:r>
            <a:br>
              <a:rPr lang="en-US" sz="1900" b="1">
                <a:solidFill>
                  <a:schemeClr val="tx1"/>
                </a:solidFill>
                <a:cs typeface="Times New Roman" pitchFamily="18" charset="0"/>
              </a:rPr>
            </a:br>
            <a:r>
              <a:rPr lang="en-US" sz="1900" b="1">
                <a:solidFill>
                  <a:schemeClr val="tx1"/>
                </a:solidFill>
                <a:cs typeface="Times New Roman" pitchFamily="18" charset="0"/>
              </a:rPr>
              <a:t>Anti-drug and Alcohol Misuse Prevention Program Elements</a:t>
            </a:r>
          </a:p>
        </p:txBody>
      </p:sp>
      <p:sp>
        <p:nvSpPr>
          <p:cNvPr id="212995" name="Rectangle 3"/>
          <p:cNvSpPr>
            <a:spLocks noGrp="1" noChangeArrowheads="1"/>
          </p:cNvSpPr>
          <p:nvPr>
            <p:ph type="body" idx="4294967295"/>
          </p:nvPr>
        </p:nvSpPr>
        <p:spPr>
          <a:xfrm>
            <a:off x="2057400" y="990601"/>
            <a:ext cx="8229600" cy="4683125"/>
          </a:xfrm>
        </p:spPr>
        <p:txBody>
          <a:bodyPr/>
          <a:lstStyle/>
          <a:p>
            <a:pPr marL="342900" indent="-342900" eaLnBrk="1" hangingPunct="1">
              <a:lnSpc>
                <a:spcPct val="80000"/>
              </a:lnSpc>
              <a:defRPr/>
            </a:pPr>
            <a:endParaRPr lang="en-US" sz="1000">
              <a:effectLst>
                <a:outerShdw blurRad="38100" dist="38100" dir="2700000" algn="tl">
                  <a:srgbClr val="FFFFFF"/>
                </a:outerShdw>
              </a:effectLst>
            </a:endParaRPr>
          </a:p>
          <a:p>
            <a:pPr marL="342900" indent="-342900" eaLnBrk="1" hangingPunct="1">
              <a:lnSpc>
                <a:spcPct val="80000"/>
              </a:lnSpc>
              <a:defRPr/>
            </a:pPr>
            <a:endParaRPr lang="en-US" sz="1000">
              <a:effectLst>
                <a:outerShdw blurRad="38100" dist="38100" dir="2700000" algn="tl">
                  <a:srgbClr val="FFFFFF"/>
                </a:outerShdw>
              </a:effectLst>
            </a:endParaRPr>
          </a:p>
          <a:p>
            <a:pPr marL="342900" indent="-342900" eaLnBrk="1" hangingPunct="1">
              <a:lnSpc>
                <a:spcPct val="80000"/>
              </a:lnSpc>
              <a:defRPr/>
            </a:pPr>
            <a:endParaRPr lang="en-US" sz="1000">
              <a:effectLst>
                <a:outerShdw blurRad="38100" dist="38100" dir="2700000" algn="tl">
                  <a:srgbClr val="FFFFFF"/>
                </a:outerShdw>
              </a:effectLst>
            </a:endParaRPr>
          </a:p>
          <a:p>
            <a:pPr marL="342900" indent="-342900" eaLnBrk="1" hangingPunct="1">
              <a:lnSpc>
                <a:spcPct val="80000"/>
              </a:lnSpc>
              <a:defRPr/>
            </a:pPr>
            <a:endParaRPr lang="en-US" sz="1000">
              <a:effectLst>
                <a:outerShdw blurRad="38100" dist="38100" dir="2700000" algn="tl">
                  <a:srgbClr val="FFFFFF"/>
                </a:outerShdw>
              </a:effectLst>
            </a:endParaRPr>
          </a:p>
          <a:p>
            <a:pPr marL="342900" indent="-342900" eaLnBrk="1" hangingPunct="1">
              <a:lnSpc>
                <a:spcPct val="80000"/>
              </a:lnSpc>
              <a:defRPr/>
            </a:pPr>
            <a:endParaRPr lang="en-US" sz="1000">
              <a:effectLst>
                <a:outerShdw blurRad="38100" dist="38100" dir="2700000" algn="tl">
                  <a:srgbClr val="FFFFFF"/>
                </a:outerShdw>
              </a:effectLst>
            </a:endParaRPr>
          </a:p>
          <a:p>
            <a:pPr marL="342900" indent="-342900" eaLnBrk="1" hangingPunct="1">
              <a:lnSpc>
                <a:spcPct val="80000"/>
              </a:lnSpc>
              <a:defRPr/>
            </a:pPr>
            <a:endParaRPr lang="en-US" sz="1000">
              <a:effectLst>
                <a:outerShdw blurRad="38100" dist="38100" dir="2700000" algn="tl">
                  <a:srgbClr val="FFFFFF"/>
                </a:outerShdw>
              </a:effectLst>
            </a:endParaRPr>
          </a:p>
          <a:p>
            <a:pPr marL="342900" indent="-342900" eaLnBrk="1" hangingPunct="1">
              <a:lnSpc>
                <a:spcPct val="80000"/>
              </a:lnSpc>
              <a:defRPr/>
            </a:pPr>
            <a:endParaRPr lang="en-US" sz="1000">
              <a:effectLst>
                <a:outerShdw blurRad="38100" dist="38100" dir="2700000" algn="tl">
                  <a:srgbClr val="FFFFFF"/>
                </a:outerShdw>
              </a:effectLst>
            </a:endParaRPr>
          </a:p>
          <a:p>
            <a:pPr marL="342900" indent="-342900" eaLnBrk="1" hangingPunct="1">
              <a:lnSpc>
                <a:spcPct val="80000"/>
              </a:lnSpc>
              <a:defRPr/>
            </a:pPr>
            <a:endParaRPr lang="en-US" sz="1000">
              <a:effectLst>
                <a:outerShdw blurRad="38100" dist="38100" dir="2700000" algn="tl">
                  <a:srgbClr val="FFFFFF"/>
                </a:outerShdw>
              </a:effectLst>
            </a:endParaRPr>
          </a:p>
          <a:p>
            <a:pPr marL="342900" indent="-342900" eaLnBrk="1" hangingPunct="1">
              <a:lnSpc>
                <a:spcPct val="80000"/>
              </a:lnSpc>
              <a:defRPr/>
            </a:pPr>
            <a:endParaRPr lang="en-US" sz="1000">
              <a:effectLst>
                <a:outerShdw blurRad="38100" dist="38100" dir="2700000" algn="tl">
                  <a:srgbClr val="FFFFFF"/>
                </a:outerShdw>
              </a:effectLst>
            </a:endParaRPr>
          </a:p>
          <a:p>
            <a:pPr marL="342900" indent="-342900" eaLnBrk="1" hangingPunct="1">
              <a:lnSpc>
                <a:spcPct val="80000"/>
              </a:lnSpc>
              <a:defRPr/>
            </a:pPr>
            <a:endParaRPr lang="en-US" sz="1000">
              <a:effectLst>
                <a:outerShdw blurRad="38100" dist="38100" dir="2700000" algn="tl">
                  <a:srgbClr val="FFFFFF"/>
                </a:outerShdw>
              </a:effectLst>
            </a:endParaRPr>
          </a:p>
          <a:p>
            <a:pPr marL="342900" indent="-342900" eaLnBrk="1" hangingPunct="1">
              <a:lnSpc>
                <a:spcPct val="80000"/>
              </a:lnSpc>
              <a:defRPr/>
            </a:pPr>
            <a:endParaRPr lang="en-US" sz="1000">
              <a:effectLst>
                <a:outerShdw blurRad="38100" dist="38100" dir="2700000" algn="tl">
                  <a:srgbClr val="FFFFFF"/>
                </a:outerShdw>
              </a:effectLst>
            </a:endParaRPr>
          </a:p>
          <a:p>
            <a:pPr marL="342900" indent="-342900" eaLnBrk="1" hangingPunct="1">
              <a:lnSpc>
                <a:spcPct val="80000"/>
              </a:lnSpc>
              <a:defRPr/>
            </a:pPr>
            <a:endParaRPr lang="en-US" sz="1000">
              <a:effectLst>
                <a:outerShdw blurRad="38100" dist="38100" dir="2700000" algn="tl">
                  <a:srgbClr val="FFFFFF"/>
                </a:outerShdw>
              </a:effectLst>
            </a:endParaRPr>
          </a:p>
          <a:p>
            <a:pPr marL="342900" indent="-342900" eaLnBrk="1" hangingPunct="1">
              <a:lnSpc>
                <a:spcPct val="80000"/>
              </a:lnSpc>
              <a:defRPr/>
            </a:pPr>
            <a:endParaRPr lang="en-US" sz="1000">
              <a:effectLst>
                <a:outerShdw blurRad="38100" dist="38100" dir="2700000" algn="tl">
                  <a:srgbClr val="FFFFFF"/>
                </a:outerShdw>
              </a:effectLst>
            </a:endParaRPr>
          </a:p>
          <a:p>
            <a:pPr marL="342900" indent="-342900" eaLnBrk="1" hangingPunct="1">
              <a:lnSpc>
                <a:spcPct val="80000"/>
              </a:lnSpc>
              <a:defRPr/>
            </a:pPr>
            <a:endParaRPr lang="en-US" sz="1000">
              <a:effectLst>
                <a:outerShdw blurRad="38100" dist="38100" dir="2700000" algn="tl">
                  <a:srgbClr val="FFFFFF"/>
                </a:outerShdw>
              </a:effectLst>
            </a:endParaRPr>
          </a:p>
          <a:p>
            <a:pPr marL="342900" indent="-342900" eaLnBrk="1" hangingPunct="1">
              <a:lnSpc>
                <a:spcPct val="80000"/>
              </a:lnSpc>
              <a:defRPr/>
            </a:pPr>
            <a:endParaRPr lang="en-US" sz="1000">
              <a:effectLst>
                <a:outerShdw blurRad="38100" dist="38100" dir="2700000" algn="tl">
                  <a:srgbClr val="FFFFFF"/>
                </a:outerShdw>
              </a:effectLst>
            </a:endParaRPr>
          </a:p>
          <a:p>
            <a:pPr marL="342900" indent="-342900" eaLnBrk="1" hangingPunct="1">
              <a:lnSpc>
                <a:spcPct val="80000"/>
              </a:lnSpc>
              <a:defRPr/>
            </a:pPr>
            <a:endParaRPr lang="en-US" sz="1000">
              <a:effectLst>
                <a:outerShdw blurRad="38100" dist="38100" dir="2700000" algn="tl">
                  <a:srgbClr val="FFFFFF"/>
                </a:outerShdw>
              </a:effectLst>
            </a:endParaRPr>
          </a:p>
          <a:p>
            <a:pPr marL="342900" indent="-342900" eaLnBrk="1" hangingPunct="1">
              <a:lnSpc>
                <a:spcPct val="80000"/>
              </a:lnSpc>
              <a:defRPr/>
            </a:pPr>
            <a:endParaRPr lang="en-US" sz="1000">
              <a:effectLst>
                <a:outerShdw blurRad="38100" dist="38100" dir="2700000" algn="tl">
                  <a:srgbClr val="FFFFFF"/>
                </a:outerShdw>
              </a:effectLst>
            </a:endParaRPr>
          </a:p>
          <a:p>
            <a:pPr marL="342900" indent="-342900" eaLnBrk="1" hangingPunct="1">
              <a:lnSpc>
                <a:spcPct val="80000"/>
              </a:lnSpc>
              <a:defRPr/>
            </a:pPr>
            <a:endParaRPr lang="en-US" sz="1000">
              <a:effectLst>
                <a:outerShdw blurRad="38100" dist="38100" dir="2700000" algn="tl">
                  <a:srgbClr val="FFFFFF"/>
                </a:outerShdw>
              </a:effectLst>
            </a:endParaRPr>
          </a:p>
          <a:p>
            <a:pPr marL="342900" indent="-342900" eaLnBrk="1" hangingPunct="1">
              <a:lnSpc>
                <a:spcPct val="80000"/>
              </a:lnSpc>
              <a:defRPr/>
            </a:pPr>
            <a:endParaRPr lang="en-US" sz="1000">
              <a:effectLst>
                <a:outerShdw blurRad="38100" dist="38100" dir="2700000" algn="tl">
                  <a:srgbClr val="FFFFFF"/>
                </a:outerShdw>
              </a:effectLst>
            </a:endParaRPr>
          </a:p>
          <a:p>
            <a:pPr marL="342900" indent="-342900" eaLnBrk="1" hangingPunct="1">
              <a:lnSpc>
                <a:spcPct val="80000"/>
              </a:lnSpc>
              <a:defRPr/>
            </a:pPr>
            <a:endParaRPr lang="en-US" sz="1000">
              <a:effectLst>
                <a:outerShdw blurRad="38100" dist="38100" dir="2700000" algn="tl">
                  <a:srgbClr val="FFFFFF"/>
                </a:outerShdw>
              </a:effectLst>
            </a:endParaRPr>
          </a:p>
          <a:p>
            <a:pPr marL="342900" indent="-342900" eaLnBrk="1" hangingPunct="1">
              <a:lnSpc>
                <a:spcPct val="80000"/>
              </a:lnSpc>
              <a:defRPr/>
            </a:pPr>
            <a:endParaRPr lang="en-US" sz="1000">
              <a:effectLst>
                <a:outerShdw blurRad="38100" dist="38100" dir="2700000" algn="tl">
                  <a:srgbClr val="FFFFFF"/>
                </a:outerShdw>
              </a:effectLst>
            </a:endParaRPr>
          </a:p>
          <a:p>
            <a:pPr marL="342900" indent="-342900" eaLnBrk="1" hangingPunct="1">
              <a:lnSpc>
                <a:spcPct val="80000"/>
              </a:lnSpc>
              <a:defRPr/>
            </a:pPr>
            <a:endParaRPr lang="en-US" sz="1000">
              <a:effectLst>
                <a:outerShdw blurRad="38100" dist="38100" dir="2700000" algn="tl">
                  <a:srgbClr val="FFFFFF"/>
                </a:outerShdw>
              </a:effectLst>
            </a:endParaRPr>
          </a:p>
          <a:p>
            <a:pPr marL="342900" indent="-342900" eaLnBrk="1" hangingPunct="1">
              <a:lnSpc>
                <a:spcPct val="80000"/>
              </a:lnSpc>
              <a:defRPr/>
            </a:pPr>
            <a:endParaRPr lang="en-US" sz="1000">
              <a:effectLst>
                <a:outerShdw blurRad="38100" dist="38100" dir="2700000" algn="tl">
                  <a:srgbClr val="FFFFFF"/>
                </a:outerShdw>
              </a:effectLst>
            </a:endParaRPr>
          </a:p>
          <a:p>
            <a:pPr marL="342900" indent="-342900" eaLnBrk="1" hangingPunct="1">
              <a:lnSpc>
                <a:spcPct val="80000"/>
              </a:lnSpc>
              <a:defRPr/>
            </a:pPr>
            <a:endParaRPr lang="en-US" sz="1000">
              <a:effectLst>
                <a:outerShdw blurRad="38100" dist="38100" dir="2700000" algn="tl">
                  <a:srgbClr val="FFFFFF"/>
                </a:outerShdw>
              </a:effectLst>
            </a:endParaRPr>
          </a:p>
          <a:p>
            <a:pPr marL="342900" indent="-342900" eaLnBrk="1" hangingPunct="1">
              <a:lnSpc>
                <a:spcPct val="80000"/>
              </a:lnSpc>
              <a:defRPr/>
            </a:pPr>
            <a:endParaRPr lang="en-US" sz="1000">
              <a:effectLst>
                <a:outerShdw blurRad="38100" dist="38100" dir="2700000" algn="tl">
                  <a:srgbClr val="FFFFFF"/>
                </a:outerShdw>
              </a:effectLst>
            </a:endParaRPr>
          </a:p>
          <a:p>
            <a:pPr marL="342900" indent="-342900" eaLnBrk="1" hangingPunct="1">
              <a:lnSpc>
                <a:spcPct val="80000"/>
              </a:lnSpc>
              <a:defRPr/>
            </a:pPr>
            <a:endParaRPr lang="en-US" sz="1000">
              <a:effectLst>
                <a:outerShdw blurRad="38100" dist="38100" dir="2700000" algn="tl">
                  <a:srgbClr val="FFFFFF"/>
                </a:outerShdw>
              </a:effectLst>
            </a:endParaRPr>
          </a:p>
        </p:txBody>
      </p:sp>
      <p:pic>
        <p:nvPicPr>
          <p:cNvPr id="215044" name="Picture 4" descr="g_d3_svs%5b1%5d"/>
          <p:cNvPicPr>
            <a:picLocks noChangeAspect="1" noChangeArrowheads="1"/>
          </p:cNvPicPr>
          <p:nvPr/>
        </p:nvPicPr>
        <p:blipFill>
          <a:blip r:embed="rId2" cstate="print"/>
          <a:srcRect/>
          <a:stretch>
            <a:fillRect/>
          </a:stretch>
        </p:blipFill>
        <p:spPr bwMode="auto">
          <a:xfrm>
            <a:off x="4495800" y="2133601"/>
            <a:ext cx="3214688" cy="3533775"/>
          </a:xfrm>
          <a:prstGeom prst="rect">
            <a:avLst/>
          </a:prstGeom>
          <a:noFill/>
          <a:ln w="9525">
            <a:noFill/>
            <a:miter lim="800000"/>
            <a:headEnd/>
            <a:tailEnd/>
          </a:ln>
        </p:spPr>
      </p:pic>
      <p:sp>
        <p:nvSpPr>
          <p:cNvPr id="7" name="Slide Number Placeholder 5"/>
          <p:cNvSpPr txBox="1">
            <a:spLocks noGrp="1"/>
          </p:cNvSpPr>
          <p:nvPr/>
        </p:nvSpPr>
        <p:spPr bwMode="auto">
          <a:xfrm>
            <a:off x="10058401" y="6400800"/>
            <a:ext cx="409575" cy="304800"/>
          </a:xfrm>
          <a:prstGeom prst="rect">
            <a:avLst/>
          </a:prstGeom>
          <a:noFill/>
          <a:ln>
            <a:miter lim="800000"/>
            <a:headEnd/>
            <a:tailEnd/>
          </a:ln>
        </p:spPr>
        <p:txBody>
          <a:bodyPr/>
          <a:lstStyle/>
          <a:p>
            <a:pPr algn="r">
              <a:defRPr/>
            </a:pPr>
            <a:fld id="{6D4B8095-6C97-4416-B32E-5C958CA21A5D}" type="slidenum">
              <a:rPr lang="en-US" sz="1400">
                <a:solidFill>
                  <a:prstClr val="black"/>
                </a:solidFill>
                <a:effectLst>
                  <a:outerShdw blurRad="38100" dist="38100" dir="2700000" algn="tl">
                    <a:srgbClr val="C0C0C0"/>
                  </a:outerShdw>
                </a:effectLst>
                <a:latin typeface="Times New Roman" pitchFamily="18" charset="0"/>
              </a:rPr>
              <a:pPr algn="r">
                <a:defRPr/>
              </a:pPr>
              <a:t>145</a:t>
            </a:fld>
            <a:endParaRPr lang="en-US" sz="1400">
              <a:solidFill>
                <a:prstClr val="black"/>
              </a:solidFill>
              <a:effectLst>
                <a:outerShdw blurRad="38100" dist="38100" dir="2700000" algn="tl">
                  <a:srgbClr val="C0C0C0"/>
                </a:outerShdw>
              </a:effectLst>
              <a:latin typeface="Times New Roman" pitchFamily="18" charset="0"/>
            </a:endParaRP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idx="4294967295"/>
          </p:nvPr>
        </p:nvSpPr>
        <p:spPr/>
        <p:txBody>
          <a:bodyPr anchor="ctr"/>
          <a:lstStyle/>
          <a:p>
            <a:pPr eaLnBrk="1" hangingPunct="1">
              <a:defRPr/>
            </a:pPr>
            <a:r>
              <a:rPr lang="en-US" sz="1400" b="1">
                <a:solidFill>
                  <a:schemeClr val="tx1"/>
                </a:solidFill>
              </a:rPr>
              <a:t>Review of Federal Transportation Administration Drug Testing and Alcohol Misuse Prevention Programs,</a:t>
            </a:r>
            <a:br>
              <a:rPr lang="en-US" sz="1400" b="1">
                <a:solidFill>
                  <a:schemeClr val="tx1"/>
                </a:solidFill>
              </a:rPr>
            </a:br>
            <a:r>
              <a:rPr lang="en-US" sz="1400" b="1">
                <a:solidFill>
                  <a:schemeClr val="tx1"/>
                </a:solidFill>
              </a:rPr>
              <a:t>Department of Transportation Procedures for Transportation Workplace </a:t>
            </a:r>
            <a:br>
              <a:rPr lang="en-US" sz="1400" b="1">
                <a:solidFill>
                  <a:schemeClr val="tx1"/>
                </a:solidFill>
              </a:rPr>
            </a:br>
            <a:r>
              <a:rPr lang="en-US" sz="1400" b="1">
                <a:solidFill>
                  <a:schemeClr val="tx1"/>
                </a:solidFill>
              </a:rPr>
              <a:t>Drug and Alcohol Testing Programs</a:t>
            </a:r>
            <a:endParaRPr lang="en-US" sz="1400" b="1" u="sng">
              <a:solidFill>
                <a:schemeClr val="tx1"/>
              </a:solidFill>
            </a:endParaRPr>
          </a:p>
        </p:txBody>
      </p:sp>
      <p:sp>
        <p:nvSpPr>
          <p:cNvPr id="203779" name="Rectangle 3"/>
          <p:cNvSpPr>
            <a:spLocks noGrp="1" noChangeArrowheads="1"/>
          </p:cNvSpPr>
          <p:nvPr>
            <p:ph type="body" idx="4294967295"/>
          </p:nvPr>
        </p:nvSpPr>
        <p:spPr>
          <a:xfrm>
            <a:off x="1981200" y="1752601"/>
            <a:ext cx="8229600" cy="4378325"/>
          </a:xfrm>
        </p:spPr>
        <p:txBody>
          <a:bodyPr/>
          <a:lstStyle/>
          <a:p>
            <a:pPr marL="342900" indent="-342900" eaLnBrk="1" hangingPunct="1">
              <a:lnSpc>
                <a:spcPct val="80000"/>
              </a:lnSpc>
              <a:buNone/>
              <a:defRPr/>
            </a:pPr>
            <a:r>
              <a:rPr lang="en-US" sz="1400" b="1" u="sng">
                <a:effectLst>
                  <a:outerShdw blurRad="38100" dist="38100" dir="2700000" algn="tl">
                    <a:srgbClr val="FFFFFF"/>
                  </a:outerShdw>
                </a:effectLst>
              </a:rPr>
              <a:t>Background</a:t>
            </a:r>
          </a:p>
          <a:p>
            <a:pPr marL="342900" indent="-342900" eaLnBrk="1" hangingPunct="1">
              <a:lnSpc>
                <a:spcPct val="80000"/>
              </a:lnSpc>
              <a:buClr>
                <a:schemeClr val="tx2"/>
              </a:buClr>
              <a:buFont typeface="Wingdings" pitchFamily="2" charset="2"/>
              <a:buChar char="Ø"/>
              <a:defRPr/>
            </a:pPr>
            <a:r>
              <a:rPr lang="en-US" sz="1400">
                <a:effectLst>
                  <a:outerShdw blurRad="38100" dist="38100" dir="2700000" algn="tl">
                    <a:srgbClr val="FFFFFF"/>
                  </a:outerShdw>
                </a:effectLst>
              </a:rPr>
              <a:t>Drug and alcohol testing of </a:t>
            </a:r>
            <a:r>
              <a:rPr lang="en-US" sz="1400" b="1">
                <a:effectLst>
                  <a:outerShdw blurRad="38100" dist="38100" dir="2700000" algn="tl">
                    <a:srgbClr val="FFFFFF"/>
                  </a:outerShdw>
                </a:effectLst>
              </a:rPr>
              <a:t>Department of Transportation (DOT)</a:t>
            </a:r>
            <a:r>
              <a:rPr lang="en-US" sz="1400">
                <a:effectLst>
                  <a:outerShdw blurRad="38100" dist="38100" dir="2700000" algn="tl">
                    <a:srgbClr val="FFFFFF"/>
                  </a:outerShdw>
                </a:effectLst>
              </a:rPr>
              <a:t> operational area employees was the result of the U.S. Government vigorously pursuing safety initiatives in the transportation industry.  To achieve these safety goals and to prevent accidents involving prohibited drug and alcohol use, comprehensive drug and alcohol regulations were established to ensure that public safety is not compromised.  </a:t>
            </a:r>
          </a:p>
          <a:p>
            <a:pPr marL="342900" indent="-342900" eaLnBrk="1" hangingPunct="1">
              <a:lnSpc>
                <a:spcPct val="80000"/>
              </a:lnSpc>
              <a:buClr>
                <a:schemeClr val="tx2"/>
              </a:buClr>
              <a:buFont typeface="Wingdings" pitchFamily="2" charset="2"/>
              <a:buChar char="Ø"/>
              <a:defRPr/>
            </a:pPr>
            <a:r>
              <a:rPr lang="en-US" sz="1400">
                <a:effectLst>
                  <a:outerShdw blurRad="38100" dist="38100" dir="2700000" algn="tl">
                    <a:srgbClr val="FFFFFF"/>
                  </a:outerShdw>
                </a:effectLst>
              </a:rPr>
              <a:t>Since 1989, Federal regulations have required drug testing of certain DOT industry employees.  In 1995, the DOT’s drug testing program was expanded to include alcohol testing regulations (Alcohol Misuse Prevention Program).  In developing these regulations, the DOT carefully balanced the government’s commitment to public safety with the privacy rights of employees.</a:t>
            </a:r>
          </a:p>
          <a:p>
            <a:pPr marL="342900" indent="-342900" eaLnBrk="1" hangingPunct="1">
              <a:lnSpc>
                <a:spcPct val="80000"/>
              </a:lnSpc>
              <a:buClr>
                <a:schemeClr val="tx2"/>
              </a:buClr>
              <a:buFont typeface="Wingdings" pitchFamily="2" charset="2"/>
              <a:buChar char="Ø"/>
              <a:defRPr/>
            </a:pPr>
            <a:r>
              <a:rPr lang="en-US" sz="1400">
                <a:effectLst>
                  <a:outerShdw blurRad="38100" dist="38100" dir="2700000" algn="tl">
                    <a:srgbClr val="FFFFFF"/>
                  </a:outerShdw>
                </a:effectLst>
              </a:rPr>
              <a:t>The U.S. Department of Health and Human Services (HHS) has approved testing protocols and positive thresholds for the five drugs in which urinalysis testing is required---cocaine, marijuana, opiates, phencyclidine (PCP) and amphetamines.  These protocols and thresholds are crucial to the accuracy and integrity of the testing process.  The U.S. Courts have upheld these same testing protocols and thresholds.</a:t>
            </a:r>
          </a:p>
          <a:p>
            <a:pPr marL="342900" indent="-342900" eaLnBrk="1" hangingPunct="1">
              <a:lnSpc>
                <a:spcPct val="80000"/>
              </a:lnSpc>
              <a:buClr>
                <a:schemeClr val="tx2"/>
              </a:buClr>
              <a:buFont typeface="Wingdings" pitchFamily="2" charset="2"/>
              <a:buChar char="Ø"/>
              <a:defRPr/>
            </a:pPr>
            <a:r>
              <a:rPr lang="en-US" sz="1400">
                <a:effectLst>
                  <a:outerShdw blurRad="38100" dist="38100" dir="2700000" algn="tl">
                    <a:srgbClr val="FFFFFF"/>
                  </a:outerShdw>
                </a:effectLst>
              </a:rPr>
              <a:t>The Department of Transportation (DOT) published a final rule on drug testing, Procedures for Transportation Workplace Drug Testing Programs,  (49 CFR Part 40) in 1988.  This DOT regulation was based on HHS guidelines for Federal agency employee drug testing, with some changes to fit the transportation workplace.  DOT added alcohol testing procedures to Part 40 in a 1994 final rule.  DOT’s rule describes the required procedures for conducting workplace drug and alcohol testing for the Federally regulated transportation industry.  All DOT drug and alcohol programs, must comply with Part 40.  Only forensic laboratories certified by HHS may be used to conduct drug testing. </a:t>
            </a:r>
          </a:p>
        </p:txBody>
      </p:sp>
      <p:sp>
        <p:nvSpPr>
          <p:cNvPr id="6" name="Slide Number Placeholder 5"/>
          <p:cNvSpPr txBox="1">
            <a:spLocks noGrp="1"/>
          </p:cNvSpPr>
          <p:nvPr/>
        </p:nvSpPr>
        <p:spPr bwMode="auto">
          <a:xfrm>
            <a:off x="10058401" y="6400800"/>
            <a:ext cx="409575" cy="304800"/>
          </a:xfrm>
          <a:prstGeom prst="rect">
            <a:avLst/>
          </a:prstGeom>
          <a:noFill/>
          <a:ln>
            <a:miter lim="800000"/>
            <a:headEnd/>
            <a:tailEnd/>
          </a:ln>
        </p:spPr>
        <p:txBody>
          <a:bodyPr/>
          <a:lstStyle/>
          <a:p>
            <a:pPr algn="r">
              <a:defRPr/>
            </a:pPr>
            <a:fld id="{6D4B8095-6C97-4416-B32E-5C958CA21A5D}" type="slidenum">
              <a:rPr lang="en-US" sz="1400">
                <a:solidFill>
                  <a:prstClr val="black"/>
                </a:solidFill>
                <a:effectLst>
                  <a:outerShdw blurRad="38100" dist="38100" dir="2700000" algn="tl">
                    <a:srgbClr val="C0C0C0"/>
                  </a:outerShdw>
                </a:effectLst>
                <a:latin typeface="Times New Roman" pitchFamily="18" charset="0"/>
              </a:rPr>
              <a:pPr algn="r">
                <a:defRPr/>
              </a:pPr>
              <a:t>146</a:t>
            </a:fld>
            <a:endParaRPr lang="en-US" sz="1400">
              <a:solidFill>
                <a:prstClr val="black"/>
              </a:solidFill>
              <a:effectLst>
                <a:outerShdw blurRad="38100" dist="38100" dir="2700000" algn="tl">
                  <a:srgbClr val="C0C0C0"/>
                </a:outerShdw>
              </a:effectLst>
              <a:latin typeface="Times New Roman" pitchFamily="18" charset="0"/>
            </a:endParaRPr>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idx="4294967295"/>
          </p:nvPr>
        </p:nvSpPr>
        <p:spPr/>
        <p:txBody>
          <a:bodyPr anchor="ctr"/>
          <a:lstStyle/>
          <a:p>
            <a:pPr eaLnBrk="1" hangingPunct="1">
              <a:defRPr/>
            </a:pPr>
            <a:r>
              <a:rPr lang="en-US" sz="2000" b="1">
                <a:solidFill>
                  <a:schemeClr val="tx1"/>
                </a:solidFill>
              </a:rPr>
              <a:t>The following is an outline of the major program elements of FMCSA’s anti-drug and alcohol misuse prevention programs:</a:t>
            </a:r>
          </a:p>
        </p:txBody>
      </p:sp>
      <p:sp>
        <p:nvSpPr>
          <p:cNvPr id="214019" name="Rectangle 3"/>
          <p:cNvSpPr>
            <a:spLocks noGrp="1" noChangeArrowheads="1"/>
          </p:cNvSpPr>
          <p:nvPr>
            <p:ph type="body" idx="4294967295"/>
          </p:nvPr>
        </p:nvSpPr>
        <p:spPr>
          <a:xfrm>
            <a:off x="1825625" y="1524000"/>
            <a:ext cx="8534400" cy="4876800"/>
          </a:xfrm>
        </p:spPr>
        <p:txBody>
          <a:bodyPr/>
          <a:lstStyle/>
          <a:p>
            <a:pPr marL="0" indent="0" eaLnBrk="1" hangingPunct="1">
              <a:lnSpc>
                <a:spcPct val="90000"/>
              </a:lnSpc>
              <a:buNone/>
              <a:defRPr/>
            </a:pPr>
            <a:r>
              <a:rPr lang="en-US" sz="1900" b="1"/>
              <a:t>Employees who must be tested under Federally mandated drug and alcohol programs (49 CFR Part 382) are those who perform safety sensitive duties (directly or by contract for covered employers) as listed below:</a:t>
            </a:r>
          </a:p>
          <a:p>
            <a:pPr marL="342900" indent="-342900" eaLnBrk="1" hangingPunct="1">
              <a:lnSpc>
                <a:spcPct val="90000"/>
              </a:lnSpc>
              <a:buClr>
                <a:schemeClr val="tx2"/>
              </a:buClr>
              <a:buFont typeface="Wingdings" pitchFamily="2" charset="2"/>
              <a:buChar char="Ø"/>
              <a:defRPr/>
            </a:pPr>
            <a:r>
              <a:rPr lang="en-US" sz="1900" b="1"/>
              <a:t>Drivers</a:t>
            </a:r>
          </a:p>
          <a:p>
            <a:pPr marL="342900" indent="-342900" eaLnBrk="1" hangingPunct="1">
              <a:lnSpc>
                <a:spcPct val="90000"/>
              </a:lnSpc>
              <a:buClr>
                <a:schemeClr val="tx2"/>
              </a:buClr>
              <a:buFont typeface="Wingdings" pitchFamily="2" charset="2"/>
              <a:buChar char="Ø"/>
              <a:defRPr/>
            </a:pPr>
            <a:r>
              <a:rPr lang="en-US" sz="1900" b="1"/>
              <a:t>Mechanics</a:t>
            </a:r>
          </a:p>
          <a:p>
            <a:pPr marL="342900" indent="-342900" eaLnBrk="1" hangingPunct="1">
              <a:lnSpc>
                <a:spcPct val="90000"/>
              </a:lnSpc>
              <a:buClr>
                <a:schemeClr val="tx2"/>
              </a:buClr>
              <a:buFont typeface="Wingdings" pitchFamily="2" charset="2"/>
              <a:buChar char="Ø"/>
              <a:defRPr/>
            </a:pPr>
            <a:r>
              <a:rPr lang="en-US" sz="1900" b="1"/>
              <a:t>Management Drivers, who need a Commercial Drivers License (CDL), and who drive a Commercial Motor Vehicle* (CMV)</a:t>
            </a:r>
          </a:p>
          <a:p>
            <a:pPr marL="342900" indent="-342900" eaLnBrk="1" hangingPunct="1">
              <a:lnSpc>
                <a:spcPct val="90000"/>
              </a:lnSpc>
              <a:buClr>
                <a:schemeClr val="tx2"/>
              </a:buClr>
              <a:buFont typeface="Wingdings" pitchFamily="2" charset="2"/>
              <a:buChar char="Ø"/>
              <a:defRPr/>
            </a:pPr>
            <a:r>
              <a:rPr lang="en-US" sz="1900" b="1"/>
              <a:t>Transport of 16 occupants including driver</a:t>
            </a:r>
          </a:p>
          <a:p>
            <a:pPr marL="342900" indent="-342900" eaLnBrk="1" hangingPunct="1">
              <a:lnSpc>
                <a:spcPct val="90000"/>
              </a:lnSpc>
              <a:buClr>
                <a:schemeClr val="tx2"/>
              </a:buClr>
              <a:buFont typeface="Wingdings" pitchFamily="2" charset="2"/>
              <a:buChar char="Ø"/>
              <a:defRPr/>
            </a:pPr>
            <a:r>
              <a:rPr lang="en-US" sz="1900" b="1"/>
              <a:t>Any placarded vehicle </a:t>
            </a:r>
          </a:p>
          <a:p>
            <a:pPr marL="342900" indent="-342900" eaLnBrk="1" hangingPunct="1">
              <a:lnSpc>
                <a:spcPct val="90000"/>
              </a:lnSpc>
              <a:buClr>
                <a:schemeClr val="tx2"/>
              </a:buClr>
              <a:buNone/>
              <a:defRPr/>
            </a:pPr>
            <a:r>
              <a:rPr lang="en-US" sz="1400" b="1"/>
              <a:t>       *Commercial motor vehicle means a motor vehicle or combination of motor vehicles that has a gross combination weight rating of 11,794 or more kilograms (26,001 or more pounds) inclusive of a towed unit with a gross vehicle weight rating of more than 4,536 kilograms (10,000 pounds); or has a gross vehicle weight rating of 11,794 or more kilograms (26,001 or more pounds); or is designed to transport 16 or more passengers, including the driver; or is of any size and is used in the transportation of materials found to be hazardous for the purposes of the Hazardous Materials Transportation Act (49 U.S.C. 5103(b)) and which require the motor vehicle to be placarded under the Hazardous Materials Regulations (49 CFR part 172, subpart F).</a:t>
            </a:r>
          </a:p>
        </p:txBody>
      </p:sp>
      <p:sp>
        <p:nvSpPr>
          <p:cNvPr id="6" name="Slide Number Placeholder 5"/>
          <p:cNvSpPr txBox="1">
            <a:spLocks noGrp="1"/>
          </p:cNvSpPr>
          <p:nvPr/>
        </p:nvSpPr>
        <p:spPr bwMode="auto">
          <a:xfrm>
            <a:off x="10058401" y="6400800"/>
            <a:ext cx="409575" cy="304800"/>
          </a:xfrm>
          <a:prstGeom prst="rect">
            <a:avLst/>
          </a:prstGeom>
          <a:noFill/>
          <a:ln>
            <a:miter lim="800000"/>
            <a:headEnd/>
            <a:tailEnd/>
          </a:ln>
        </p:spPr>
        <p:txBody>
          <a:bodyPr/>
          <a:lstStyle/>
          <a:p>
            <a:pPr algn="r">
              <a:defRPr/>
            </a:pPr>
            <a:fld id="{6D4B8095-6C97-4416-B32E-5C958CA21A5D}" type="slidenum">
              <a:rPr lang="en-US" sz="1400">
                <a:solidFill>
                  <a:prstClr val="black"/>
                </a:solidFill>
                <a:effectLst>
                  <a:outerShdw blurRad="38100" dist="38100" dir="2700000" algn="tl">
                    <a:srgbClr val="C0C0C0"/>
                  </a:outerShdw>
                </a:effectLst>
                <a:latin typeface="Times New Roman" pitchFamily="18" charset="0"/>
              </a:rPr>
              <a:pPr algn="r">
                <a:defRPr/>
              </a:pPr>
              <a:t>147</a:t>
            </a:fld>
            <a:endParaRPr lang="en-US" sz="1400">
              <a:solidFill>
                <a:prstClr val="black"/>
              </a:solidFill>
              <a:effectLst>
                <a:outerShdw blurRad="38100" dist="38100" dir="2700000" algn="tl">
                  <a:srgbClr val="C0C0C0"/>
                </a:outerShdw>
              </a:effectLst>
              <a:latin typeface="Times New Roman" pitchFamily="18" charset="0"/>
            </a:endParaRPr>
          </a:p>
        </p:txBody>
      </p:sp>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idx="4294967295"/>
          </p:nvPr>
        </p:nvSpPr>
        <p:spPr/>
        <p:txBody>
          <a:bodyPr anchor="ctr"/>
          <a:lstStyle/>
          <a:p>
            <a:pPr eaLnBrk="1" hangingPunct="1">
              <a:defRPr/>
            </a:pPr>
            <a:r>
              <a:rPr lang="en-US" sz="2000" b="1">
                <a:solidFill>
                  <a:schemeClr val="tx1"/>
                </a:solidFill>
              </a:rPr>
              <a:t>Substances for which testing must be conducted under Federally mandated drug and alcohol programs 49 CFR Part 40</a:t>
            </a:r>
          </a:p>
        </p:txBody>
      </p:sp>
      <p:sp>
        <p:nvSpPr>
          <p:cNvPr id="215043" name="Rectangle 3"/>
          <p:cNvSpPr>
            <a:spLocks noGrp="1" noChangeArrowheads="1"/>
          </p:cNvSpPr>
          <p:nvPr>
            <p:ph type="body" idx="4294967295"/>
          </p:nvPr>
        </p:nvSpPr>
        <p:spPr>
          <a:xfrm>
            <a:off x="1981200" y="1524000"/>
            <a:ext cx="8229600" cy="3505200"/>
          </a:xfrm>
        </p:spPr>
        <p:txBody>
          <a:bodyPr/>
          <a:lstStyle/>
          <a:p>
            <a:pPr>
              <a:buNone/>
            </a:pPr>
            <a:endParaRPr lang="en-US" sz="2400" b="1"/>
          </a:p>
          <a:p>
            <a:pPr>
              <a:buClrTx/>
              <a:buSzPct val="100000"/>
              <a:buFont typeface="Wingdings" pitchFamily="2" charset="2"/>
              <a:buChar char=""/>
            </a:pPr>
            <a:r>
              <a:rPr lang="en-US" sz="2400" b="1"/>
              <a:t>Marijuana metabolites/THC </a:t>
            </a:r>
          </a:p>
          <a:p>
            <a:pPr>
              <a:buClrTx/>
              <a:buSzPct val="100000"/>
              <a:buFont typeface="Wingdings" pitchFamily="2" charset="2"/>
              <a:buChar char=""/>
            </a:pPr>
            <a:r>
              <a:rPr lang="en-US" sz="2400" b="1"/>
              <a:t>Cocaine metabolites </a:t>
            </a:r>
          </a:p>
          <a:p>
            <a:pPr>
              <a:buClrTx/>
              <a:buSzPct val="100000"/>
              <a:buFont typeface="Wingdings" pitchFamily="2" charset="2"/>
              <a:buChar char=""/>
            </a:pPr>
            <a:r>
              <a:rPr lang="en-US" sz="2400" b="1"/>
              <a:t>Amphetamines (including methamphetamine) </a:t>
            </a:r>
          </a:p>
          <a:p>
            <a:pPr>
              <a:buClrTx/>
              <a:buSzPct val="100000"/>
              <a:buFont typeface="Wingdings" pitchFamily="2" charset="2"/>
              <a:buChar char=""/>
            </a:pPr>
            <a:r>
              <a:rPr lang="en-US" sz="2400" b="1"/>
              <a:t>Opiates (including codeine, heroin, morphine) </a:t>
            </a:r>
          </a:p>
          <a:p>
            <a:pPr>
              <a:buClrTx/>
              <a:buSzPct val="100000"/>
              <a:buFont typeface="Wingdings" pitchFamily="2" charset="2"/>
              <a:buChar char=""/>
            </a:pPr>
            <a:r>
              <a:rPr lang="en-US" sz="2400" b="1"/>
              <a:t>Phencyclidine (PCP) </a:t>
            </a:r>
          </a:p>
          <a:p>
            <a:pPr marL="342900" indent="-342900" eaLnBrk="1" hangingPunct="1">
              <a:buClrTx/>
              <a:buSzPct val="100000"/>
              <a:buFont typeface="Wingdings" pitchFamily="2" charset="2"/>
              <a:buChar char=""/>
              <a:defRPr/>
            </a:pPr>
            <a:r>
              <a:rPr lang="en-US" sz="2400" b="1"/>
              <a:t>Alcohol (breath testing only)</a:t>
            </a:r>
          </a:p>
        </p:txBody>
      </p:sp>
      <p:sp>
        <p:nvSpPr>
          <p:cNvPr id="6" name="Slide Number Placeholder 5"/>
          <p:cNvSpPr txBox="1">
            <a:spLocks noGrp="1"/>
          </p:cNvSpPr>
          <p:nvPr/>
        </p:nvSpPr>
        <p:spPr bwMode="auto">
          <a:xfrm>
            <a:off x="10058401" y="6400800"/>
            <a:ext cx="409575" cy="304800"/>
          </a:xfrm>
          <a:prstGeom prst="rect">
            <a:avLst/>
          </a:prstGeom>
          <a:noFill/>
          <a:ln>
            <a:miter lim="800000"/>
            <a:headEnd/>
            <a:tailEnd/>
          </a:ln>
        </p:spPr>
        <p:txBody>
          <a:bodyPr/>
          <a:lstStyle/>
          <a:p>
            <a:pPr algn="r">
              <a:defRPr/>
            </a:pPr>
            <a:fld id="{6D4B8095-6C97-4416-B32E-5C958CA21A5D}" type="slidenum">
              <a:rPr lang="en-US" sz="1400">
                <a:solidFill>
                  <a:prstClr val="black"/>
                </a:solidFill>
                <a:effectLst>
                  <a:outerShdw blurRad="38100" dist="38100" dir="2700000" algn="tl">
                    <a:srgbClr val="C0C0C0"/>
                  </a:outerShdw>
                </a:effectLst>
                <a:latin typeface="Times New Roman" pitchFamily="18" charset="0"/>
              </a:rPr>
              <a:pPr algn="r">
                <a:defRPr/>
              </a:pPr>
              <a:t>148</a:t>
            </a:fld>
            <a:endParaRPr lang="en-US" sz="1400">
              <a:solidFill>
                <a:prstClr val="black"/>
              </a:solidFill>
              <a:effectLst>
                <a:outerShdw blurRad="38100" dist="38100" dir="2700000" algn="tl">
                  <a:srgbClr val="C0C0C0"/>
                </a:outerShdw>
              </a:effectLst>
              <a:latin typeface="Times New Roman" pitchFamily="18" charset="0"/>
            </a:endParaRPr>
          </a:p>
        </p:txBody>
      </p:sp>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438400" y="-152400"/>
            <a:ext cx="7315200" cy="1143000"/>
          </a:xfrm>
        </p:spPr>
        <p:txBody>
          <a:bodyPr/>
          <a:lstStyle/>
          <a:p>
            <a:r>
              <a:rPr lang="en-US" sz="4000">
                <a:solidFill>
                  <a:schemeClr val="tx1"/>
                </a:solidFill>
                <a:cs typeface="Times New Roman" pitchFamily="18" charset="0"/>
              </a:rPr>
              <a:t>Critical Information</a:t>
            </a:r>
          </a:p>
        </p:txBody>
      </p:sp>
      <p:sp>
        <p:nvSpPr>
          <p:cNvPr id="5123" name="Rectangle 3"/>
          <p:cNvSpPr>
            <a:spLocks noGrp="1" noChangeArrowheads="1"/>
          </p:cNvSpPr>
          <p:nvPr>
            <p:ph type="body" idx="1"/>
          </p:nvPr>
        </p:nvSpPr>
        <p:spPr>
          <a:xfrm>
            <a:off x="2590800" y="1570038"/>
            <a:ext cx="6858000" cy="4525963"/>
          </a:xfrm>
        </p:spPr>
        <p:txBody>
          <a:bodyPr/>
          <a:lstStyle/>
          <a:p>
            <a:pPr>
              <a:spcBef>
                <a:spcPts val="0"/>
              </a:spcBef>
              <a:buNone/>
            </a:pPr>
            <a:r>
              <a:rPr lang="en-US" sz="2800"/>
              <a:t>Employers are </a:t>
            </a:r>
            <a:r>
              <a:rPr lang="en-US" sz="2800" b="1"/>
              <a:t>REQUIRED</a:t>
            </a:r>
            <a:r>
              <a:rPr lang="en-US" sz="2800"/>
              <a:t> to check your </a:t>
            </a:r>
          </a:p>
          <a:p>
            <a:pPr marL="0" indent="0">
              <a:spcBef>
                <a:spcPts val="0"/>
              </a:spcBef>
              <a:buNone/>
            </a:pPr>
            <a:r>
              <a:rPr lang="en-US" sz="2800"/>
              <a:t>job history for 3 years. Not properly following the guidelines can result in:</a:t>
            </a:r>
            <a:br>
              <a:rPr lang="en-US" sz="2800"/>
            </a:br>
            <a:endParaRPr lang="en-US" sz="2800"/>
          </a:p>
          <a:p>
            <a:r>
              <a:rPr lang="en-US"/>
              <a:t>You not being allowed to work in the U.S.</a:t>
            </a:r>
          </a:p>
          <a:p>
            <a:r>
              <a:rPr lang="en-US"/>
              <a:t>Termination of your current employment</a:t>
            </a:r>
          </a:p>
          <a:p>
            <a:r>
              <a:rPr lang="en-US"/>
              <a:t>Lessening your chances for future employment</a:t>
            </a:r>
          </a:p>
          <a:p>
            <a:r>
              <a:rPr lang="en-US"/>
              <a:t>Sanctions on employers past/present</a:t>
            </a:r>
          </a:p>
        </p:txBody>
      </p:sp>
      <p:sp>
        <p:nvSpPr>
          <p:cNvPr id="5" name="Slide Number Placeholder 5"/>
          <p:cNvSpPr txBox="1">
            <a:spLocks noGrp="1"/>
          </p:cNvSpPr>
          <p:nvPr/>
        </p:nvSpPr>
        <p:spPr bwMode="auto">
          <a:xfrm>
            <a:off x="10058401" y="6400800"/>
            <a:ext cx="409575" cy="304800"/>
          </a:xfrm>
          <a:prstGeom prst="rect">
            <a:avLst/>
          </a:prstGeom>
          <a:noFill/>
          <a:ln>
            <a:miter lim="800000"/>
            <a:headEnd/>
            <a:tailEnd/>
          </a:ln>
        </p:spPr>
        <p:txBody>
          <a:bodyPr/>
          <a:lstStyle/>
          <a:p>
            <a:pPr algn="r">
              <a:defRPr/>
            </a:pPr>
            <a:fld id="{6D4B8095-6C97-4416-B32E-5C958CA21A5D}" type="slidenum">
              <a:rPr lang="en-US" sz="1400">
                <a:solidFill>
                  <a:prstClr val="black"/>
                </a:solidFill>
                <a:effectLst>
                  <a:outerShdw blurRad="38100" dist="38100" dir="2700000" algn="tl">
                    <a:srgbClr val="C0C0C0"/>
                  </a:outerShdw>
                </a:effectLst>
                <a:latin typeface="Times New Roman" pitchFamily="18" charset="0"/>
              </a:rPr>
              <a:pPr algn="r">
                <a:defRPr/>
              </a:pPr>
              <a:t>149</a:t>
            </a:fld>
            <a:endParaRPr lang="en-US" sz="1400">
              <a:solidFill>
                <a:prstClr val="black"/>
              </a:solidFill>
              <a:effectLst>
                <a:outerShdw blurRad="38100" dist="38100" dir="2700000" algn="tl">
                  <a:srgbClr val="C0C0C0"/>
                </a:outerShdw>
              </a:effectLst>
              <a:latin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 name="Rectangle 29"/>
          <p:cNvSpPr/>
          <p:nvPr/>
        </p:nvSpPr>
        <p:spPr>
          <a:xfrm>
            <a:off x="496281" y="1998792"/>
            <a:ext cx="11155680" cy="694944"/>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ndParaRPr>
          </a:p>
        </p:txBody>
      </p:sp>
      <p:sp>
        <p:nvSpPr>
          <p:cNvPr id="31" name="Content Placeholder 2"/>
          <p:cNvSpPr txBox="1">
            <a:spLocks/>
          </p:cNvSpPr>
          <p:nvPr/>
        </p:nvSpPr>
        <p:spPr>
          <a:xfrm>
            <a:off x="504915" y="1993985"/>
            <a:ext cx="11175020" cy="4267200"/>
          </a:xfrm>
          <a:prstGeom prst="rect">
            <a:avLst/>
          </a:prstGeom>
        </p:spPr>
        <p:txBody>
          <a:bodyPr lIns="0" tIns="0" rIns="0" bIns="0"/>
          <a:lstStyle>
            <a:lvl1pPr marL="342900" indent="-342900" algn="l" rtl="0" eaLnBrk="1" fontAlgn="base" hangingPunct="1">
              <a:spcBef>
                <a:spcPts val="600"/>
              </a:spcBef>
              <a:spcAft>
                <a:spcPct val="0"/>
              </a:spcAft>
              <a:buClr>
                <a:srgbClr val="004990"/>
              </a:buClr>
              <a:buChar char="•"/>
              <a:defRPr sz="2800" b="1" spc="-30" baseline="0">
                <a:solidFill>
                  <a:srgbClr val="323232"/>
                </a:solidFill>
                <a:latin typeface="+mn-lt"/>
                <a:ea typeface="+mn-ea"/>
                <a:cs typeface="+mn-cs"/>
              </a:defRPr>
            </a:lvl1pPr>
            <a:lvl2pPr marL="742950" indent="-285750" algn="l" rtl="0" eaLnBrk="1" fontAlgn="base" hangingPunct="1">
              <a:spcBef>
                <a:spcPts val="600"/>
              </a:spcBef>
              <a:spcAft>
                <a:spcPct val="0"/>
              </a:spcAft>
              <a:buClr>
                <a:srgbClr val="004990"/>
              </a:buClr>
              <a:buChar char="–"/>
              <a:defRPr sz="2600" spc="-30" baseline="0">
                <a:solidFill>
                  <a:schemeClr val="tx1">
                    <a:lumMod val="50000"/>
                  </a:schemeClr>
                </a:solidFill>
                <a:latin typeface="+mn-lt"/>
              </a:defRPr>
            </a:lvl2pPr>
            <a:lvl3pPr marL="1143000" indent="-228600" algn="l" rtl="0" eaLnBrk="1" fontAlgn="base" hangingPunct="1">
              <a:spcBef>
                <a:spcPts val="600"/>
              </a:spcBef>
              <a:spcAft>
                <a:spcPct val="0"/>
              </a:spcAft>
              <a:buClr>
                <a:srgbClr val="004990"/>
              </a:buClr>
              <a:buChar char="•"/>
              <a:defRPr sz="2200" spc="-30" baseline="0">
                <a:solidFill>
                  <a:schemeClr val="tx1">
                    <a:lumMod val="50000"/>
                  </a:schemeClr>
                </a:solidFill>
                <a:latin typeface="+mn-lt"/>
              </a:defRPr>
            </a:lvl3pPr>
            <a:lvl4pPr marL="1600200" indent="-228600" algn="l" rtl="0" eaLnBrk="1" fontAlgn="base" hangingPunct="1">
              <a:spcBef>
                <a:spcPts val="600"/>
              </a:spcBef>
              <a:spcAft>
                <a:spcPct val="0"/>
              </a:spcAft>
              <a:buClr>
                <a:srgbClr val="004990"/>
              </a:buClr>
              <a:buChar char="–"/>
              <a:defRPr spc="-30" baseline="0">
                <a:solidFill>
                  <a:schemeClr val="tx1">
                    <a:lumMod val="50000"/>
                  </a:schemeClr>
                </a:solidFill>
                <a:latin typeface="+mn-lt"/>
              </a:defRPr>
            </a:lvl4pPr>
            <a:lvl5pPr marL="2057400" indent="-228600" algn="l" rtl="0" eaLnBrk="1" fontAlgn="base" hangingPunct="1">
              <a:spcBef>
                <a:spcPts val="600"/>
              </a:spcBef>
              <a:spcAft>
                <a:spcPct val="0"/>
              </a:spcAft>
              <a:buClr>
                <a:srgbClr val="004990"/>
              </a:buClr>
              <a:buChar char="»"/>
              <a:defRPr sz="1600" spc="-30" baseline="0">
                <a:solidFill>
                  <a:schemeClr val="tx1">
                    <a:lumMod val="50000"/>
                  </a:schemeClr>
                </a:solidFill>
                <a:latin typeface="+mn-lt"/>
              </a:defRPr>
            </a:lvl5pPr>
            <a:lvl6pPr marL="2514600" indent="-228600" algn="l" rtl="0" eaLnBrk="1" fontAlgn="base" hangingPunct="1">
              <a:spcBef>
                <a:spcPct val="20000"/>
              </a:spcBef>
              <a:spcAft>
                <a:spcPct val="0"/>
              </a:spcAft>
              <a:buClr>
                <a:srgbClr val="004990"/>
              </a:buClr>
              <a:buChar char="»"/>
              <a:defRPr sz="1600">
                <a:solidFill>
                  <a:srgbClr val="959595"/>
                </a:solidFill>
                <a:latin typeface="+mn-lt"/>
              </a:defRPr>
            </a:lvl6pPr>
            <a:lvl7pPr marL="2971800" indent="-228600" algn="l" rtl="0" eaLnBrk="1" fontAlgn="base" hangingPunct="1">
              <a:spcBef>
                <a:spcPct val="20000"/>
              </a:spcBef>
              <a:spcAft>
                <a:spcPct val="0"/>
              </a:spcAft>
              <a:buClr>
                <a:srgbClr val="004990"/>
              </a:buClr>
              <a:buChar char="»"/>
              <a:defRPr sz="1600">
                <a:solidFill>
                  <a:srgbClr val="959595"/>
                </a:solidFill>
                <a:latin typeface="+mn-lt"/>
              </a:defRPr>
            </a:lvl7pPr>
            <a:lvl8pPr marL="3429000" indent="-228600" algn="l" rtl="0" eaLnBrk="1" fontAlgn="base" hangingPunct="1">
              <a:spcBef>
                <a:spcPct val="20000"/>
              </a:spcBef>
              <a:spcAft>
                <a:spcPct val="0"/>
              </a:spcAft>
              <a:buClr>
                <a:srgbClr val="004990"/>
              </a:buClr>
              <a:buChar char="»"/>
              <a:defRPr sz="1600">
                <a:solidFill>
                  <a:srgbClr val="959595"/>
                </a:solidFill>
                <a:latin typeface="+mn-lt"/>
              </a:defRPr>
            </a:lvl8pPr>
            <a:lvl9pPr marL="3886200" indent="-228600" algn="l" rtl="0" eaLnBrk="1" fontAlgn="base" hangingPunct="1">
              <a:spcBef>
                <a:spcPct val="20000"/>
              </a:spcBef>
              <a:spcAft>
                <a:spcPct val="0"/>
              </a:spcAft>
              <a:buClr>
                <a:srgbClr val="004990"/>
              </a:buClr>
              <a:buChar char="»"/>
              <a:defRPr sz="1600">
                <a:solidFill>
                  <a:srgbClr val="959595"/>
                </a:solidFill>
                <a:latin typeface="+mn-lt"/>
              </a:defRPr>
            </a:lvl9pPr>
          </a:lstStyle>
          <a:p>
            <a:pPr marL="0" indent="0" defTabSz="1219170">
              <a:lnSpc>
                <a:spcPct val="130000"/>
              </a:lnSpc>
              <a:spcBef>
                <a:spcPts val="800"/>
              </a:spcBef>
              <a:buNone/>
            </a:pPr>
            <a:r>
              <a:rPr lang="en-US" sz="3427" kern="0" spc="-93">
                <a:solidFill>
                  <a:srgbClr val="FFFFFF"/>
                </a:solidFill>
                <a:latin typeface="Arial"/>
              </a:rPr>
              <a:t> </a:t>
            </a:r>
            <a:r>
              <a:rPr lang="en-US" sz="3427" b="0" kern="0" spc="-93">
                <a:solidFill>
                  <a:srgbClr val="FFFFFF"/>
                </a:solidFill>
                <a:latin typeface="Arial"/>
              </a:rPr>
              <a:t>To be a </a:t>
            </a:r>
            <a:r>
              <a:rPr lang="en-US" sz="3427" kern="0" cap="all" spc="-93">
                <a:solidFill>
                  <a:srgbClr val="FFFFFF"/>
                </a:solidFill>
                <a:latin typeface="Arial"/>
              </a:rPr>
              <a:t>globally competitive</a:t>
            </a:r>
            <a:r>
              <a:rPr lang="en-US" sz="3427" kern="0" spc="-93">
                <a:solidFill>
                  <a:srgbClr val="FFFFFF"/>
                </a:solidFill>
                <a:latin typeface="Arial"/>
              </a:rPr>
              <a:t>, </a:t>
            </a:r>
            <a:r>
              <a:rPr lang="en-US" sz="3427" kern="0" cap="all" spc="-93">
                <a:solidFill>
                  <a:srgbClr val="FFFFFF"/>
                </a:solidFill>
                <a:latin typeface="Arial"/>
              </a:rPr>
              <a:t>world-class</a:t>
            </a:r>
            <a:r>
              <a:rPr lang="en-US" sz="3427" kern="0" spc="-93">
                <a:solidFill>
                  <a:srgbClr val="FFFFFF"/>
                </a:solidFill>
                <a:latin typeface="Arial"/>
              </a:rPr>
              <a:t> </a:t>
            </a:r>
            <a:r>
              <a:rPr lang="en-US" sz="3427" b="0" kern="0" spc="0">
                <a:solidFill>
                  <a:srgbClr val="FFFFFF"/>
                </a:solidFill>
                <a:latin typeface="Arial"/>
              </a:rPr>
              <a:t>ci</a:t>
            </a:r>
            <a:r>
              <a:rPr lang="en-US" sz="3427" b="0" kern="0" spc="133">
                <a:solidFill>
                  <a:srgbClr val="FFFFFF"/>
                </a:solidFill>
                <a:latin typeface="Arial"/>
              </a:rPr>
              <a:t>t</a:t>
            </a:r>
            <a:r>
              <a:rPr lang="en-US" sz="3427" b="0" kern="0" spc="0">
                <a:solidFill>
                  <a:srgbClr val="FFFFFF"/>
                </a:solidFill>
                <a:latin typeface="Arial"/>
              </a:rPr>
              <a:t>y</a:t>
            </a:r>
          </a:p>
        </p:txBody>
      </p:sp>
      <p:sp>
        <p:nvSpPr>
          <p:cNvPr id="16" name="Content Placeholder 2"/>
          <p:cNvSpPr txBox="1">
            <a:spLocks/>
          </p:cNvSpPr>
          <p:nvPr/>
        </p:nvSpPr>
        <p:spPr>
          <a:xfrm>
            <a:off x="6549136" y="863601"/>
            <a:ext cx="5130800" cy="304800"/>
          </a:xfrm>
          <a:prstGeom prst="rect">
            <a:avLst/>
          </a:prstGeom>
        </p:spPr>
        <p:txBody>
          <a:bodyPr lIns="0" tIns="0" rIns="0" bIns="0"/>
          <a:lstStyle>
            <a:lvl1pPr marL="342900" indent="-342900" algn="l" rtl="0" eaLnBrk="1" fontAlgn="base" hangingPunct="1">
              <a:spcBef>
                <a:spcPts val="600"/>
              </a:spcBef>
              <a:spcAft>
                <a:spcPct val="0"/>
              </a:spcAft>
              <a:buClr>
                <a:srgbClr val="004990"/>
              </a:buClr>
              <a:buChar char="•"/>
              <a:defRPr sz="2800" b="1" spc="-30" baseline="0">
                <a:solidFill>
                  <a:srgbClr val="323232"/>
                </a:solidFill>
                <a:latin typeface="+mn-lt"/>
                <a:ea typeface="+mn-ea"/>
                <a:cs typeface="+mn-cs"/>
              </a:defRPr>
            </a:lvl1pPr>
            <a:lvl2pPr marL="742950" indent="-285750" algn="l" rtl="0" eaLnBrk="1" fontAlgn="base" hangingPunct="1">
              <a:spcBef>
                <a:spcPts val="600"/>
              </a:spcBef>
              <a:spcAft>
                <a:spcPct val="0"/>
              </a:spcAft>
              <a:buClr>
                <a:srgbClr val="004990"/>
              </a:buClr>
              <a:buChar char="–"/>
              <a:defRPr sz="2600" spc="-30" baseline="0">
                <a:solidFill>
                  <a:schemeClr val="tx1">
                    <a:lumMod val="50000"/>
                  </a:schemeClr>
                </a:solidFill>
                <a:latin typeface="+mn-lt"/>
              </a:defRPr>
            </a:lvl2pPr>
            <a:lvl3pPr marL="1143000" indent="-228600" algn="l" rtl="0" eaLnBrk="1" fontAlgn="base" hangingPunct="1">
              <a:spcBef>
                <a:spcPts val="600"/>
              </a:spcBef>
              <a:spcAft>
                <a:spcPct val="0"/>
              </a:spcAft>
              <a:buClr>
                <a:srgbClr val="004990"/>
              </a:buClr>
              <a:buChar char="•"/>
              <a:defRPr sz="2200" spc="-30" baseline="0">
                <a:solidFill>
                  <a:schemeClr val="tx1">
                    <a:lumMod val="50000"/>
                  </a:schemeClr>
                </a:solidFill>
                <a:latin typeface="+mn-lt"/>
              </a:defRPr>
            </a:lvl3pPr>
            <a:lvl4pPr marL="1600200" indent="-228600" algn="l" rtl="0" eaLnBrk="1" fontAlgn="base" hangingPunct="1">
              <a:spcBef>
                <a:spcPts val="600"/>
              </a:spcBef>
              <a:spcAft>
                <a:spcPct val="0"/>
              </a:spcAft>
              <a:buClr>
                <a:srgbClr val="004990"/>
              </a:buClr>
              <a:buChar char="–"/>
              <a:defRPr spc="-30" baseline="0">
                <a:solidFill>
                  <a:schemeClr val="tx1">
                    <a:lumMod val="50000"/>
                  </a:schemeClr>
                </a:solidFill>
                <a:latin typeface="+mn-lt"/>
              </a:defRPr>
            </a:lvl4pPr>
            <a:lvl5pPr marL="2057400" indent="-228600" algn="l" rtl="0" eaLnBrk="1" fontAlgn="base" hangingPunct="1">
              <a:spcBef>
                <a:spcPts val="600"/>
              </a:spcBef>
              <a:spcAft>
                <a:spcPct val="0"/>
              </a:spcAft>
              <a:buClr>
                <a:srgbClr val="004990"/>
              </a:buClr>
              <a:buChar char="»"/>
              <a:defRPr sz="1600" spc="-30" baseline="0">
                <a:solidFill>
                  <a:schemeClr val="tx1">
                    <a:lumMod val="50000"/>
                  </a:schemeClr>
                </a:solidFill>
                <a:latin typeface="+mn-lt"/>
              </a:defRPr>
            </a:lvl5pPr>
            <a:lvl6pPr marL="2514600" indent="-228600" algn="l" rtl="0" eaLnBrk="1" fontAlgn="base" hangingPunct="1">
              <a:spcBef>
                <a:spcPct val="20000"/>
              </a:spcBef>
              <a:spcAft>
                <a:spcPct val="0"/>
              </a:spcAft>
              <a:buClr>
                <a:srgbClr val="004990"/>
              </a:buClr>
              <a:buChar char="»"/>
              <a:defRPr sz="1600">
                <a:solidFill>
                  <a:srgbClr val="959595"/>
                </a:solidFill>
                <a:latin typeface="+mn-lt"/>
              </a:defRPr>
            </a:lvl6pPr>
            <a:lvl7pPr marL="2971800" indent="-228600" algn="l" rtl="0" eaLnBrk="1" fontAlgn="base" hangingPunct="1">
              <a:spcBef>
                <a:spcPct val="20000"/>
              </a:spcBef>
              <a:spcAft>
                <a:spcPct val="0"/>
              </a:spcAft>
              <a:buClr>
                <a:srgbClr val="004990"/>
              </a:buClr>
              <a:buChar char="»"/>
              <a:defRPr sz="1600">
                <a:solidFill>
                  <a:srgbClr val="959595"/>
                </a:solidFill>
                <a:latin typeface="+mn-lt"/>
              </a:defRPr>
            </a:lvl7pPr>
            <a:lvl8pPr marL="3429000" indent="-228600" algn="l" rtl="0" eaLnBrk="1" fontAlgn="base" hangingPunct="1">
              <a:spcBef>
                <a:spcPct val="20000"/>
              </a:spcBef>
              <a:spcAft>
                <a:spcPct val="0"/>
              </a:spcAft>
              <a:buClr>
                <a:srgbClr val="004990"/>
              </a:buClr>
              <a:buChar char="»"/>
              <a:defRPr sz="1600">
                <a:solidFill>
                  <a:srgbClr val="959595"/>
                </a:solidFill>
                <a:latin typeface="+mn-lt"/>
              </a:defRPr>
            </a:lvl8pPr>
            <a:lvl9pPr marL="3886200" indent="-228600" algn="l" rtl="0" eaLnBrk="1" fontAlgn="base" hangingPunct="1">
              <a:spcBef>
                <a:spcPct val="20000"/>
              </a:spcBef>
              <a:spcAft>
                <a:spcPct val="0"/>
              </a:spcAft>
              <a:buClr>
                <a:srgbClr val="004990"/>
              </a:buClr>
              <a:buChar char="»"/>
              <a:defRPr sz="1600">
                <a:solidFill>
                  <a:srgbClr val="959595"/>
                </a:solidFill>
                <a:latin typeface="+mn-lt"/>
              </a:defRPr>
            </a:lvl9pPr>
          </a:lstStyle>
          <a:p>
            <a:pPr marL="0" indent="0" algn="r" defTabSz="1219170">
              <a:spcBef>
                <a:spcPts val="800"/>
              </a:spcBef>
              <a:buNone/>
            </a:pPr>
            <a:r>
              <a:rPr lang="en-US" sz="2133" kern="0" spc="-40">
                <a:solidFill>
                  <a:srgbClr val="4F6DA9"/>
                </a:solidFill>
                <a:latin typeface="Arial"/>
              </a:rPr>
              <a:t>What does success look like?</a:t>
            </a:r>
          </a:p>
        </p:txBody>
      </p:sp>
    </p:spTree>
    <p:extLst>
      <p:ext uri="{BB962C8B-B14F-4D97-AF65-F5344CB8AC3E}">
        <p14:creationId xmlns:p14="http://schemas.microsoft.com/office/powerpoint/2010/main" val="2963220568"/>
      </p:ext>
    </p:extLst>
  </p:cSld>
  <p:clrMapOvr>
    <a:masterClrMapping/>
  </p:clrMapOvr>
  <p:transition>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981200" y="-152400"/>
            <a:ext cx="8229600" cy="1143000"/>
          </a:xfrm>
        </p:spPr>
        <p:txBody>
          <a:bodyPr/>
          <a:lstStyle/>
          <a:p>
            <a:r>
              <a:rPr lang="en-US" sz="3600" b="1">
                <a:solidFill>
                  <a:schemeClr val="tx1"/>
                </a:solidFill>
                <a:latin typeface="Georgia" pitchFamily="18" charset="0"/>
                <a:cs typeface="Times New Roman" pitchFamily="18" charset="0"/>
              </a:rPr>
              <a:t>Use of Controlled Substances (Rx)</a:t>
            </a:r>
          </a:p>
        </p:txBody>
      </p:sp>
      <p:sp>
        <p:nvSpPr>
          <p:cNvPr id="10243" name="Rectangle 3"/>
          <p:cNvSpPr>
            <a:spLocks noGrp="1" noChangeArrowheads="1"/>
          </p:cNvSpPr>
          <p:nvPr>
            <p:ph type="body" idx="1"/>
          </p:nvPr>
        </p:nvSpPr>
        <p:spPr>
          <a:xfrm>
            <a:off x="2743200" y="1524001"/>
            <a:ext cx="6705600" cy="4525963"/>
          </a:xfrm>
        </p:spPr>
        <p:txBody>
          <a:bodyPr/>
          <a:lstStyle/>
          <a:p>
            <a:pPr>
              <a:buFontTx/>
              <a:buNone/>
            </a:pPr>
            <a:r>
              <a:rPr lang="en-US" sz="2800"/>
              <a:t>If a controlled substance is used:</a:t>
            </a:r>
          </a:p>
          <a:p>
            <a:pPr>
              <a:buFontTx/>
              <a:buNone/>
            </a:pPr>
            <a:endParaRPr lang="en-US" sz="2800"/>
          </a:p>
          <a:p>
            <a:pPr>
              <a:buClrTx/>
              <a:buSzPct val="100000"/>
              <a:buFont typeface="Wingdings" pitchFamily="2" charset="2"/>
              <a:buChar char="«"/>
            </a:pPr>
            <a:r>
              <a:rPr lang="en-US" sz="2800"/>
              <a:t>Driver shall not report to or remain on duty</a:t>
            </a:r>
          </a:p>
          <a:p>
            <a:pPr>
              <a:buClrTx/>
              <a:buSzPct val="100000"/>
              <a:buFont typeface="Wingdings" pitchFamily="2" charset="2"/>
              <a:buChar char="«"/>
            </a:pPr>
            <a:r>
              <a:rPr lang="en-US" sz="2800"/>
              <a:t>Employer will not permit driver to perform safety sensitive functions</a:t>
            </a:r>
          </a:p>
          <a:p>
            <a:pPr>
              <a:buClrTx/>
              <a:buSzPct val="100000"/>
              <a:buFont typeface="Wingdings" pitchFamily="2" charset="2"/>
              <a:buChar char="«"/>
            </a:pPr>
            <a:r>
              <a:rPr lang="en-US" sz="2800"/>
              <a:t>Driver may be required to inform the employer of any therapeutic drug use</a:t>
            </a:r>
          </a:p>
          <a:p>
            <a:pPr>
              <a:buFontTx/>
              <a:buNone/>
            </a:pPr>
            <a:endParaRPr lang="en-US" sz="2800"/>
          </a:p>
        </p:txBody>
      </p:sp>
      <p:sp>
        <p:nvSpPr>
          <p:cNvPr id="5" name="Slide Number Placeholder 5"/>
          <p:cNvSpPr txBox="1">
            <a:spLocks noGrp="1"/>
          </p:cNvSpPr>
          <p:nvPr/>
        </p:nvSpPr>
        <p:spPr bwMode="auto">
          <a:xfrm>
            <a:off x="10058401" y="6400800"/>
            <a:ext cx="409575" cy="304800"/>
          </a:xfrm>
          <a:prstGeom prst="rect">
            <a:avLst/>
          </a:prstGeom>
          <a:noFill/>
          <a:ln>
            <a:miter lim="800000"/>
            <a:headEnd/>
            <a:tailEnd/>
          </a:ln>
        </p:spPr>
        <p:txBody>
          <a:bodyPr/>
          <a:lstStyle/>
          <a:p>
            <a:pPr algn="r">
              <a:defRPr/>
            </a:pPr>
            <a:fld id="{6D4B8095-6C97-4416-B32E-5C958CA21A5D}" type="slidenum">
              <a:rPr lang="en-US" sz="1400">
                <a:solidFill>
                  <a:prstClr val="black"/>
                </a:solidFill>
                <a:effectLst>
                  <a:outerShdw blurRad="38100" dist="38100" dir="2700000" algn="tl">
                    <a:srgbClr val="C0C0C0"/>
                  </a:outerShdw>
                </a:effectLst>
                <a:latin typeface="Times New Roman" pitchFamily="18" charset="0"/>
              </a:rPr>
              <a:pPr algn="r">
                <a:defRPr/>
              </a:pPr>
              <a:t>150</a:t>
            </a:fld>
            <a:endParaRPr lang="en-US" sz="1400">
              <a:solidFill>
                <a:prstClr val="black"/>
              </a:solidFill>
              <a:effectLst>
                <a:outerShdw blurRad="38100" dist="38100" dir="2700000" algn="tl">
                  <a:srgbClr val="C0C0C0"/>
                </a:outerShdw>
              </a:effectLst>
              <a:latin typeface="Times New Roman" pitchFamily="18"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idx="4294967295"/>
          </p:nvPr>
        </p:nvSpPr>
        <p:spPr/>
        <p:txBody>
          <a:bodyPr anchor="ctr"/>
          <a:lstStyle/>
          <a:p>
            <a:pPr eaLnBrk="1" hangingPunct="1">
              <a:defRPr/>
            </a:pPr>
            <a:r>
              <a:rPr lang="en-US" sz="1900" b="1">
                <a:solidFill>
                  <a:schemeClr val="tx1"/>
                </a:solidFill>
              </a:rPr>
              <a:t>Consequences for employees engaging in prohibited conduct under </a:t>
            </a:r>
            <a:r>
              <a:rPr lang="en-US" sz="1900" b="1" err="1">
                <a:solidFill>
                  <a:schemeClr val="tx1"/>
                </a:solidFill>
              </a:rPr>
              <a:t>FMCSA‑mandated</a:t>
            </a:r>
            <a:r>
              <a:rPr lang="en-US" sz="1900" b="1">
                <a:solidFill>
                  <a:schemeClr val="tx1"/>
                </a:solidFill>
              </a:rPr>
              <a:t> drug and alcohol programs (49 CFR Part 382, and 49 CFR Part 40, Subpart O):</a:t>
            </a:r>
          </a:p>
        </p:txBody>
      </p:sp>
      <p:sp>
        <p:nvSpPr>
          <p:cNvPr id="218115" name="Rectangle 3"/>
          <p:cNvSpPr>
            <a:spLocks noGrp="1" noChangeArrowheads="1"/>
          </p:cNvSpPr>
          <p:nvPr>
            <p:ph type="body" idx="4294967295"/>
          </p:nvPr>
        </p:nvSpPr>
        <p:spPr>
          <a:xfrm>
            <a:off x="1825625" y="1219200"/>
            <a:ext cx="8534400" cy="4903788"/>
          </a:xfrm>
        </p:spPr>
        <p:txBody>
          <a:bodyPr/>
          <a:lstStyle/>
          <a:p>
            <a:pPr marL="1339850" lvl="3" indent="-315913" eaLnBrk="1" hangingPunct="1">
              <a:defRPr/>
            </a:pPr>
            <a:endParaRPr lang="en-US" sz="1800">
              <a:effectLst>
                <a:outerShdw blurRad="38100" dist="38100" dir="2700000" algn="tl">
                  <a:srgbClr val="000000"/>
                </a:outerShdw>
              </a:effectLst>
            </a:endParaRPr>
          </a:p>
          <a:p>
            <a:pPr marL="1339850" lvl="3" indent="-315913" eaLnBrk="1" hangingPunct="1">
              <a:buClrTx/>
              <a:buSzPct val="100000"/>
              <a:buFont typeface="Wingdings" pitchFamily="2" charset="2"/>
              <a:buChar char="«"/>
              <a:defRPr/>
            </a:pPr>
            <a:r>
              <a:rPr lang="en-US" sz="2800" b="1">
                <a:solidFill>
                  <a:schemeClr val="tx1"/>
                </a:solidFill>
              </a:rPr>
              <a:t>Removal from safety-sensitive duties until </a:t>
            </a:r>
            <a:r>
              <a:rPr lang="en-US" sz="2800" b="1" err="1">
                <a:solidFill>
                  <a:schemeClr val="tx1"/>
                </a:solidFill>
              </a:rPr>
              <a:t>return‑to‑duty</a:t>
            </a:r>
            <a:r>
              <a:rPr lang="en-US" sz="2800" b="1">
                <a:solidFill>
                  <a:schemeClr val="tx1"/>
                </a:solidFill>
              </a:rPr>
              <a:t> process is completed.</a:t>
            </a:r>
          </a:p>
          <a:p>
            <a:pPr marL="1339850" lvl="3" indent="-315913" eaLnBrk="1" hangingPunct="1">
              <a:buClrTx/>
              <a:buSzPct val="100000"/>
              <a:buFont typeface="Wingdings" pitchFamily="2" charset="2"/>
              <a:buChar char="«"/>
              <a:defRPr/>
            </a:pPr>
            <a:endParaRPr lang="en-US" sz="2800" b="1">
              <a:solidFill>
                <a:schemeClr val="tx1"/>
              </a:solidFill>
            </a:endParaRPr>
          </a:p>
          <a:p>
            <a:pPr marL="1339850" lvl="3" indent="-315913" eaLnBrk="1" hangingPunct="1">
              <a:buClrTx/>
              <a:buSzPct val="100000"/>
              <a:buFont typeface="Wingdings" pitchFamily="2" charset="2"/>
              <a:buChar char="«"/>
              <a:defRPr/>
            </a:pPr>
            <a:r>
              <a:rPr lang="en-US" sz="2800" b="1">
                <a:solidFill>
                  <a:schemeClr val="tx1"/>
                </a:solidFill>
              </a:rPr>
              <a:t>When an employee has engaged in a prohibited behavior, the employer shall advise the employee of the resources available, including names, addresses and phone numbers of qualified SAP’s </a:t>
            </a:r>
          </a:p>
        </p:txBody>
      </p:sp>
      <p:sp>
        <p:nvSpPr>
          <p:cNvPr id="6" name="Slide Number Placeholder 5"/>
          <p:cNvSpPr txBox="1">
            <a:spLocks noGrp="1"/>
          </p:cNvSpPr>
          <p:nvPr/>
        </p:nvSpPr>
        <p:spPr bwMode="auto">
          <a:xfrm>
            <a:off x="10058401" y="6400800"/>
            <a:ext cx="409575" cy="304800"/>
          </a:xfrm>
          <a:prstGeom prst="rect">
            <a:avLst/>
          </a:prstGeom>
          <a:noFill/>
          <a:ln>
            <a:miter lim="800000"/>
            <a:headEnd/>
            <a:tailEnd/>
          </a:ln>
        </p:spPr>
        <p:txBody>
          <a:bodyPr/>
          <a:lstStyle/>
          <a:p>
            <a:pPr algn="r">
              <a:defRPr/>
            </a:pPr>
            <a:fld id="{6D4B8095-6C97-4416-B32E-5C958CA21A5D}" type="slidenum">
              <a:rPr lang="en-US" sz="1400">
                <a:solidFill>
                  <a:prstClr val="black"/>
                </a:solidFill>
                <a:effectLst>
                  <a:outerShdw blurRad="38100" dist="38100" dir="2700000" algn="tl">
                    <a:srgbClr val="C0C0C0"/>
                  </a:outerShdw>
                </a:effectLst>
                <a:latin typeface="Times New Roman" pitchFamily="18" charset="0"/>
              </a:rPr>
              <a:pPr algn="r">
                <a:defRPr/>
              </a:pPr>
              <a:t>151</a:t>
            </a:fld>
            <a:endParaRPr lang="en-US" sz="1400">
              <a:solidFill>
                <a:prstClr val="black"/>
              </a:solidFill>
              <a:effectLst>
                <a:outerShdw blurRad="38100" dist="38100" dir="2700000" algn="tl">
                  <a:srgbClr val="C0C0C0"/>
                </a:outerShdw>
              </a:effectLst>
              <a:latin typeface="Times New Roman" pitchFamily="18" charset="0"/>
            </a:endParaRPr>
          </a:p>
        </p:txBody>
      </p:sp>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idx="4294967295"/>
          </p:nvPr>
        </p:nvSpPr>
        <p:spPr/>
        <p:txBody>
          <a:bodyPr anchor="ctr"/>
          <a:lstStyle/>
          <a:p>
            <a:pPr eaLnBrk="1" hangingPunct="1">
              <a:defRPr/>
            </a:pPr>
            <a:r>
              <a:rPr lang="en-US" sz="1900" b="1">
                <a:solidFill>
                  <a:schemeClr val="tx1"/>
                </a:solidFill>
              </a:rPr>
              <a:t>Types of testing required under FMCSA mandated drug and alcohol programs (49 CFR Part 382.303):</a:t>
            </a:r>
          </a:p>
        </p:txBody>
      </p:sp>
      <p:sp>
        <p:nvSpPr>
          <p:cNvPr id="216067" name="Rectangle 3"/>
          <p:cNvSpPr>
            <a:spLocks noGrp="1" noChangeArrowheads="1"/>
          </p:cNvSpPr>
          <p:nvPr>
            <p:ph type="body" idx="4294967295"/>
          </p:nvPr>
        </p:nvSpPr>
        <p:spPr/>
        <p:txBody>
          <a:bodyPr/>
          <a:lstStyle/>
          <a:p>
            <a:pPr marL="342900" indent="-342900" eaLnBrk="1" hangingPunct="1">
              <a:defRPr/>
            </a:pPr>
            <a:endParaRPr lang="en-US">
              <a:effectLst>
                <a:outerShdw blurRad="38100" dist="38100" dir="2700000" algn="tl">
                  <a:srgbClr val="FFFFFF"/>
                </a:outerShdw>
              </a:effectLst>
            </a:endParaRPr>
          </a:p>
          <a:p>
            <a:pPr marL="342900" indent="-342900" eaLnBrk="1" hangingPunct="1">
              <a:buClrTx/>
              <a:buSzPct val="100000"/>
              <a:buFont typeface="Wingdings" pitchFamily="2" charset="2"/>
              <a:buChar char="«"/>
              <a:defRPr/>
            </a:pPr>
            <a:r>
              <a:rPr lang="en-US" sz="2200" b="1"/>
              <a:t>Pre-employment (not mandatory for alcohol but permitted)</a:t>
            </a:r>
          </a:p>
          <a:p>
            <a:pPr marL="342900" indent="-342900" eaLnBrk="1" hangingPunct="1">
              <a:buClrTx/>
              <a:buSzPct val="100000"/>
              <a:buFont typeface="Wingdings" pitchFamily="2" charset="2"/>
              <a:buChar char="«"/>
              <a:defRPr/>
            </a:pPr>
            <a:r>
              <a:rPr lang="en-US" sz="2200" b="1"/>
              <a:t>Random</a:t>
            </a:r>
          </a:p>
          <a:p>
            <a:pPr marL="342900" indent="-342900" eaLnBrk="1" hangingPunct="1">
              <a:buClrTx/>
              <a:buSzPct val="100000"/>
              <a:buFont typeface="Wingdings" pitchFamily="2" charset="2"/>
              <a:buChar char="«"/>
              <a:defRPr/>
            </a:pPr>
            <a:r>
              <a:rPr lang="en-US" sz="2200" b="1"/>
              <a:t>Post-Accident</a:t>
            </a:r>
          </a:p>
          <a:p>
            <a:pPr marL="342900" indent="-342900" eaLnBrk="1" hangingPunct="1">
              <a:buClrTx/>
              <a:buSzPct val="100000"/>
              <a:buFont typeface="Wingdings" pitchFamily="2" charset="2"/>
              <a:buChar char="«"/>
              <a:defRPr/>
            </a:pPr>
            <a:r>
              <a:rPr lang="en-US" sz="2200" b="1"/>
              <a:t>Reasonable Cause/Suspicion</a:t>
            </a:r>
          </a:p>
          <a:p>
            <a:pPr marL="342900" indent="-342900" eaLnBrk="1" hangingPunct="1">
              <a:buClrTx/>
              <a:buSzPct val="100000"/>
              <a:buFont typeface="Wingdings" pitchFamily="2" charset="2"/>
              <a:buChar char="«"/>
              <a:defRPr/>
            </a:pPr>
            <a:r>
              <a:rPr lang="en-US" sz="2200" b="1"/>
              <a:t>Return-to-Duty</a:t>
            </a:r>
          </a:p>
          <a:p>
            <a:pPr marL="342900" indent="-342900" eaLnBrk="1" hangingPunct="1">
              <a:buClrTx/>
              <a:buSzPct val="100000"/>
              <a:buFont typeface="Wingdings" pitchFamily="2" charset="2"/>
              <a:buChar char="«"/>
              <a:defRPr/>
            </a:pPr>
            <a:r>
              <a:rPr lang="en-US" sz="2200" b="1"/>
              <a:t>Follow-Up</a:t>
            </a:r>
          </a:p>
          <a:p>
            <a:pPr marL="342900" indent="-342900" eaLnBrk="1" hangingPunct="1">
              <a:buClrTx/>
              <a:buSzPct val="100000"/>
              <a:buFont typeface="Wingdings" pitchFamily="2" charset="2"/>
              <a:buChar char="«"/>
              <a:defRPr/>
            </a:pPr>
            <a:r>
              <a:rPr lang="en-US" sz="2200" b="1"/>
              <a:t>Retesting of covered employees with an alcohol content of 0.02 or greater but less than 0.04  (alcohol testing only)</a:t>
            </a:r>
          </a:p>
        </p:txBody>
      </p:sp>
      <p:sp>
        <p:nvSpPr>
          <p:cNvPr id="6" name="Slide Number Placeholder 5"/>
          <p:cNvSpPr txBox="1">
            <a:spLocks noGrp="1"/>
          </p:cNvSpPr>
          <p:nvPr/>
        </p:nvSpPr>
        <p:spPr bwMode="auto">
          <a:xfrm>
            <a:off x="10058401" y="6400800"/>
            <a:ext cx="409575" cy="304800"/>
          </a:xfrm>
          <a:prstGeom prst="rect">
            <a:avLst/>
          </a:prstGeom>
          <a:noFill/>
          <a:ln>
            <a:miter lim="800000"/>
            <a:headEnd/>
            <a:tailEnd/>
          </a:ln>
        </p:spPr>
        <p:txBody>
          <a:bodyPr/>
          <a:lstStyle/>
          <a:p>
            <a:pPr algn="r">
              <a:defRPr/>
            </a:pPr>
            <a:fld id="{6D4B8095-6C97-4416-B32E-5C958CA21A5D}" type="slidenum">
              <a:rPr lang="en-US" sz="1400">
                <a:solidFill>
                  <a:prstClr val="black"/>
                </a:solidFill>
                <a:effectLst>
                  <a:outerShdw blurRad="38100" dist="38100" dir="2700000" algn="tl">
                    <a:srgbClr val="C0C0C0"/>
                  </a:outerShdw>
                </a:effectLst>
                <a:latin typeface="Times New Roman" pitchFamily="18" charset="0"/>
              </a:rPr>
              <a:pPr algn="r">
                <a:defRPr/>
              </a:pPr>
              <a:t>152</a:t>
            </a:fld>
            <a:endParaRPr lang="en-US" sz="1400">
              <a:solidFill>
                <a:prstClr val="black"/>
              </a:solidFill>
              <a:effectLst>
                <a:outerShdw blurRad="38100" dist="38100" dir="2700000" algn="tl">
                  <a:srgbClr val="C0C0C0"/>
                </a:outerShdw>
              </a:effectLst>
              <a:latin typeface="Times New Roman" pitchFamily="18" charset="0"/>
            </a:endParaRPr>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idx="4294967295"/>
          </p:nvPr>
        </p:nvSpPr>
        <p:spPr/>
        <p:txBody>
          <a:bodyPr anchor="ctr"/>
          <a:lstStyle/>
          <a:p>
            <a:pPr eaLnBrk="1" hangingPunct="1">
              <a:defRPr/>
            </a:pPr>
            <a:r>
              <a:rPr lang="en-US" sz="1900" b="1">
                <a:solidFill>
                  <a:schemeClr val="tx1"/>
                </a:solidFill>
              </a:rPr>
              <a:t>Prohibited conduct by employees under </a:t>
            </a:r>
            <a:r>
              <a:rPr lang="en-US" sz="1900" b="1" err="1">
                <a:solidFill>
                  <a:schemeClr val="tx1"/>
                </a:solidFill>
              </a:rPr>
              <a:t>FMCSA‑mandated</a:t>
            </a:r>
            <a:r>
              <a:rPr lang="en-US" sz="1900" b="1">
                <a:solidFill>
                  <a:schemeClr val="tx1"/>
                </a:solidFill>
              </a:rPr>
              <a:t> drug and alcohol programs (49 CFR Part 382.201 through 211):</a:t>
            </a:r>
          </a:p>
        </p:txBody>
      </p:sp>
      <p:sp>
        <p:nvSpPr>
          <p:cNvPr id="217091" name="Rectangle 3"/>
          <p:cNvSpPr>
            <a:spLocks noGrp="1" noChangeArrowheads="1"/>
          </p:cNvSpPr>
          <p:nvPr>
            <p:ph type="body" idx="4294967295"/>
          </p:nvPr>
        </p:nvSpPr>
        <p:spPr/>
        <p:txBody>
          <a:bodyPr/>
          <a:lstStyle/>
          <a:p>
            <a:pPr marL="669925" lvl="1" indent="-325438" eaLnBrk="1" hangingPunct="1">
              <a:defRPr/>
            </a:pPr>
            <a:endParaRPr lang="en-US" sz="2100">
              <a:effectLst>
                <a:outerShdw blurRad="38100" dist="38100" dir="2700000" algn="tl">
                  <a:srgbClr val="000000"/>
                </a:outerShdw>
              </a:effectLst>
            </a:endParaRPr>
          </a:p>
          <a:p>
            <a:pPr marL="669925" lvl="1" indent="-325438" eaLnBrk="1" hangingPunct="1">
              <a:defRPr/>
            </a:pPr>
            <a:endParaRPr lang="en-US" sz="2100">
              <a:effectLst>
                <a:outerShdw blurRad="38100" dist="38100" dir="2700000" algn="tl">
                  <a:srgbClr val="000000"/>
                </a:outerShdw>
              </a:effectLst>
            </a:endParaRPr>
          </a:p>
          <a:p>
            <a:pPr marL="669925" lvl="1" indent="-325438" eaLnBrk="1" hangingPunct="1">
              <a:buClrTx/>
              <a:buSzPct val="100000"/>
              <a:buFont typeface="Wingdings" pitchFamily="2" charset="2"/>
              <a:buChar char="«"/>
              <a:defRPr/>
            </a:pPr>
            <a:r>
              <a:rPr lang="en-US" sz="2100" b="1">
                <a:solidFill>
                  <a:schemeClr val="tx1"/>
                </a:solidFill>
              </a:rPr>
              <a:t>Alcohol concentration of 0.04 and greater.</a:t>
            </a:r>
          </a:p>
          <a:p>
            <a:pPr marL="669925" lvl="1" indent="-325438" eaLnBrk="1" hangingPunct="1">
              <a:buClrTx/>
              <a:buSzPct val="100000"/>
              <a:buFont typeface="Wingdings" pitchFamily="2" charset="2"/>
              <a:buChar char="«"/>
              <a:defRPr/>
            </a:pPr>
            <a:r>
              <a:rPr lang="en-US" sz="2100" b="1">
                <a:solidFill>
                  <a:schemeClr val="tx1"/>
                </a:solidFill>
              </a:rPr>
              <a:t>Use of alcohol prior to performing safety-sensitive duties (within 4 hours after consuming alcohol).</a:t>
            </a:r>
          </a:p>
          <a:p>
            <a:pPr marL="669925" lvl="1" indent="-325438" eaLnBrk="1" hangingPunct="1">
              <a:buClrTx/>
              <a:buSzPct val="100000"/>
              <a:buFont typeface="Wingdings" pitchFamily="2" charset="2"/>
              <a:buChar char="«"/>
              <a:defRPr/>
            </a:pPr>
            <a:r>
              <a:rPr lang="en-US" sz="2100" b="1">
                <a:solidFill>
                  <a:schemeClr val="tx1"/>
                </a:solidFill>
              </a:rPr>
              <a:t>Use of alcohol while on duty.</a:t>
            </a:r>
          </a:p>
          <a:p>
            <a:pPr marL="669925" lvl="1" indent="-325438" eaLnBrk="1" hangingPunct="1">
              <a:buClrTx/>
              <a:buSzPct val="100000"/>
              <a:buFont typeface="Wingdings" pitchFamily="2" charset="2"/>
              <a:buChar char="«"/>
              <a:defRPr/>
            </a:pPr>
            <a:r>
              <a:rPr lang="en-US" sz="2100" b="1">
                <a:solidFill>
                  <a:schemeClr val="tx1"/>
                </a:solidFill>
              </a:rPr>
              <a:t>Use of alcohol after an accident.</a:t>
            </a:r>
          </a:p>
          <a:p>
            <a:pPr marL="669925" lvl="1" indent="-325438" eaLnBrk="1" hangingPunct="1">
              <a:buClrTx/>
              <a:buSzPct val="100000"/>
              <a:buFont typeface="Wingdings" pitchFamily="2" charset="2"/>
              <a:buChar char="«"/>
              <a:defRPr/>
            </a:pPr>
            <a:r>
              <a:rPr lang="en-US" sz="2100" b="1">
                <a:solidFill>
                  <a:schemeClr val="tx1"/>
                </a:solidFill>
              </a:rPr>
              <a:t>Use of prohibited drugs.</a:t>
            </a:r>
          </a:p>
          <a:p>
            <a:pPr marL="669925" lvl="1" indent="-325438" eaLnBrk="1" hangingPunct="1">
              <a:buClrTx/>
              <a:buSzPct val="100000"/>
              <a:buFont typeface="Wingdings" pitchFamily="2" charset="2"/>
              <a:buChar char="«"/>
              <a:defRPr/>
            </a:pPr>
            <a:r>
              <a:rPr lang="en-US" sz="2100" b="1">
                <a:solidFill>
                  <a:schemeClr val="tx1"/>
                </a:solidFill>
              </a:rPr>
              <a:t>Refusal to submit to testing (drugs and/or alcohol).</a:t>
            </a:r>
          </a:p>
        </p:txBody>
      </p:sp>
      <p:sp>
        <p:nvSpPr>
          <p:cNvPr id="6" name="Slide Number Placeholder 5"/>
          <p:cNvSpPr txBox="1">
            <a:spLocks noGrp="1"/>
          </p:cNvSpPr>
          <p:nvPr/>
        </p:nvSpPr>
        <p:spPr bwMode="auto">
          <a:xfrm>
            <a:off x="10058401" y="6400800"/>
            <a:ext cx="409575" cy="304800"/>
          </a:xfrm>
          <a:prstGeom prst="rect">
            <a:avLst/>
          </a:prstGeom>
          <a:noFill/>
          <a:ln>
            <a:miter lim="800000"/>
            <a:headEnd/>
            <a:tailEnd/>
          </a:ln>
        </p:spPr>
        <p:txBody>
          <a:bodyPr/>
          <a:lstStyle/>
          <a:p>
            <a:pPr algn="r">
              <a:defRPr/>
            </a:pPr>
            <a:fld id="{6D4B8095-6C97-4416-B32E-5C958CA21A5D}" type="slidenum">
              <a:rPr lang="en-US" sz="1400">
                <a:solidFill>
                  <a:prstClr val="black"/>
                </a:solidFill>
                <a:effectLst>
                  <a:outerShdw blurRad="38100" dist="38100" dir="2700000" algn="tl">
                    <a:srgbClr val="C0C0C0"/>
                  </a:outerShdw>
                </a:effectLst>
                <a:latin typeface="Times New Roman" pitchFamily="18" charset="0"/>
              </a:rPr>
              <a:pPr algn="r">
                <a:defRPr/>
              </a:pPr>
              <a:t>153</a:t>
            </a:fld>
            <a:endParaRPr lang="en-US" sz="1400">
              <a:solidFill>
                <a:prstClr val="black"/>
              </a:solidFill>
              <a:effectLst>
                <a:outerShdw blurRad="38100" dist="38100" dir="2700000" algn="tl">
                  <a:srgbClr val="C0C0C0"/>
                </a:outerShdw>
              </a:effectLst>
              <a:latin typeface="Times New Roman" pitchFamily="18" charset="0"/>
            </a:endParaRP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idx="4294967295"/>
          </p:nvPr>
        </p:nvSpPr>
        <p:spPr/>
        <p:txBody>
          <a:bodyPr anchor="ctr"/>
          <a:lstStyle/>
          <a:p>
            <a:pPr eaLnBrk="1" hangingPunct="1">
              <a:defRPr/>
            </a:pPr>
            <a:r>
              <a:rPr lang="en-US" sz="1900" b="1">
                <a:solidFill>
                  <a:schemeClr val="tx1"/>
                </a:solidFill>
              </a:rPr>
              <a:t>The following procedures must be followed before allowing an employee to resume working in a safety-sensitive position (49 CFR Part 382) and (49 CFR Part 40, Subpart O):</a:t>
            </a:r>
          </a:p>
        </p:txBody>
      </p:sp>
      <p:sp>
        <p:nvSpPr>
          <p:cNvPr id="219139" name="Rectangle 3"/>
          <p:cNvSpPr>
            <a:spLocks noGrp="1" noChangeArrowheads="1"/>
          </p:cNvSpPr>
          <p:nvPr>
            <p:ph type="body" idx="4294967295"/>
          </p:nvPr>
        </p:nvSpPr>
        <p:spPr/>
        <p:txBody>
          <a:bodyPr/>
          <a:lstStyle/>
          <a:p>
            <a:pPr marL="1339850" lvl="3" indent="-315913" eaLnBrk="1" hangingPunct="1">
              <a:buClrTx/>
              <a:buSzPct val="100000"/>
              <a:buFont typeface="Wingdings" pitchFamily="2" charset="2"/>
              <a:buChar char="«"/>
              <a:defRPr/>
            </a:pPr>
            <a:r>
              <a:rPr lang="en-US" sz="2400" b="1">
                <a:solidFill>
                  <a:schemeClr val="tx1"/>
                </a:solidFill>
                <a:latin typeface="Times New Roman" pitchFamily="18" charset="0"/>
                <a:cs typeface="Times New Roman" pitchFamily="18" charset="0"/>
              </a:rPr>
              <a:t>Initial evaluation by a substance abuse professional.</a:t>
            </a:r>
          </a:p>
          <a:p>
            <a:pPr marL="1339850" lvl="3" indent="-315913" eaLnBrk="1" hangingPunct="1">
              <a:buClrTx/>
              <a:buSzPct val="100000"/>
              <a:buFont typeface="Wingdings" pitchFamily="2" charset="2"/>
              <a:buChar char="«"/>
              <a:defRPr/>
            </a:pPr>
            <a:r>
              <a:rPr lang="en-US" sz="2400" b="1">
                <a:solidFill>
                  <a:schemeClr val="tx1"/>
                </a:solidFill>
                <a:latin typeface="Times New Roman" pitchFamily="18" charset="0"/>
                <a:cs typeface="Times New Roman" pitchFamily="18" charset="0"/>
              </a:rPr>
              <a:t>Employee must participate in the treatment program recommended by the substance abuse professional.</a:t>
            </a:r>
          </a:p>
          <a:p>
            <a:pPr marL="1339850" lvl="3" indent="-315913" eaLnBrk="1" hangingPunct="1">
              <a:buClrTx/>
              <a:buSzPct val="100000"/>
              <a:buFont typeface="Wingdings" pitchFamily="2" charset="2"/>
              <a:buChar char="«"/>
              <a:defRPr/>
            </a:pPr>
            <a:r>
              <a:rPr lang="en-US" sz="2400" b="1">
                <a:solidFill>
                  <a:schemeClr val="tx1"/>
                </a:solidFill>
                <a:latin typeface="Times New Roman" pitchFamily="18" charset="0"/>
                <a:cs typeface="Times New Roman" pitchFamily="18" charset="0"/>
              </a:rPr>
              <a:t>Follow-up evaluation by a substance abuse professional to determine if the employee has successfully carried out the education and/or treatment recommendations. </a:t>
            </a:r>
          </a:p>
          <a:p>
            <a:pPr marL="1339850" lvl="3" indent="-315913" eaLnBrk="1" hangingPunct="1">
              <a:buClrTx/>
              <a:buSzPct val="100000"/>
              <a:buFont typeface="Wingdings" pitchFamily="2" charset="2"/>
              <a:buChar char="«"/>
              <a:defRPr/>
            </a:pPr>
            <a:r>
              <a:rPr lang="en-US" sz="2400" b="1">
                <a:solidFill>
                  <a:schemeClr val="tx1"/>
                </a:solidFill>
                <a:latin typeface="Times New Roman" pitchFamily="18" charset="0"/>
                <a:cs typeface="Times New Roman" pitchFamily="18" charset="0"/>
              </a:rPr>
              <a:t>Employee must pass a return-to-duty test.</a:t>
            </a:r>
          </a:p>
          <a:p>
            <a:pPr marL="1339850" lvl="3" indent="-315913" eaLnBrk="1" hangingPunct="1">
              <a:buClrTx/>
              <a:buSzPct val="100000"/>
              <a:buFont typeface="Wingdings" pitchFamily="2" charset="2"/>
              <a:buChar char="«"/>
              <a:defRPr/>
            </a:pPr>
            <a:r>
              <a:rPr lang="en-US" sz="2400" b="1">
                <a:solidFill>
                  <a:schemeClr val="tx1"/>
                </a:solidFill>
                <a:latin typeface="Times New Roman" pitchFamily="18" charset="0"/>
                <a:cs typeface="Times New Roman" pitchFamily="18" charset="0"/>
              </a:rPr>
              <a:t>Employee must submit to subsequent follow-up testing established by the substance abuse professional after resuming </a:t>
            </a:r>
            <a:r>
              <a:rPr lang="en-US" sz="2400" b="1" err="1">
                <a:solidFill>
                  <a:schemeClr val="tx1"/>
                </a:solidFill>
                <a:latin typeface="Times New Roman" pitchFamily="18" charset="0"/>
                <a:cs typeface="Times New Roman" pitchFamily="18" charset="0"/>
              </a:rPr>
              <a:t>safety‑sensitive</a:t>
            </a:r>
            <a:r>
              <a:rPr lang="en-US" sz="2400" b="1">
                <a:solidFill>
                  <a:schemeClr val="tx1"/>
                </a:solidFill>
                <a:latin typeface="Times New Roman" pitchFamily="18" charset="0"/>
                <a:cs typeface="Times New Roman" pitchFamily="18" charset="0"/>
              </a:rPr>
              <a:t> functions.</a:t>
            </a:r>
          </a:p>
        </p:txBody>
      </p:sp>
      <p:sp>
        <p:nvSpPr>
          <p:cNvPr id="6" name="Slide Number Placeholder 5"/>
          <p:cNvSpPr txBox="1">
            <a:spLocks noGrp="1"/>
          </p:cNvSpPr>
          <p:nvPr/>
        </p:nvSpPr>
        <p:spPr bwMode="auto">
          <a:xfrm>
            <a:off x="10058401" y="6400800"/>
            <a:ext cx="409575" cy="304800"/>
          </a:xfrm>
          <a:prstGeom prst="rect">
            <a:avLst/>
          </a:prstGeom>
          <a:noFill/>
          <a:ln>
            <a:miter lim="800000"/>
            <a:headEnd/>
            <a:tailEnd/>
          </a:ln>
        </p:spPr>
        <p:txBody>
          <a:bodyPr/>
          <a:lstStyle/>
          <a:p>
            <a:pPr algn="r">
              <a:defRPr/>
            </a:pPr>
            <a:fld id="{6D4B8095-6C97-4416-B32E-5C958CA21A5D}" type="slidenum">
              <a:rPr lang="en-US" sz="1400">
                <a:solidFill>
                  <a:prstClr val="black"/>
                </a:solidFill>
                <a:effectLst>
                  <a:outerShdw blurRad="38100" dist="38100" dir="2700000" algn="tl">
                    <a:srgbClr val="C0C0C0"/>
                  </a:outerShdw>
                </a:effectLst>
                <a:latin typeface="Times New Roman" pitchFamily="18" charset="0"/>
              </a:rPr>
              <a:pPr algn="r">
                <a:defRPr/>
              </a:pPr>
              <a:t>154</a:t>
            </a:fld>
            <a:endParaRPr lang="en-US" sz="1400">
              <a:solidFill>
                <a:prstClr val="black"/>
              </a:solidFill>
              <a:effectLst>
                <a:outerShdw blurRad="38100" dist="38100" dir="2700000" algn="tl">
                  <a:srgbClr val="C0C0C0"/>
                </a:outerShdw>
              </a:effectLst>
              <a:latin typeface="Times New Roman" pitchFamily="18" charset="0"/>
            </a:endParaRPr>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81000"/>
            <a:ext cx="8534400" cy="533400"/>
          </a:xfrm>
        </p:spPr>
        <p:txBody>
          <a:bodyPr/>
          <a:lstStyle/>
          <a:p>
            <a:pPr eaLnBrk="1" hangingPunct="1">
              <a:defRPr/>
            </a:pPr>
            <a:r>
              <a:rPr lang="en-US" sz="3100" err="1"/>
              <a:t>CommunityCare</a:t>
            </a:r>
            <a:r>
              <a:rPr lang="en-US" sz="3100"/>
              <a:t> Employee Assistance Program </a:t>
            </a:r>
          </a:p>
        </p:txBody>
      </p:sp>
      <p:sp>
        <p:nvSpPr>
          <p:cNvPr id="3" name="Content Placeholder 2"/>
          <p:cNvSpPr>
            <a:spLocks noGrp="1"/>
          </p:cNvSpPr>
          <p:nvPr>
            <p:ph idx="1"/>
          </p:nvPr>
        </p:nvSpPr>
        <p:spPr/>
        <p:txBody>
          <a:bodyPr/>
          <a:lstStyle/>
          <a:p>
            <a:pPr algn="ctr" eaLnBrk="1" hangingPunct="1">
              <a:buFont typeface="Wingdings" pitchFamily="2" charset="2"/>
              <a:buNone/>
              <a:defRPr/>
            </a:pPr>
            <a:endParaRPr lang="en-US" sz="8800"/>
          </a:p>
          <a:p>
            <a:pPr algn="ctr" eaLnBrk="1" hangingPunct="1">
              <a:defRPr/>
            </a:pPr>
            <a:r>
              <a:rPr lang="en-US" sz="8800"/>
              <a:t>In Closing </a:t>
            </a:r>
          </a:p>
        </p:txBody>
      </p:sp>
      <p:sp>
        <p:nvSpPr>
          <p:cNvPr id="5" name="Slide Number Placeholder 5"/>
          <p:cNvSpPr txBox="1">
            <a:spLocks noGrp="1"/>
          </p:cNvSpPr>
          <p:nvPr/>
        </p:nvSpPr>
        <p:spPr bwMode="auto">
          <a:xfrm>
            <a:off x="10058401" y="6400800"/>
            <a:ext cx="409575" cy="304800"/>
          </a:xfrm>
          <a:prstGeom prst="rect">
            <a:avLst/>
          </a:prstGeom>
          <a:noFill/>
          <a:ln>
            <a:miter lim="800000"/>
            <a:headEnd/>
            <a:tailEnd/>
          </a:ln>
        </p:spPr>
        <p:txBody>
          <a:bodyPr/>
          <a:lstStyle/>
          <a:p>
            <a:pPr algn="r">
              <a:defRPr/>
            </a:pPr>
            <a:fld id="{6D4B8095-6C97-4416-B32E-5C958CA21A5D}" type="slidenum">
              <a:rPr lang="en-US" sz="1400">
                <a:solidFill>
                  <a:prstClr val="black"/>
                </a:solidFill>
                <a:effectLst>
                  <a:outerShdw blurRad="38100" dist="38100" dir="2700000" algn="tl">
                    <a:srgbClr val="C0C0C0"/>
                  </a:outerShdw>
                </a:effectLst>
                <a:latin typeface="Times New Roman" pitchFamily="18" charset="0"/>
              </a:rPr>
              <a:pPr algn="r">
                <a:defRPr/>
              </a:pPr>
              <a:t>155</a:t>
            </a:fld>
            <a:endParaRPr lang="en-US" sz="1400">
              <a:solidFill>
                <a:prstClr val="black"/>
              </a:solidFill>
              <a:effectLst>
                <a:outerShdw blurRad="38100" dist="38100" dir="2700000" algn="tl">
                  <a:srgbClr val="C0C0C0"/>
                </a:outerShdw>
              </a:effectLst>
              <a:latin typeface="Times New Roman" pitchFamily="18" charset="0"/>
            </a:endParaRP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7DFB4A2F-4B8B-45AC-8494-83EDC83704BB}"/>
              </a:ext>
            </a:extLst>
          </p:cNvPr>
          <p:cNvSpPr txBox="1">
            <a:spLocks/>
          </p:cNvSpPr>
          <p:nvPr/>
        </p:nvSpPr>
        <p:spPr>
          <a:xfrm>
            <a:off x="0" y="3429000"/>
            <a:ext cx="12192000" cy="762000"/>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marR="0" lvl="0" indent="0" algn="ctr" defTabSz="914400" rtl="0" eaLnBrk="1" fontAlgn="base" latinLnBrk="0" hangingPunct="1">
              <a:lnSpc>
                <a:spcPts val="3200"/>
              </a:lnSpc>
              <a:spcBef>
                <a:spcPts val="0"/>
              </a:spcBef>
              <a:spcAft>
                <a:spcPct val="0"/>
              </a:spcAft>
              <a:buClr>
                <a:srgbClr val="004990"/>
              </a:buClr>
              <a:buSzTx/>
              <a:buFontTx/>
              <a:buNone/>
              <a:tabLst/>
              <a:defRPr/>
            </a:pPr>
            <a:r>
              <a:rPr kumimoji="0" lang="en-US" sz="2800" b="1" i="0" u="none" strike="noStrike" kern="0" cap="none" spc="0" normalizeH="0" baseline="0" noProof="0">
                <a:ln>
                  <a:noFill/>
                </a:ln>
                <a:solidFill>
                  <a:srgbClr val="FFFFFF"/>
                </a:solidFill>
                <a:effectLst/>
                <a:uLnTx/>
                <a:uFillTx/>
                <a:latin typeface="Arial"/>
                <a:ea typeface="+mn-ea"/>
                <a:cs typeface="+mn-cs"/>
              </a:rPr>
              <a:t>Sandy </a:t>
            </a:r>
            <a:r>
              <a:rPr kumimoji="0" lang="en-US" sz="2800" b="1" i="0" u="none" strike="noStrike" kern="0" cap="none" spc="0" normalizeH="0" baseline="0" noProof="0" err="1">
                <a:ln>
                  <a:noFill/>
                </a:ln>
                <a:solidFill>
                  <a:srgbClr val="FFFFFF"/>
                </a:solidFill>
                <a:effectLst/>
                <a:uLnTx/>
                <a:uFillTx/>
                <a:latin typeface="Arial"/>
                <a:ea typeface="+mn-ea"/>
                <a:cs typeface="+mn-cs"/>
              </a:rPr>
              <a:t>Liechti</a:t>
            </a:r>
            <a:endParaRPr kumimoji="0" lang="en-US" sz="2800" b="1" i="0" u="none" strike="noStrike" kern="0" cap="none" spc="0" normalizeH="0" baseline="0" noProof="0">
              <a:ln>
                <a:noFill/>
              </a:ln>
              <a:solidFill>
                <a:srgbClr val="FFFFFF"/>
              </a:solidFill>
              <a:effectLst/>
              <a:uLnTx/>
              <a:uFillTx/>
              <a:latin typeface="Arial"/>
              <a:ea typeface="+mn-ea"/>
              <a:cs typeface="+mn-cs"/>
            </a:endParaRPr>
          </a:p>
          <a:p>
            <a:pPr marL="0" marR="0" lvl="0" indent="0" algn="ctr" defTabSz="914400" rtl="0" eaLnBrk="1" fontAlgn="base" latinLnBrk="0" hangingPunct="1">
              <a:lnSpc>
                <a:spcPts val="3200"/>
              </a:lnSpc>
              <a:spcBef>
                <a:spcPts val="0"/>
              </a:spcBef>
              <a:spcAft>
                <a:spcPct val="0"/>
              </a:spcAft>
              <a:buClr>
                <a:srgbClr val="004990"/>
              </a:buClr>
              <a:buSzTx/>
              <a:buFontTx/>
              <a:buNone/>
              <a:tabLst/>
              <a:defRPr/>
            </a:pPr>
            <a:r>
              <a:rPr kumimoji="0" lang="en-US" sz="2800" b="0" i="0" u="none" strike="noStrike" kern="0" cap="none" spc="0" normalizeH="0" baseline="0" noProof="0">
                <a:ln>
                  <a:noFill/>
                </a:ln>
                <a:solidFill>
                  <a:srgbClr val="FFFFFF"/>
                </a:solidFill>
                <a:effectLst/>
                <a:uLnTx/>
                <a:uFillTx/>
                <a:latin typeface="Arial"/>
                <a:ea typeface="+mn-ea"/>
                <a:cs typeface="+mn-cs"/>
              </a:rPr>
              <a:t>IT Training and Development Coordinator</a:t>
            </a:r>
          </a:p>
        </p:txBody>
      </p:sp>
      <p:sp>
        <p:nvSpPr>
          <p:cNvPr id="10" name="Line 4">
            <a:extLst>
              <a:ext uri="{FF2B5EF4-FFF2-40B4-BE49-F238E27FC236}">
                <a16:creationId xmlns:a16="http://schemas.microsoft.com/office/drawing/2014/main" id="{26C59C57-DE9D-491E-B0E7-85485E1D0446}"/>
              </a:ext>
            </a:extLst>
          </p:cNvPr>
          <p:cNvSpPr>
            <a:spLocks noChangeShapeType="1"/>
          </p:cNvSpPr>
          <p:nvPr/>
        </p:nvSpPr>
        <p:spPr bwMode="auto">
          <a:xfrm>
            <a:off x="5857875" y="3177540"/>
            <a:ext cx="238125" cy="0"/>
          </a:xfrm>
          <a:prstGeom prst="line">
            <a:avLst/>
          </a:prstGeom>
          <a:noFill/>
          <a:ln w="28575">
            <a:solidFill>
              <a:srgbClr val="FFC42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02858"/>
              </a:solidFill>
              <a:effectLst/>
              <a:uLnTx/>
              <a:uFillTx/>
              <a:latin typeface="Arial" panose="020B0604020202020204" pitchFamily="34" charset="0"/>
              <a:ea typeface="+mn-ea"/>
              <a:cs typeface="+mn-cs"/>
            </a:endParaRPr>
          </a:p>
        </p:txBody>
      </p:sp>
      <p:sp>
        <p:nvSpPr>
          <p:cNvPr id="11" name="Content Placeholder 7">
            <a:extLst>
              <a:ext uri="{FF2B5EF4-FFF2-40B4-BE49-F238E27FC236}">
                <a16:creationId xmlns:a16="http://schemas.microsoft.com/office/drawing/2014/main" id="{3103E5A0-C2F1-4540-84BA-2EE290580AED}"/>
              </a:ext>
            </a:extLst>
          </p:cNvPr>
          <p:cNvSpPr txBox="1">
            <a:spLocks/>
          </p:cNvSpPr>
          <p:nvPr/>
        </p:nvSpPr>
        <p:spPr>
          <a:xfrm>
            <a:off x="0" y="1600200"/>
            <a:ext cx="12192000" cy="1234439"/>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marR="0" lvl="0" indent="0" algn="ctr" defTabSz="914400" rtl="0" eaLnBrk="1" fontAlgn="base" latinLnBrk="0" hangingPunct="1">
              <a:lnSpc>
                <a:spcPts val="5400"/>
              </a:lnSpc>
              <a:spcBef>
                <a:spcPts val="1500"/>
              </a:spcBef>
              <a:spcAft>
                <a:spcPct val="0"/>
              </a:spcAft>
              <a:buClr>
                <a:srgbClr val="004990"/>
              </a:buClr>
              <a:buSzTx/>
              <a:buFontTx/>
              <a:buNone/>
              <a:tabLst/>
              <a:defRPr/>
            </a:pPr>
            <a:r>
              <a:rPr kumimoji="0" lang="en-US" sz="5800" b="1" i="0" u="none" strike="noStrike" kern="0" cap="all" spc="0" normalizeH="0" baseline="0" noProof="0">
                <a:ln>
                  <a:noFill/>
                </a:ln>
                <a:solidFill>
                  <a:srgbClr val="FFFFFF"/>
                </a:solidFill>
                <a:effectLst/>
                <a:uLnTx/>
                <a:uFillTx/>
                <a:latin typeface="HelveticaNeueLT Std Med" panose="020B0604020202020204" pitchFamily="34" charset="0"/>
                <a:ea typeface="+mn-ea"/>
                <a:cs typeface="+mn-cs"/>
              </a:rPr>
              <a:t>IT Orientation </a:t>
            </a:r>
            <a:br>
              <a:rPr kumimoji="0" lang="en-US" sz="5800" b="1" i="0" u="none" strike="noStrike" kern="0" cap="all" spc="0" normalizeH="0" baseline="0" noProof="0">
                <a:ln>
                  <a:noFill/>
                </a:ln>
                <a:solidFill>
                  <a:srgbClr val="FFFFFF"/>
                </a:solidFill>
                <a:effectLst/>
                <a:uLnTx/>
                <a:uFillTx/>
                <a:latin typeface="HelveticaNeueLT Std Med" panose="020B0604020202020204" pitchFamily="34" charset="0"/>
                <a:ea typeface="+mn-ea"/>
                <a:cs typeface="+mn-cs"/>
              </a:rPr>
            </a:br>
            <a:r>
              <a:rPr kumimoji="0" lang="en-US" sz="5800" b="1" i="0" u="none" strike="noStrike" kern="0" cap="all" spc="0" normalizeH="0" baseline="0" noProof="0">
                <a:ln>
                  <a:noFill/>
                </a:ln>
                <a:solidFill>
                  <a:srgbClr val="FFFFFF"/>
                </a:solidFill>
                <a:effectLst/>
                <a:uLnTx/>
                <a:uFillTx/>
                <a:latin typeface="HelveticaNeueLT Std Med" panose="020B0604020202020204" pitchFamily="34" charset="0"/>
                <a:ea typeface="+mn-ea"/>
                <a:cs typeface="+mn-cs"/>
              </a:rPr>
              <a:t>for New Employees</a:t>
            </a:r>
          </a:p>
        </p:txBody>
      </p:sp>
    </p:spTree>
    <p:extLst>
      <p:ext uri="{BB962C8B-B14F-4D97-AF65-F5344CB8AC3E}">
        <p14:creationId xmlns:p14="http://schemas.microsoft.com/office/powerpoint/2010/main" val="3067549186"/>
      </p:ext>
    </p:extLst>
  </p:cSld>
  <p:clrMapOvr>
    <a:masterClrMapping/>
  </p:clrMapOvr>
  <p:transition>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Login and Passphrase</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a:xfrm>
            <a:off x="406400" y="1242217"/>
            <a:ext cx="6638212" cy="5354526"/>
          </a:xfrm>
        </p:spPr>
        <p:txBody>
          <a:bodyPr/>
          <a:lstStyle/>
          <a:p>
            <a:r>
              <a:rPr lang="en-US"/>
              <a:t>Your initial login is provided by your supervisor</a:t>
            </a:r>
          </a:p>
          <a:p>
            <a:r>
              <a:rPr lang="en-US"/>
              <a:t>The initial password should be reset on the first login</a:t>
            </a:r>
          </a:p>
          <a:p>
            <a:r>
              <a:rPr lang="en-US"/>
              <a:t>City of Tulsa has recently switched to using passphrases for security purposes</a:t>
            </a:r>
          </a:p>
          <a:p>
            <a:r>
              <a:rPr lang="en-US"/>
              <a:t>Do not use your City of Tulsa passphrase for online purposes</a:t>
            </a:r>
          </a:p>
          <a:p>
            <a:r>
              <a:rPr lang="en-US"/>
              <a:t>Multi-Factor Authentication (MFA)</a:t>
            </a:r>
          </a:p>
          <a:p>
            <a:endParaRPr lang="en-US"/>
          </a:p>
        </p:txBody>
      </p:sp>
      <p:pic>
        <p:nvPicPr>
          <p:cNvPr id="5" name="Content Placeholder 4">
            <a:extLst>
              <a:ext uri="{FF2B5EF4-FFF2-40B4-BE49-F238E27FC236}">
                <a16:creationId xmlns:a16="http://schemas.microsoft.com/office/drawing/2014/main" id="{1452B2D0-0BE1-4988-90B6-E516B9329476}"/>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660432" y="1352938"/>
            <a:ext cx="3258121" cy="4343401"/>
          </a:xfrm>
          <a:prstGeom prst="rect">
            <a:avLst/>
          </a:prstGeom>
          <a:ln w="12700">
            <a:solidFill>
              <a:schemeClr val="bg1">
                <a:lumMod val="65000"/>
              </a:schemeClr>
            </a:solidFill>
          </a:ln>
        </p:spPr>
      </p:pic>
    </p:spTree>
    <p:extLst>
      <p:ext uri="{BB962C8B-B14F-4D97-AF65-F5344CB8AC3E}">
        <p14:creationId xmlns:p14="http://schemas.microsoft.com/office/powerpoint/2010/main" val="6320366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dirty="0"/>
              <a:t>IT Solution Center (918) 596-7070</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a:xfrm>
            <a:off x="406400" y="1242217"/>
            <a:ext cx="11480800" cy="4776843"/>
          </a:xfrm>
        </p:spPr>
        <p:txBody>
          <a:bodyPr/>
          <a:lstStyle/>
          <a:p>
            <a:pPr marL="0" indent="0">
              <a:buClr>
                <a:srgbClr val="FFC425"/>
              </a:buClr>
              <a:buNone/>
            </a:pPr>
            <a:r>
              <a:rPr lang="en-US" sz="3200" u="sng" dirty="0">
                <a:solidFill>
                  <a:schemeClr val="tx1">
                    <a:lumMod val="60000"/>
                    <a:lumOff val="40000"/>
                  </a:schemeClr>
                </a:solidFill>
              </a:rPr>
              <a:t>s</a:t>
            </a:r>
            <a:r>
              <a:rPr lang="en-US" sz="3200" b="0" i="0" u="sng" dirty="0">
                <a:solidFill>
                  <a:schemeClr val="tx1">
                    <a:lumMod val="60000"/>
                    <a:lumOff val="40000"/>
                  </a:schemeClr>
                </a:solidFill>
                <a:effectLst/>
              </a:rPr>
              <a:t>ervicedeskplus.cityoftulsa.org</a:t>
            </a:r>
          </a:p>
          <a:p>
            <a:r>
              <a:rPr lang="en-US" sz="2600" dirty="0"/>
              <a:t>Service Desk Plus is a direct line to the IT Department’s Solution Center</a:t>
            </a:r>
          </a:p>
          <a:p>
            <a:r>
              <a:rPr lang="en-US" sz="2600" dirty="0"/>
              <a:t>You can create a service “ticket” to help you with technology issues</a:t>
            </a:r>
          </a:p>
          <a:p>
            <a:r>
              <a:rPr lang="en-US" sz="2600" dirty="0"/>
              <a:t>The Solution Center providers will process the ticket and contact you with solutions to your IT needs</a:t>
            </a:r>
          </a:p>
          <a:p>
            <a:r>
              <a:rPr lang="en-US" sz="2600" dirty="0"/>
              <a:t>You may also call or email the Solution Center with IT issues and they will create a ticket for you</a:t>
            </a:r>
          </a:p>
          <a:p>
            <a:r>
              <a:rPr lang="en-US" sz="2600" dirty="0"/>
              <a:t>The IT Solution Center operates 8:00am-5:00pm.  You may use the after- hours phone system to report IT emergencies  </a:t>
            </a:r>
          </a:p>
          <a:p>
            <a:endParaRPr lang="en-US" sz="2600" dirty="0"/>
          </a:p>
          <a:p>
            <a:endParaRPr lang="en-US" dirty="0"/>
          </a:p>
        </p:txBody>
      </p:sp>
    </p:spTree>
    <p:extLst>
      <p:ext uri="{BB962C8B-B14F-4D97-AF65-F5344CB8AC3E}">
        <p14:creationId xmlns:p14="http://schemas.microsoft.com/office/powerpoint/2010/main" val="17173681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spc="-150"/>
              <a:t>Technology usage dos and don’ts</a:t>
            </a:r>
            <a:endParaRPr lang="en-US"/>
          </a:p>
        </p:txBody>
      </p:sp>
      <p:sp>
        <p:nvSpPr>
          <p:cNvPr id="23" name="Rectangle 102">
            <a:extLst>
              <a:ext uri="{FF2B5EF4-FFF2-40B4-BE49-F238E27FC236}">
                <a16:creationId xmlns:a16="http://schemas.microsoft.com/office/drawing/2014/main" id="{480C3F44-4109-4C4B-9B56-E6061FD1379B}"/>
              </a:ext>
            </a:extLst>
          </p:cNvPr>
          <p:cNvSpPr txBox="1">
            <a:spLocks noChangeArrowheads="1"/>
          </p:cNvSpPr>
          <p:nvPr/>
        </p:nvSpPr>
        <p:spPr bwMode="auto">
          <a:xfrm>
            <a:off x="406401" y="1841196"/>
            <a:ext cx="5537199" cy="44834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457189" indent="-457189" algn="l" rtl="0" eaLnBrk="1" fontAlgn="base" hangingPunct="1">
              <a:spcBef>
                <a:spcPts val="1200"/>
              </a:spcBef>
              <a:spcAft>
                <a:spcPct val="0"/>
              </a:spcAft>
              <a:buClr>
                <a:schemeClr val="accent2"/>
              </a:buClr>
              <a:buSzPct val="70000"/>
              <a:buFont typeface="Arial Black" panose="020B0A04020102020204" pitchFamily="34" charset="0"/>
              <a:buChar char="+"/>
              <a:defRPr sz="3000">
                <a:solidFill>
                  <a:srgbClr val="282828"/>
                </a:solidFill>
                <a:latin typeface="+mn-lt"/>
                <a:ea typeface="+mn-ea"/>
                <a:cs typeface="+mn-cs"/>
              </a:defRPr>
            </a:lvl1pPr>
            <a:lvl2pPr marL="990575" indent="-457200" algn="l" rtl="0" eaLnBrk="1" fontAlgn="base" hangingPunct="1">
              <a:spcBef>
                <a:spcPts val="1200"/>
              </a:spcBef>
              <a:spcAft>
                <a:spcPct val="0"/>
              </a:spcAft>
              <a:buClr>
                <a:srgbClr val="004990"/>
              </a:buClr>
              <a:buChar char="–"/>
              <a:defRPr sz="2600">
                <a:solidFill>
                  <a:srgbClr val="282828"/>
                </a:solidFill>
                <a:latin typeface="+mn-lt"/>
              </a:defRPr>
            </a:lvl2pPr>
            <a:lvl3pPr marL="1523962" indent="-457200" algn="l" rtl="0" eaLnBrk="1" fontAlgn="base" hangingPunct="1">
              <a:spcBef>
                <a:spcPts val="1200"/>
              </a:spcBef>
              <a:spcAft>
                <a:spcPct val="0"/>
              </a:spcAft>
              <a:buClr>
                <a:srgbClr val="004990"/>
              </a:buClr>
              <a:buChar char="•"/>
              <a:defRPr sz="2200">
                <a:solidFill>
                  <a:srgbClr val="282828"/>
                </a:solidFill>
                <a:latin typeface="+mn-lt"/>
              </a:defRPr>
            </a:lvl3pPr>
            <a:lvl4pPr marL="2133547" indent="-457200" algn="l" rtl="0" eaLnBrk="1" fontAlgn="base" hangingPunct="1">
              <a:spcBef>
                <a:spcPts val="1200"/>
              </a:spcBef>
              <a:spcAft>
                <a:spcPct val="0"/>
              </a:spcAft>
              <a:buClr>
                <a:srgbClr val="004990"/>
              </a:buClr>
              <a:buChar char="–"/>
              <a:defRPr sz="1800">
                <a:solidFill>
                  <a:srgbClr val="282828"/>
                </a:solidFill>
                <a:latin typeface="+mn-lt"/>
              </a:defRPr>
            </a:lvl4pPr>
            <a:lvl5pPr marL="2743131" indent="-457200" algn="l" rtl="0" eaLnBrk="1" fontAlgn="base" hangingPunct="1">
              <a:spcBef>
                <a:spcPts val="1200"/>
              </a:spcBef>
              <a:spcAft>
                <a:spcPct val="0"/>
              </a:spcAft>
              <a:buClr>
                <a:srgbClr val="004990"/>
              </a:buClr>
              <a:buChar char="»"/>
              <a:defRPr sz="1400">
                <a:solidFill>
                  <a:srgbClr val="282828"/>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marR="0" lvl="0" indent="0" algn="l" defTabSz="914400" rtl="0" eaLnBrk="1" fontAlgn="base" latinLnBrk="0" hangingPunct="1">
              <a:lnSpc>
                <a:spcPct val="100000"/>
              </a:lnSpc>
              <a:spcBef>
                <a:spcPts val="0"/>
              </a:spcBef>
              <a:spcAft>
                <a:spcPts val="0"/>
              </a:spcAft>
              <a:buClr>
                <a:srgbClr val="FFC425"/>
              </a:buClr>
              <a:buSzPct val="70000"/>
              <a:buFont typeface="Arial Black" panose="020B0A04020102020204" pitchFamily="34" charset="0"/>
              <a:buNone/>
              <a:tabLst/>
              <a:defRPr/>
            </a:pPr>
            <a:r>
              <a:rPr kumimoji="0" lang="en-IN" sz="3400" b="1" i="0" u="none" strike="noStrike" kern="0" cap="none" spc="0" normalizeH="0" baseline="0" noProof="0">
                <a:ln>
                  <a:noFill/>
                </a:ln>
                <a:solidFill>
                  <a:srgbClr val="00B050"/>
                </a:solidFill>
                <a:effectLst/>
                <a:uLnTx/>
                <a:uFillTx/>
                <a:latin typeface="Arial"/>
                <a:ea typeface="+mn-ea"/>
                <a:cs typeface="+mn-cs"/>
              </a:rPr>
              <a:t>DO</a:t>
            </a:r>
            <a:endParaRPr kumimoji="0" lang="en-IN" sz="2200" b="1" i="0" u="none" strike="noStrike" kern="0" cap="none" spc="0" normalizeH="0" baseline="0" noProof="0">
              <a:ln>
                <a:noFill/>
              </a:ln>
              <a:solidFill>
                <a:srgbClr val="DBA000"/>
              </a:solidFill>
              <a:effectLst/>
              <a:uLnTx/>
              <a:uFillTx/>
              <a:latin typeface="Arial"/>
              <a:ea typeface="+mn-ea"/>
              <a:cs typeface="+mn-cs"/>
            </a:endParaRPr>
          </a:p>
          <a:p>
            <a:pPr marL="380990" marR="0" lvl="0" indent="-380990" algn="l" defTabSz="914400" rtl="0" eaLnBrk="1" fontAlgn="base" latinLnBrk="0" hangingPunct="1">
              <a:lnSpc>
                <a:spcPct val="100000"/>
              </a:lnSpc>
              <a:spcBef>
                <a:spcPts val="1200"/>
              </a:spcBef>
              <a:spcAft>
                <a:spcPts val="1000"/>
              </a:spcAft>
              <a:buClr>
                <a:srgbClr val="00B050"/>
              </a:buClr>
              <a:buSzPct val="100000"/>
              <a:buFont typeface="Arial" panose="020B0604020202020204" pitchFamily="34" charset="0"/>
              <a:buChar char="•"/>
              <a:tabLst/>
              <a:defRPr/>
            </a:pPr>
            <a:r>
              <a:rPr kumimoji="0" lang="en-US" sz="2300" b="0" i="0" u="none" strike="noStrike" kern="0" cap="none" spc="0" normalizeH="0" baseline="0" noProof="0">
                <a:ln>
                  <a:noFill/>
                </a:ln>
                <a:solidFill>
                  <a:srgbClr val="102858">
                    <a:lumMod val="50000"/>
                  </a:srgbClr>
                </a:solidFill>
                <a:effectLst/>
                <a:uLnTx/>
                <a:uFillTx/>
                <a:latin typeface="Arial"/>
                <a:ea typeface="+mn-ea"/>
                <a:cs typeface="+mn-cs"/>
              </a:rPr>
              <a:t>Limit personal use of computer </a:t>
            </a:r>
            <a:br>
              <a:rPr kumimoji="0" lang="en-US" sz="2300" b="0" i="0" u="none" strike="noStrike" kern="0" cap="none" spc="0" normalizeH="0" baseline="0" noProof="0">
                <a:ln>
                  <a:noFill/>
                </a:ln>
                <a:solidFill>
                  <a:srgbClr val="102858">
                    <a:lumMod val="50000"/>
                  </a:srgbClr>
                </a:solidFill>
                <a:effectLst/>
                <a:uLnTx/>
                <a:uFillTx/>
                <a:latin typeface="Arial"/>
                <a:ea typeface="+mn-ea"/>
                <a:cs typeface="+mn-cs"/>
              </a:rPr>
            </a:br>
            <a:r>
              <a:rPr kumimoji="0" lang="en-US" sz="2300" b="0" i="0" u="none" strike="noStrike" kern="0" cap="none" spc="0" normalizeH="0" baseline="0" noProof="0">
                <a:ln>
                  <a:noFill/>
                </a:ln>
                <a:solidFill>
                  <a:srgbClr val="102858">
                    <a:lumMod val="50000"/>
                  </a:srgbClr>
                </a:solidFill>
                <a:effectLst/>
                <a:uLnTx/>
                <a:uFillTx/>
                <a:latin typeface="Arial"/>
                <a:ea typeface="+mn-ea"/>
                <a:cs typeface="+mn-cs"/>
              </a:rPr>
              <a:t>and internet to lunch and breaks</a:t>
            </a:r>
          </a:p>
          <a:p>
            <a:pPr marL="380990" marR="0" lvl="0" indent="-380990" algn="l" defTabSz="914400" rtl="0" eaLnBrk="1" fontAlgn="base" latinLnBrk="0" hangingPunct="1">
              <a:lnSpc>
                <a:spcPct val="100000"/>
              </a:lnSpc>
              <a:spcBef>
                <a:spcPts val="0"/>
              </a:spcBef>
              <a:spcAft>
                <a:spcPts val="1000"/>
              </a:spcAft>
              <a:buClr>
                <a:srgbClr val="00B050"/>
              </a:buClr>
              <a:buSzPct val="100000"/>
              <a:buFont typeface="Arial" panose="020B0604020202020204" pitchFamily="34" charset="0"/>
              <a:buChar char="•"/>
              <a:tabLst/>
              <a:defRPr/>
            </a:pPr>
            <a:r>
              <a:rPr kumimoji="0" lang="en-US" sz="2300" b="0" i="0" u="none" strike="noStrike" kern="0" cap="none" spc="0" normalizeH="0" baseline="0" noProof="0">
                <a:ln>
                  <a:noFill/>
                </a:ln>
                <a:solidFill>
                  <a:srgbClr val="102858">
                    <a:lumMod val="50000"/>
                  </a:srgbClr>
                </a:solidFill>
                <a:effectLst/>
                <a:uLnTx/>
                <a:uFillTx/>
                <a:latin typeface="Arial"/>
                <a:ea typeface="+mn-ea"/>
                <a:cs typeface="+mn-cs"/>
              </a:rPr>
              <a:t>Give credit when using copyrighted materials</a:t>
            </a:r>
          </a:p>
          <a:p>
            <a:pPr marL="380990" marR="0" lvl="0" indent="-380990" algn="l" defTabSz="914400" rtl="0" eaLnBrk="1" fontAlgn="base" latinLnBrk="0" hangingPunct="1">
              <a:lnSpc>
                <a:spcPct val="100000"/>
              </a:lnSpc>
              <a:spcBef>
                <a:spcPts val="0"/>
              </a:spcBef>
              <a:spcAft>
                <a:spcPts val="1000"/>
              </a:spcAft>
              <a:buClr>
                <a:srgbClr val="00B050"/>
              </a:buClr>
              <a:buSzPct val="100000"/>
              <a:buFont typeface="Arial" panose="020B0604020202020204" pitchFamily="34" charset="0"/>
              <a:buChar char="•"/>
              <a:tabLst/>
              <a:defRPr/>
            </a:pPr>
            <a:r>
              <a:rPr kumimoji="0" lang="en-US" sz="2300" b="0" i="0" u="none" strike="noStrike" kern="0" cap="none" spc="0" normalizeH="0" baseline="0" noProof="0">
                <a:ln>
                  <a:noFill/>
                </a:ln>
                <a:solidFill>
                  <a:srgbClr val="102858">
                    <a:lumMod val="50000"/>
                  </a:srgbClr>
                </a:solidFill>
                <a:effectLst/>
                <a:uLnTx/>
                <a:uFillTx/>
                <a:latin typeface="Arial"/>
                <a:ea typeface="+mn-ea"/>
                <a:cs typeface="+mn-cs"/>
              </a:rPr>
              <a:t>Report offensive or disruptive content</a:t>
            </a:r>
          </a:p>
          <a:p>
            <a:pPr marL="380990" marR="0" lvl="0" indent="-380990" algn="l" defTabSz="914400" rtl="0" eaLnBrk="1" fontAlgn="base" latinLnBrk="0" hangingPunct="1">
              <a:lnSpc>
                <a:spcPct val="100000"/>
              </a:lnSpc>
              <a:spcBef>
                <a:spcPts val="0"/>
              </a:spcBef>
              <a:spcAft>
                <a:spcPts val="1000"/>
              </a:spcAft>
              <a:buClr>
                <a:srgbClr val="00B050"/>
              </a:buClr>
              <a:buSzPct val="100000"/>
              <a:buFont typeface="Arial" panose="020B0604020202020204" pitchFamily="34" charset="0"/>
              <a:buChar char="•"/>
              <a:tabLst/>
              <a:defRPr/>
            </a:pPr>
            <a:r>
              <a:rPr kumimoji="0" lang="en-US" sz="2300" b="0" i="0" u="none" strike="noStrike" kern="0" cap="none" spc="0" normalizeH="0" baseline="0" noProof="0">
                <a:ln>
                  <a:noFill/>
                </a:ln>
                <a:solidFill>
                  <a:srgbClr val="102858">
                    <a:lumMod val="50000"/>
                  </a:srgbClr>
                </a:solidFill>
                <a:effectLst/>
                <a:uLnTx/>
                <a:uFillTx/>
                <a:latin typeface="Arial"/>
                <a:ea typeface="+mn-ea"/>
                <a:cs typeface="+mn-cs"/>
              </a:rPr>
              <a:t>Store personal data at your own risk</a:t>
            </a:r>
          </a:p>
          <a:p>
            <a:pPr marL="380990" marR="0" lvl="0" indent="-380990" algn="l" defTabSz="914400" rtl="0" eaLnBrk="1" fontAlgn="base" latinLnBrk="0" hangingPunct="1">
              <a:lnSpc>
                <a:spcPct val="100000"/>
              </a:lnSpc>
              <a:spcBef>
                <a:spcPts val="0"/>
              </a:spcBef>
              <a:spcAft>
                <a:spcPts val="1000"/>
              </a:spcAft>
              <a:buClr>
                <a:srgbClr val="00B050"/>
              </a:buClr>
              <a:buSzPct val="100000"/>
              <a:buFont typeface="Arial" panose="020B0604020202020204" pitchFamily="34" charset="0"/>
              <a:buChar char="•"/>
              <a:tabLst/>
              <a:defRPr/>
            </a:pPr>
            <a:r>
              <a:rPr kumimoji="0" lang="en-US" sz="2300" b="0" i="0" u="none" strike="noStrike" kern="0" cap="none" spc="0" normalizeH="0" baseline="0" noProof="0">
                <a:ln>
                  <a:noFill/>
                </a:ln>
                <a:solidFill>
                  <a:srgbClr val="102858">
                    <a:lumMod val="50000"/>
                  </a:srgbClr>
                </a:solidFill>
                <a:effectLst/>
                <a:uLnTx/>
                <a:uFillTx/>
                <a:latin typeface="Arial"/>
                <a:ea typeface="+mn-ea"/>
                <a:cs typeface="+mn-cs"/>
              </a:rPr>
              <a:t>Contact the IT Department for help with computer issues</a:t>
            </a:r>
          </a:p>
        </p:txBody>
      </p:sp>
      <p:sp>
        <p:nvSpPr>
          <p:cNvPr id="24" name="Rectangle 102">
            <a:extLst>
              <a:ext uri="{FF2B5EF4-FFF2-40B4-BE49-F238E27FC236}">
                <a16:creationId xmlns:a16="http://schemas.microsoft.com/office/drawing/2014/main" id="{BA765991-3B78-4F4E-A9E0-D8AE4DB6677A}"/>
              </a:ext>
            </a:extLst>
          </p:cNvPr>
          <p:cNvSpPr txBox="1">
            <a:spLocks noChangeArrowheads="1"/>
          </p:cNvSpPr>
          <p:nvPr/>
        </p:nvSpPr>
        <p:spPr bwMode="auto">
          <a:xfrm>
            <a:off x="6362701" y="1841196"/>
            <a:ext cx="5537199" cy="44834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457189" indent="-457189" algn="l" rtl="0" eaLnBrk="1" fontAlgn="base" hangingPunct="1">
              <a:spcBef>
                <a:spcPct val="20000"/>
              </a:spcBef>
              <a:spcAft>
                <a:spcPct val="0"/>
              </a:spcAft>
              <a:buClr>
                <a:srgbClr val="004990"/>
              </a:buClr>
              <a:buChar char="•"/>
              <a:defRPr sz="3733">
                <a:solidFill>
                  <a:schemeClr val="tx1">
                    <a:lumMod val="50000"/>
                  </a:schemeClr>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chemeClr val="tx1">
                    <a:lumMod val="50000"/>
                  </a:schemeClr>
                </a:solidFill>
                <a:latin typeface="+mn-lt"/>
              </a:defRPr>
            </a:lvl2pPr>
            <a:lvl3pPr marL="1523962" indent="-304792" algn="l" rtl="0" eaLnBrk="1" fontAlgn="base" hangingPunct="1">
              <a:spcBef>
                <a:spcPct val="20000"/>
              </a:spcBef>
              <a:spcAft>
                <a:spcPct val="0"/>
              </a:spcAft>
              <a:buClr>
                <a:srgbClr val="004990"/>
              </a:buClr>
              <a:buChar char="•"/>
              <a:defRPr sz="2933">
                <a:solidFill>
                  <a:schemeClr val="tx1">
                    <a:lumMod val="50000"/>
                  </a:schemeClr>
                </a:solidFill>
                <a:latin typeface="+mn-lt"/>
              </a:defRPr>
            </a:lvl3pPr>
            <a:lvl4pPr marL="2133547" indent="-304792" algn="l" rtl="0" eaLnBrk="1" fontAlgn="base" hangingPunct="1">
              <a:spcBef>
                <a:spcPct val="20000"/>
              </a:spcBef>
              <a:spcAft>
                <a:spcPct val="0"/>
              </a:spcAft>
              <a:buClr>
                <a:srgbClr val="004990"/>
              </a:buClr>
              <a:buChar char="–"/>
              <a:defRPr>
                <a:solidFill>
                  <a:schemeClr val="tx1">
                    <a:lumMod val="50000"/>
                  </a:schemeClr>
                </a:solidFill>
                <a:latin typeface="+mn-lt"/>
              </a:defRPr>
            </a:lvl4pPr>
            <a:lvl5pPr marL="2743131" indent="-304792" algn="l" rtl="0" eaLnBrk="1" fontAlgn="base" hangingPunct="1">
              <a:spcBef>
                <a:spcPct val="20000"/>
              </a:spcBef>
              <a:spcAft>
                <a:spcPct val="0"/>
              </a:spcAft>
              <a:buClr>
                <a:srgbClr val="004990"/>
              </a:buClr>
              <a:buChar char="»"/>
              <a:defRPr sz="2133">
                <a:solidFill>
                  <a:schemeClr val="tx1">
                    <a:lumMod val="50000"/>
                  </a:schemeClr>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marR="0" lvl="0" indent="0" algn="l" defTabSz="914400" rtl="0" eaLnBrk="1" fontAlgn="base" latinLnBrk="0" hangingPunct="1">
              <a:lnSpc>
                <a:spcPct val="100000"/>
              </a:lnSpc>
              <a:spcBef>
                <a:spcPts val="0"/>
              </a:spcBef>
              <a:spcAft>
                <a:spcPts val="0"/>
              </a:spcAft>
              <a:buClr>
                <a:srgbClr val="004990"/>
              </a:buClr>
              <a:buSzTx/>
              <a:buFont typeface="Arial Black" panose="020B0A04020102020204" pitchFamily="34" charset="0"/>
              <a:buNone/>
              <a:tabLst/>
              <a:defRPr/>
            </a:pPr>
            <a:r>
              <a:rPr kumimoji="0" lang="en-IN" sz="3400" b="1" i="0" u="none" strike="noStrike" kern="0" cap="none" spc="0" normalizeH="0" baseline="0" noProof="0">
                <a:ln>
                  <a:noFill/>
                </a:ln>
                <a:solidFill>
                  <a:srgbClr val="FF0000"/>
                </a:solidFill>
                <a:effectLst/>
                <a:uLnTx/>
                <a:uFillTx/>
                <a:latin typeface="Arial"/>
                <a:ea typeface="+mn-ea"/>
                <a:cs typeface="+mn-cs"/>
              </a:rPr>
              <a:t>DON’T</a:t>
            </a:r>
            <a:endParaRPr kumimoji="0" lang="en-IN" sz="2200" b="1" i="0" u="none" strike="noStrike" kern="0" cap="none" spc="0" normalizeH="0" baseline="0" noProof="0">
              <a:ln>
                <a:noFill/>
              </a:ln>
              <a:solidFill>
                <a:srgbClr val="DBA000"/>
              </a:solidFill>
              <a:effectLst/>
              <a:uLnTx/>
              <a:uFillTx/>
              <a:latin typeface="Arial"/>
              <a:ea typeface="+mn-ea"/>
              <a:cs typeface="+mn-cs"/>
            </a:endParaRPr>
          </a:p>
          <a:p>
            <a:pPr marL="380990" marR="0" lvl="0" indent="-380990" algn="l" defTabSz="914400" rtl="0" eaLnBrk="1" fontAlgn="base" latinLnBrk="0" hangingPunct="1">
              <a:lnSpc>
                <a:spcPct val="100000"/>
              </a:lnSpc>
              <a:spcBef>
                <a:spcPts val="1200"/>
              </a:spcBef>
              <a:spcAft>
                <a:spcPts val="1000"/>
              </a:spcAft>
              <a:buClr>
                <a:srgbClr val="FF0000"/>
              </a:buClr>
              <a:buSzTx/>
              <a:buFont typeface="Arial" panose="020B0604020202020204" pitchFamily="34" charset="0"/>
              <a:buChar char="•"/>
              <a:tabLst/>
              <a:defRPr/>
            </a:pPr>
            <a:r>
              <a:rPr kumimoji="0" lang="en-US" sz="2300" b="0" i="0" u="none" strike="noStrike" kern="0" cap="none" spc="0" normalizeH="0" baseline="0" noProof="0">
                <a:ln>
                  <a:noFill/>
                </a:ln>
                <a:solidFill>
                  <a:srgbClr val="08142C"/>
                </a:solidFill>
                <a:effectLst/>
                <a:uLnTx/>
                <a:uFillTx/>
                <a:latin typeface="Arial"/>
                <a:ea typeface="+mn-ea"/>
                <a:cs typeface="+mn-cs"/>
              </a:rPr>
              <a:t>Look at or download material that </a:t>
            </a:r>
            <a:br>
              <a:rPr kumimoji="0" lang="en-US" sz="2300" b="0" i="0" u="none" strike="noStrike" kern="0" cap="none" spc="0" normalizeH="0" baseline="0" noProof="0">
                <a:ln>
                  <a:noFill/>
                </a:ln>
                <a:solidFill>
                  <a:srgbClr val="08142C"/>
                </a:solidFill>
                <a:effectLst/>
                <a:uLnTx/>
                <a:uFillTx/>
                <a:latin typeface="Arial"/>
                <a:ea typeface="+mn-ea"/>
                <a:cs typeface="+mn-cs"/>
              </a:rPr>
            </a:br>
            <a:r>
              <a:rPr kumimoji="0" lang="en-US" sz="2300" b="0" i="0" u="none" strike="noStrike" kern="0" cap="none" spc="0" normalizeH="0" baseline="0" noProof="0">
                <a:ln>
                  <a:noFill/>
                </a:ln>
                <a:solidFill>
                  <a:srgbClr val="08142C"/>
                </a:solidFill>
                <a:effectLst/>
                <a:uLnTx/>
                <a:uFillTx/>
                <a:latin typeface="Arial"/>
                <a:ea typeface="+mn-ea"/>
                <a:cs typeface="+mn-cs"/>
              </a:rPr>
              <a:t>is offensive, fraudulent, obscene, </a:t>
            </a:r>
            <a:br>
              <a:rPr kumimoji="0" lang="en-US" sz="2300" b="0" i="0" u="none" strike="noStrike" kern="0" cap="none" spc="0" normalizeH="0" baseline="0" noProof="0">
                <a:ln>
                  <a:noFill/>
                </a:ln>
                <a:solidFill>
                  <a:srgbClr val="08142C"/>
                </a:solidFill>
                <a:effectLst/>
                <a:uLnTx/>
                <a:uFillTx/>
                <a:latin typeface="Arial"/>
                <a:ea typeface="+mn-ea"/>
                <a:cs typeface="+mn-cs"/>
              </a:rPr>
            </a:br>
            <a:r>
              <a:rPr kumimoji="0" lang="en-US" sz="2300" b="0" i="0" u="none" strike="noStrike" kern="0" cap="none" spc="0" normalizeH="0" baseline="0" noProof="0">
                <a:ln>
                  <a:noFill/>
                </a:ln>
                <a:solidFill>
                  <a:srgbClr val="08142C"/>
                </a:solidFill>
                <a:effectLst/>
                <a:uLnTx/>
                <a:uFillTx/>
                <a:latin typeface="Arial"/>
                <a:ea typeface="+mn-ea"/>
                <a:cs typeface="+mn-cs"/>
              </a:rPr>
              <a:t>or explicit</a:t>
            </a:r>
          </a:p>
          <a:p>
            <a:pPr marL="380990" marR="0" lvl="0" indent="-380990" algn="l" defTabSz="914400" rtl="0" eaLnBrk="1" fontAlgn="base" latinLnBrk="0" hangingPunct="1">
              <a:lnSpc>
                <a:spcPct val="100000"/>
              </a:lnSpc>
              <a:spcBef>
                <a:spcPts val="0"/>
              </a:spcBef>
              <a:spcAft>
                <a:spcPts val="1000"/>
              </a:spcAft>
              <a:buClr>
                <a:srgbClr val="FF0000"/>
              </a:buClr>
              <a:buSzTx/>
              <a:buFont typeface="Arial" panose="020B0604020202020204" pitchFamily="34" charset="0"/>
              <a:buChar char="•"/>
              <a:tabLst/>
              <a:defRPr/>
            </a:pPr>
            <a:r>
              <a:rPr kumimoji="0" lang="en-US" sz="2300" b="0" i="0" u="none" strike="noStrike" kern="0" cap="none" spc="0" normalizeH="0" baseline="0" noProof="0">
                <a:ln>
                  <a:noFill/>
                </a:ln>
                <a:solidFill>
                  <a:srgbClr val="08142C"/>
                </a:solidFill>
                <a:effectLst/>
                <a:uLnTx/>
                <a:uFillTx/>
                <a:latin typeface="Arial"/>
                <a:ea typeface="+mn-ea"/>
                <a:cs typeface="+mn-cs"/>
              </a:rPr>
              <a:t>Use your City work credentials for financial gain</a:t>
            </a:r>
          </a:p>
          <a:p>
            <a:pPr marL="380990" marR="0" lvl="0" indent="-380990" algn="l" defTabSz="914400" rtl="0" eaLnBrk="1" fontAlgn="base" latinLnBrk="0" hangingPunct="1">
              <a:lnSpc>
                <a:spcPct val="100000"/>
              </a:lnSpc>
              <a:spcBef>
                <a:spcPts val="0"/>
              </a:spcBef>
              <a:spcAft>
                <a:spcPts val="1000"/>
              </a:spcAft>
              <a:buClr>
                <a:srgbClr val="FF0000"/>
              </a:buClr>
              <a:buSzTx/>
              <a:buFont typeface="Arial" panose="020B0604020202020204" pitchFamily="34" charset="0"/>
              <a:buChar char="•"/>
              <a:tabLst/>
              <a:defRPr/>
            </a:pPr>
            <a:r>
              <a:rPr kumimoji="0" lang="en-US" sz="2300" b="0" i="0" u="none" strike="noStrike" kern="0" cap="none" spc="0" normalizeH="0" baseline="0" noProof="0">
                <a:ln>
                  <a:noFill/>
                </a:ln>
                <a:solidFill>
                  <a:srgbClr val="08142C"/>
                </a:solidFill>
                <a:effectLst/>
                <a:uLnTx/>
                <a:uFillTx/>
                <a:latin typeface="Arial"/>
                <a:ea typeface="+mn-ea"/>
                <a:cs typeface="+mn-cs"/>
              </a:rPr>
              <a:t>Add software or hardware without </a:t>
            </a:r>
            <a:br>
              <a:rPr kumimoji="0" lang="en-US" sz="2300" b="0" i="0" u="none" strike="noStrike" kern="0" cap="none" spc="0" normalizeH="0" baseline="0" noProof="0">
                <a:ln>
                  <a:noFill/>
                </a:ln>
                <a:solidFill>
                  <a:srgbClr val="08142C"/>
                </a:solidFill>
                <a:effectLst/>
                <a:uLnTx/>
                <a:uFillTx/>
                <a:latin typeface="Arial"/>
                <a:ea typeface="+mn-ea"/>
                <a:cs typeface="+mn-cs"/>
              </a:rPr>
            </a:br>
            <a:r>
              <a:rPr kumimoji="0" lang="en-US" sz="2300" b="0" i="0" u="none" strike="noStrike" kern="0" cap="none" spc="0" normalizeH="0" baseline="0" noProof="0">
                <a:ln>
                  <a:noFill/>
                </a:ln>
                <a:solidFill>
                  <a:srgbClr val="08142C"/>
                </a:solidFill>
                <a:effectLst/>
                <a:uLnTx/>
                <a:uFillTx/>
                <a:latin typeface="Arial"/>
                <a:ea typeface="+mn-ea"/>
                <a:cs typeface="+mn-cs"/>
              </a:rPr>
              <a:t>IT permission</a:t>
            </a:r>
          </a:p>
          <a:p>
            <a:pPr marL="380990" marR="0" lvl="0" indent="-380990" algn="l" defTabSz="914400" rtl="0" eaLnBrk="1" fontAlgn="base" latinLnBrk="0" hangingPunct="1">
              <a:lnSpc>
                <a:spcPct val="100000"/>
              </a:lnSpc>
              <a:spcBef>
                <a:spcPts val="0"/>
              </a:spcBef>
              <a:spcAft>
                <a:spcPts val="1000"/>
              </a:spcAft>
              <a:buClr>
                <a:srgbClr val="FF0000"/>
              </a:buClr>
              <a:buSzTx/>
              <a:buFont typeface="Arial" panose="020B0604020202020204" pitchFamily="34" charset="0"/>
              <a:buChar char="•"/>
              <a:tabLst/>
              <a:defRPr/>
            </a:pPr>
            <a:r>
              <a:rPr kumimoji="0" lang="en-US" sz="2300" b="0" i="0" u="none" strike="noStrike" kern="0" cap="none" spc="0" normalizeH="0" baseline="0" noProof="0">
                <a:ln>
                  <a:noFill/>
                </a:ln>
                <a:solidFill>
                  <a:srgbClr val="08142C"/>
                </a:solidFill>
                <a:effectLst/>
                <a:uLnTx/>
                <a:uFillTx/>
                <a:latin typeface="Arial"/>
                <a:ea typeface="+mn-ea"/>
                <a:cs typeface="+mn-cs"/>
              </a:rPr>
              <a:t>Move computers or other hardware without IT permission</a:t>
            </a:r>
          </a:p>
        </p:txBody>
      </p:sp>
      <p:sp>
        <p:nvSpPr>
          <p:cNvPr id="29" name="Content Placeholder 2">
            <a:extLst>
              <a:ext uri="{FF2B5EF4-FFF2-40B4-BE49-F238E27FC236}">
                <a16:creationId xmlns:a16="http://schemas.microsoft.com/office/drawing/2014/main" id="{C5F89BD0-4CC3-4AE3-AA49-B595F7D87B5C}"/>
              </a:ext>
            </a:extLst>
          </p:cNvPr>
          <p:cNvSpPr txBox="1">
            <a:spLocks/>
          </p:cNvSpPr>
          <p:nvPr/>
        </p:nvSpPr>
        <p:spPr>
          <a:xfrm>
            <a:off x="406400" y="1214416"/>
            <a:ext cx="11480800" cy="533400"/>
          </a:xfrm>
          <a:prstGeom prst="rect">
            <a:avLst/>
          </a:prstGeom>
        </p:spPr>
        <p:txBody>
          <a:bodyPr lIns="0" tIns="0" rIns="0" bIns="0"/>
          <a:lstStyle>
            <a:lvl1pPr marL="457189" indent="-457189" algn="l" rtl="0" eaLnBrk="1" fontAlgn="base" hangingPunct="1">
              <a:spcBef>
                <a:spcPts val="1200"/>
              </a:spcBef>
              <a:spcAft>
                <a:spcPct val="0"/>
              </a:spcAft>
              <a:buClr>
                <a:schemeClr val="accent2"/>
              </a:buClr>
              <a:buSzPct val="70000"/>
              <a:buFont typeface="Arial Black" panose="020B0A04020102020204" pitchFamily="34" charset="0"/>
              <a:buChar char="+"/>
              <a:defRPr sz="3000">
                <a:solidFill>
                  <a:srgbClr val="282828"/>
                </a:solidFill>
                <a:latin typeface="+mn-lt"/>
                <a:ea typeface="+mn-ea"/>
                <a:cs typeface="+mn-cs"/>
              </a:defRPr>
            </a:lvl1pPr>
            <a:lvl2pPr marL="990575" indent="-457200" algn="l" rtl="0" eaLnBrk="1" fontAlgn="base" hangingPunct="1">
              <a:spcBef>
                <a:spcPts val="1200"/>
              </a:spcBef>
              <a:spcAft>
                <a:spcPct val="0"/>
              </a:spcAft>
              <a:buClr>
                <a:srgbClr val="004990"/>
              </a:buClr>
              <a:buChar char="–"/>
              <a:defRPr sz="2600">
                <a:solidFill>
                  <a:srgbClr val="282828"/>
                </a:solidFill>
                <a:latin typeface="+mn-lt"/>
              </a:defRPr>
            </a:lvl2pPr>
            <a:lvl3pPr marL="1523962" indent="-457200" algn="l" rtl="0" eaLnBrk="1" fontAlgn="base" hangingPunct="1">
              <a:spcBef>
                <a:spcPts val="1200"/>
              </a:spcBef>
              <a:spcAft>
                <a:spcPct val="0"/>
              </a:spcAft>
              <a:buClr>
                <a:srgbClr val="004990"/>
              </a:buClr>
              <a:buChar char="•"/>
              <a:defRPr sz="2200">
                <a:solidFill>
                  <a:srgbClr val="282828"/>
                </a:solidFill>
                <a:latin typeface="+mn-lt"/>
              </a:defRPr>
            </a:lvl3pPr>
            <a:lvl4pPr marL="2133547" indent="-457200" algn="l" rtl="0" eaLnBrk="1" fontAlgn="base" hangingPunct="1">
              <a:spcBef>
                <a:spcPts val="1200"/>
              </a:spcBef>
              <a:spcAft>
                <a:spcPct val="0"/>
              </a:spcAft>
              <a:buClr>
                <a:srgbClr val="004990"/>
              </a:buClr>
              <a:buChar char="–"/>
              <a:defRPr sz="1800">
                <a:solidFill>
                  <a:srgbClr val="282828"/>
                </a:solidFill>
                <a:latin typeface="+mn-lt"/>
              </a:defRPr>
            </a:lvl4pPr>
            <a:lvl5pPr marL="2743131" indent="-457200" algn="l" rtl="0" eaLnBrk="1" fontAlgn="base" hangingPunct="1">
              <a:spcBef>
                <a:spcPts val="1200"/>
              </a:spcBef>
              <a:spcAft>
                <a:spcPct val="0"/>
              </a:spcAft>
              <a:buClr>
                <a:srgbClr val="004990"/>
              </a:buClr>
              <a:buChar char="»"/>
              <a:defRPr sz="1400">
                <a:solidFill>
                  <a:srgbClr val="282828"/>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marR="0" lvl="0" indent="0" algn="l" defTabSz="914400" rtl="0" eaLnBrk="1" fontAlgn="base" latinLnBrk="0" hangingPunct="1">
              <a:lnSpc>
                <a:spcPct val="100000"/>
              </a:lnSpc>
              <a:spcBef>
                <a:spcPts val="1200"/>
              </a:spcBef>
              <a:spcAft>
                <a:spcPct val="0"/>
              </a:spcAft>
              <a:buClr>
                <a:srgbClr val="FFC425"/>
              </a:buClr>
              <a:buSzPct val="70000"/>
              <a:buFont typeface="Arial Black" panose="020B0A04020102020204" pitchFamily="34" charset="0"/>
              <a:buNone/>
              <a:tabLst/>
              <a:defRPr/>
            </a:pPr>
            <a:r>
              <a:rPr kumimoji="0" lang="en-US" sz="3200" b="1" i="0" u="none" strike="noStrike" kern="1200" cap="none" spc="0" normalizeH="0" baseline="0" noProof="0">
                <a:ln>
                  <a:noFill/>
                </a:ln>
                <a:solidFill>
                  <a:srgbClr val="0072CE"/>
                </a:solidFill>
                <a:effectLst/>
                <a:uLnTx/>
                <a:uFillTx/>
                <a:latin typeface="Arial"/>
                <a:ea typeface="+mn-ea"/>
                <a:cs typeface="+mn-cs"/>
              </a:rPr>
              <a:t>Policy </a:t>
            </a:r>
            <a:r>
              <a:rPr kumimoji="0" lang="en-US" sz="3200" b="1" i="0" u="none" strike="noStrike" kern="1200" cap="none" spc="-200" normalizeH="0" baseline="0" noProof="0">
                <a:ln>
                  <a:noFill/>
                </a:ln>
                <a:solidFill>
                  <a:srgbClr val="0072CE"/>
                </a:solidFill>
                <a:effectLst/>
                <a:uLnTx/>
                <a:uFillTx/>
                <a:latin typeface="Arial"/>
                <a:ea typeface="+mn-ea"/>
                <a:cs typeface="+mn-cs"/>
              </a:rPr>
              <a:t>8</a:t>
            </a:r>
            <a:r>
              <a:rPr kumimoji="0" lang="en-US" sz="3200" b="1" i="0" u="none" strike="noStrike" kern="1200" cap="none" spc="0" normalizeH="0" baseline="0" noProof="0">
                <a:ln>
                  <a:noFill/>
                </a:ln>
                <a:solidFill>
                  <a:srgbClr val="0072CE"/>
                </a:solidFill>
                <a:effectLst/>
                <a:uLnTx/>
                <a:uFillTx/>
                <a:latin typeface="Arial"/>
                <a:ea typeface="+mn-ea"/>
                <a:cs typeface="+mn-cs"/>
              </a:rPr>
              <a:t>17 and Policy </a:t>
            </a:r>
            <a:r>
              <a:rPr kumimoji="0" lang="en-US" sz="3200" b="1" i="0" u="none" strike="noStrike" kern="1200" cap="none" spc="-200" normalizeH="0" baseline="0" noProof="0">
                <a:ln>
                  <a:noFill/>
                </a:ln>
                <a:solidFill>
                  <a:srgbClr val="0072CE"/>
                </a:solidFill>
                <a:effectLst/>
                <a:uLnTx/>
                <a:uFillTx/>
                <a:latin typeface="Arial"/>
                <a:ea typeface="+mn-ea"/>
                <a:cs typeface="+mn-cs"/>
              </a:rPr>
              <a:t>8</a:t>
            </a:r>
            <a:r>
              <a:rPr kumimoji="0" lang="en-US" sz="3200" b="1" i="0" u="none" strike="noStrike" kern="1200" cap="none" spc="0" normalizeH="0" baseline="0" noProof="0">
                <a:ln>
                  <a:noFill/>
                </a:ln>
                <a:solidFill>
                  <a:srgbClr val="0072CE"/>
                </a:solidFill>
                <a:effectLst/>
                <a:uLnTx/>
                <a:uFillTx/>
                <a:latin typeface="Arial"/>
                <a:ea typeface="+mn-ea"/>
                <a:cs typeface="+mn-cs"/>
              </a:rPr>
              <a:t>19</a:t>
            </a:r>
          </a:p>
        </p:txBody>
      </p:sp>
    </p:spTree>
    <p:extLst>
      <p:ext uri="{BB962C8B-B14F-4D97-AF65-F5344CB8AC3E}">
        <p14:creationId xmlns:p14="http://schemas.microsoft.com/office/powerpoint/2010/main" val="22094546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496280" y="3702528"/>
            <a:ext cx="4767072" cy="694944"/>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ndParaRPr>
          </a:p>
        </p:txBody>
      </p:sp>
      <p:sp>
        <p:nvSpPr>
          <p:cNvPr id="6" name="Rectangle 5"/>
          <p:cNvSpPr/>
          <p:nvPr/>
        </p:nvSpPr>
        <p:spPr>
          <a:xfrm>
            <a:off x="496280" y="1998792"/>
            <a:ext cx="5559552" cy="694944"/>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ndParaRPr>
          </a:p>
        </p:txBody>
      </p:sp>
      <p:sp>
        <p:nvSpPr>
          <p:cNvPr id="7" name="Content Placeholder 2"/>
          <p:cNvSpPr txBox="1">
            <a:spLocks/>
          </p:cNvSpPr>
          <p:nvPr/>
        </p:nvSpPr>
        <p:spPr>
          <a:xfrm>
            <a:off x="504915" y="1942128"/>
            <a:ext cx="11175020" cy="4267200"/>
          </a:xfrm>
          <a:prstGeom prst="rect">
            <a:avLst/>
          </a:prstGeom>
        </p:spPr>
        <p:txBody>
          <a:bodyPr lIns="0" tIns="0" rIns="0" bIns="0"/>
          <a:lstStyle>
            <a:lvl1pPr marL="342900" indent="-342900" algn="l" rtl="0" eaLnBrk="1" fontAlgn="base" hangingPunct="1">
              <a:spcBef>
                <a:spcPts val="600"/>
              </a:spcBef>
              <a:spcAft>
                <a:spcPct val="0"/>
              </a:spcAft>
              <a:buClr>
                <a:srgbClr val="004990"/>
              </a:buClr>
              <a:buChar char="•"/>
              <a:defRPr sz="2800" b="1" spc="-30" baseline="0">
                <a:solidFill>
                  <a:srgbClr val="323232"/>
                </a:solidFill>
                <a:latin typeface="+mn-lt"/>
                <a:ea typeface="+mn-ea"/>
                <a:cs typeface="+mn-cs"/>
              </a:defRPr>
            </a:lvl1pPr>
            <a:lvl2pPr marL="742950" indent="-285750" algn="l" rtl="0" eaLnBrk="1" fontAlgn="base" hangingPunct="1">
              <a:spcBef>
                <a:spcPts val="600"/>
              </a:spcBef>
              <a:spcAft>
                <a:spcPct val="0"/>
              </a:spcAft>
              <a:buClr>
                <a:srgbClr val="004990"/>
              </a:buClr>
              <a:buChar char="–"/>
              <a:defRPr sz="2600" spc="-30" baseline="0">
                <a:solidFill>
                  <a:schemeClr val="tx1">
                    <a:lumMod val="50000"/>
                  </a:schemeClr>
                </a:solidFill>
                <a:latin typeface="+mn-lt"/>
              </a:defRPr>
            </a:lvl2pPr>
            <a:lvl3pPr marL="1143000" indent="-228600" algn="l" rtl="0" eaLnBrk="1" fontAlgn="base" hangingPunct="1">
              <a:spcBef>
                <a:spcPts val="600"/>
              </a:spcBef>
              <a:spcAft>
                <a:spcPct val="0"/>
              </a:spcAft>
              <a:buClr>
                <a:srgbClr val="004990"/>
              </a:buClr>
              <a:buChar char="•"/>
              <a:defRPr sz="2200" spc="-30" baseline="0">
                <a:solidFill>
                  <a:schemeClr val="tx1">
                    <a:lumMod val="50000"/>
                  </a:schemeClr>
                </a:solidFill>
                <a:latin typeface="+mn-lt"/>
              </a:defRPr>
            </a:lvl3pPr>
            <a:lvl4pPr marL="1600200" indent="-228600" algn="l" rtl="0" eaLnBrk="1" fontAlgn="base" hangingPunct="1">
              <a:spcBef>
                <a:spcPts val="600"/>
              </a:spcBef>
              <a:spcAft>
                <a:spcPct val="0"/>
              </a:spcAft>
              <a:buClr>
                <a:srgbClr val="004990"/>
              </a:buClr>
              <a:buChar char="–"/>
              <a:defRPr spc="-30" baseline="0">
                <a:solidFill>
                  <a:schemeClr val="tx1">
                    <a:lumMod val="50000"/>
                  </a:schemeClr>
                </a:solidFill>
                <a:latin typeface="+mn-lt"/>
              </a:defRPr>
            </a:lvl4pPr>
            <a:lvl5pPr marL="2057400" indent="-228600" algn="l" rtl="0" eaLnBrk="1" fontAlgn="base" hangingPunct="1">
              <a:spcBef>
                <a:spcPts val="600"/>
              </a:spcBef>
              <a:spcAft>
                <a:spcPct val="0"/>
              </a:spcAft>
              <a:buClr>
                <a:srgbClr val="004990"/>
              </a:buClr>
              <a:buChar char="»"/>
              <a:defRPr sz="1600" spc="-30" baseline="0">
                <a:solidFill>
                  <a:schemeClr val="tx1">
                    <a:lumMod val="50000"/>
                  </a:schemeClr>
                </a:solidFill>
                <a:latin typeface="+mn-lt"/>
              </a:defRPr>
            </a:lvl5pPr>
            <a:lvl6pPr marL="2514600" indent="-228600" algn="l" rtl="0" eaLnBrk="1" fontAlgn="base" hangingPunct="1">
              <a:spcBef>
                <a:spcPct val="20000"/>
              </a:spcBef>
              <a:spcAft>
                <a:spcPct val="0"/>
              </a:spcAft>
              <a:buClr>
                <a:srgbClr val="004990"/>
              </a:buClr>
              <a:buChar char="»"/>
              <a:defRPr sz="1600">
                <a:solidFill>
                  <a:srgbClr val="959595"/>
                </a:solidFill>
                <a:latin typeface="+mn-lt"/>
              </a:defRPr>
            </a:lvl6pPr>
            <a:lvl7pPr marL="2971800" indent="-228600" algn="l" rtl="0" eaLnBrk="1" fontAlgn="base" hangingPunct="1">
              <a:spcBef>
                <a:spcPct val="20000"/>
              </a:spcBef>
              <a:spcAft>
                <a:spcPct val="0"/>
              </a:spcAft>
              <a:buClr>
                <a:srgbClr val="004990"/>
              </a:buClr>
              <a:buChar char="»"/>
              <a:defRPr sz="1600">
                <a:solidFill>
                  <a:srgbClr val="959595"/>
                </a:solidFill>
                <a:latin typeface="+mn-lt"/>
              </a:defRPr>
            </a:lvl7pPr>
            <a:lvl8pPr marL="3429000" indent="-228600" algn="l" rtl="0" eaLnBrk="1" fontAlgn="base" hangingPunct="1">
              <a:spcBef>
                <a:spcPct val="20000"/>
              </a:spcBef>
              <a:spcAft>
                <a:spcPct val="0"/>
              </a:spcAft>
              <a:buClr>
                <a:srgbClr val="004990"/>
              </a:buClr>
              <a:buChar char="»"/>
              <a:defRPr sz="1600">
                <a:solidFill>
                  <a:srgbClr val="959595"/>
                </a:solidFill>
                <a:latin typeface="+mn-lt"/>
              </a:defRPr>
            </a:lvl8pPr>
            <a:lvl9pPr marL="3886200" indent="-228600" algn="l" rtl="0" eaLnBrk="1" fontAlgn="base" hangingPunct="1">
              <a:spcBef>
                <a:spcPct val="20000"/>
              </a:spcBef>
              <a:spcAft>
                <a:spcPct val="0"/>
              </a:spcAft>
              <a:buClr>
                <a:srgbClr val="004990"/>
              </a:buClr>
              <a:buChar char="»"/>
              <a:defRPr sz="1600">
                <a:solidFill>
                  <a:srgbClr val="959595"/>
                </a:solidFill>
                <a:latin typeface="+mn-lt"/>
              </a:defRPr>
            </a:lvl9pPr>
          </a:lstStyle>
          <a:p>
            <a:pPr marL="0" indent="0" defTabSz="1219170">
              <a:lnSpc>
                <a:spcPts val="5867"/>
              </a:lnSpc>
              <a:spcBef>
                <a:spcPts val="0"/>
              </a:spcBef>
              <a:buNone/>
            </a:pPr>
            <a:r>
              <a:rPr lang="en-US" sz="3427" kern="0" spc="-40">
                <a:solidFill>
                  <a:srgbClr val="FFFFFF"/>
                </a:solidFill>
                <a:latin typeface="Arial"/>
              </a:rPr>
              <a:t> COMMITTED TEAMWORK</a:t>
            </a:r>
          </a:p>
          <a:p>
            <a:pPr marL="457189" indent="-457189" defTabSz="1219170">
              <a:lnSpc>
                <a:spcPts val="4800"/>
              </a:lnSpc>
              <a:spcBef>
                <a:spcPts val="0"/>
              </a:spcBef>
            </a:pPr>
            <a:r>
              <a:rPr lang="en-US" sz="2400" b="0" spc="-27">
                <a:latin typeface="Arial"/>
              </a:rPr>
              <a:t>We work </a:t>
            </a:r>
            <a:r>
              <a:rPr lang="en-US" sz="2400" u="sng" spc="-27">
                <a:latin typeface="Arial"/>
              </a:rPr>
              <a:t>together</a:t>
            </a:r>
            <a:r>
              <a:rPr lang="en-US" sz="2400" b="0" spc="-27">
                <a:latin typeface="Arial"/>
              </a:rPr>
              <a:t> toward common goals.</a:t>
            </a:r>
          </a:p>
          <a:p>
            <a:pPr marL="0" indent="0" defTabSz="1219170">
              <a:spcBef>
                <a:spcPts val="0"/>
              </a:spcBef>
              <a:buNone/>
            </a:pPr>
            <a:br>
              <a:rPr lang="en-US" sz="1067" kern="0" spc="-40">
                <a:solidFill>
                  <a:srgbClr val="FFFFFF"/>
                </a:solidFill>
                <a:latin typeface="Arial"/>
              </a:rPr>
            </a:br>
            <a:br>
              <a:rPr lang="en-US" sz="1067" kern="0" spc="-40">
                <a:solidFill>
                  <a:srgbClr val="FFFFFF"/>
                </a:solidFill>
                <a:latin typeface="Arial"/>
              </a:rPr>
            </a:br>
            <a:br>
              <a:rPr lang="en-US" sz="1067" kern="0" spc="-40">
                <a:solidFill>
                  <a:srgbClr val="FFFFFF"/>
                </a:solidFill>
                <a:latin typeface="Arial"/>
              </a:rPr>
            </a:br>
            <a:r>
              <a:rPr lang="en-US" sz="3427" kern="0" spc="-40">
                <a:solidFill>
                  <a:srgbClr val="FFFFFF"/>
                </a:solidFill>
                <a:latin typeface="Arial"/>
              </a:rPr>
              <a:t> HIGH EXPECTATIONS</a:t>
            </a:r>
          </a:p>
          <a:p>
            <a:pPr marL="457189" indent="-457189" defTabSz="1219170">
              <a:lnSpc>
                <a:spcPts val="4800"/>
              </a:lnSpc>
              <a:spcBef>
                <a:spcPts val="0"/>
              </a:spcBef>
            </a:pPr>
            <a:r>
              <a:rPr lang="en-US" sz="2400" b="0" spc="-40">
                <a:latin typeface="Arial"/>
              </a:rPr>
              <a:t>We expect </a:t>
            </a:r>
            <a:r>
              <a:rPr lang="en-US" sz="2400" u="sng" spc="-40">
                <a:latin typeface="Arial"/>
              </a:rPr>
              <a:t>excellence</a:t>
            </a:r>
            <a:r>
              <a:rPr lang="en-US" sz="2400" b="0" spc="-40">
                <a:latin typeface="Arial"/>
              </a:rPr>
              <a:t> in our work, our organization and the city we are building</a:t>
            </a:r>
          </a:p>
          <a:p>
            <a:pPr marL="457189" indent="-457189" defTabSz="1219170">
              <a:lnSpc>
                <a:spcPts val="5867"/>
              </a:lnSpc>
              <a:spcBef>
                <a:spcPts val="0"/>
              </a:spcBef>
            </a:pPr>
            <a:endParaRPr lang="en-US" sz="3427" b="0" kern="0" spc="-93">
              <a:solidFill>
                <a:srgbClr val="FFFFFF"/>
              </a:solidFill>
              <a:latin typeface="Arial"/>
            </a:endParaRPr>
          </a:p>
        </p:txBody>
      </p:sp>
    </p:spTree>
    <p:extLst>
      <p:ext uri="{BB962C8B-B14F-4D97-AF65-F5344CB8AC3E}">
        <p14:creationId xmlns:p14="http://schemas.microsoft.com/office/powerpoint/2010/main" val="4275666317"/>
      </p:ext>
    </p:extLst>
  </p:cSld>
  <p:clrMapOvr>
    <a:masterClrMapping/>
  </p:clrMapOvr>
  <p:transition>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Information Safety</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a:xfrm>
            <a:off x="406400" y="1652011"/>
            <a:ext cx="6184900" cy="4150877"/>
          </a:xfrm>
        </p:spPr>
        <p:txBody>
          <a:bodyPr/>
          <a:lstStyle/>
          <a:p>
            <a:r>
              <a:rPr lang="en-US"/>
              <a:t>Public- name, email address, phone, job title</a:t>
            </a:r>
          </a:p>
          <a:p>
            <a:r>
              <a:rPr lang="en-US"/>
              <a:t>Internal- reports, data, projects, agendas, meeting notes</a:t>
            </a:r>
          </a:p>
          <a:p>
            <a:r>
              <a:rPr lang="en-US"/>
              <a:t>Restricted- SSN, health information (HIPAA), passphrases, financial information</a:t>
            </a:r>
          </a:p>
          <a:p>
            <a:endParaRPr lang="en-US"/>
          </a:p>
        </p:txBody>
      </p:sp>
      <p:pic>
        <p:nvPicPr>
          <p:cNvPr id="4" name="Content Placeholder 5">
            <a:extLst>
              <a:ext uri="{FF2B5EF4-FFF2-40B4-BE49-F238E27FC236}">
                <a16:creationId xmlns:a16="http://schemas.microsoft.com/office/drawing/2014/main" id="{23F18309-2005-4F02-8DE1-566F3C0CC1B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591300" y="1333348"/>
            <a:ext cx="5181600" cy="2525416"/>
          </a:xfrm>
          <a:prstGeom prst="rect">
            <a:avLst/>
          </a:prstGeom>
        </p:spPr>
      </p:pic>
      <p:sp>
        <p:nvSpPr>
          <p:cNvPr id="5" name="TextBox 4">
            <a:extLst>
              <a:ext uri="{FF2B5EF4-FFF2-40B4-BE49-F238E27FC236}">
                <a16:creationId xmlns:a16="http://schemas.microsoft.com/office/drawing/2014/main" id="{ACCFEF36-7E57-4D32-AA7B-1D0F56ABBCA6}"/>
              </a:ext>
            </a:extLst>
          </p:cNvPr>
          <p:cNvSpPr txBox="1"/>
          <p:nvPr/>
        </p:nvSpPr>
        <p:spPr>
          <a:xfrm>
            <a:off x="8248650" y="6388100"/>
            <a:ext cx="3638550" cy="153888"/>
          </a:xfrm>
          <a:prstGeom prst="rect">
            <a:avLst/>
          </a:prstGeom>
          <a:noFill/>
        </p:spPr>
        <p:txBody>
          <a:bodyPr wrap="square" lIns="0" t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102858"/>
                </a:solidFill>
                <a:effectLst/>
                <a:uLnTx/>
                <a:uFillTx/>
                <a:latin typeface="Arial" panose="020B0604020202020204" pitchFamily="34" charset="0"/>
                <a:ea typeface="+mn-ea"/>
                <a:cs typeface="+mn-cs"/>
                <a:hlinkClick r:id="rId4" tooltip="http://www.zonavirus.com/noticias/2015/xrtn-ransomware-que-cifra-los-documentos-y-se-distribuye-a-traves-de-un-word.asp"/>
              </a:rPr>
              <a:t>This Photo</a:t>
            </a:r>
            <a:r>
              <a:rPr kumimoji="0" lang="en-US" sz="1000" b="0" i="0" u="none" strike="noStrike" kern="1200" cap="none" spc="0" normalizeH="0" baseline="0" noProof="0">
                <a:ln>
                  <a:noFill/>
                </a:ln>
                <a:solidFill>
                  <a:srgbClr val="102858"/>
                </a:solidFill>
                <a:effectLst/>
                <a:uLnTx/>
                <a:uFillTx/>
                <a:latin typeface="Arial" panose="020B0604020202020204" pitchFamily="34" charset="0"/>
                <a:ea typeface="+mn-ea"/>
                <a:cs typeface="+mn-cs"/>
              </a:rPr>
              <a:t> by Unknown Author is licensed under </a:t>
            </a:r>
            <a:r>
              <a:rPr kumimoji="0" lang="en-US" sz="1000" b="0" i="0" u="none" strike="noStrike" kern="1200" cap="none" spc="0" normalizeH="0" baseline="0" noProof="0">
                <a:ln>
                  <a:noFill/>
                </a:ln>
                <a:solidFill>
                  <a:srgbClr val="102858"/>
                </a:solidFill>
                <a:effectLst/>
                <a:uLnTx/>
                <a:uFillTx/>
                <a:latin typeface="Arial" panose="020B0604020202020204" pitchFamily="34" charset="0"/>
                <a:ea typeface="+mn-ea"/>
                <a:cs typeface="+mn-cs"/>
                <a:hlinkClick r:id="rId5" tooltip="https://creativecommons.org/licenses/by/3.0/"/>
              </a:rPr>
              <a:t>CC BY</a:t>
            </a:r>
            <a:endParaRPr kumimoji="0" lang="en-US" sz="1000" b="0" i="0" u="none" strike="noStrike" kern="1200" cap="none" spc="0" normalizeH="0" baseline="0" noProof="0">
              <a:ln>
                <a:noFill/>
              </a:ln>
              <a:solidFill>
                <a:srgbClr val="102858"/>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27D738B-2747-4A38-9A87-71E1B50676B1}"/>
              </a:ext>
            </a:extLst>
          </p:cNvPr>
          <p:cNvSpPr txBox="1"/>
          <p:nvPr/>
        </p:nvSpPr>
        <p:spPr>
          <a:xfrm>
            <a:off x="6705600" y="4200618"/>
            <a:ext cx="4297678" cy="147732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a:ln>
                  <a:noFill/>
                </a:ln>
                <a:solidFill>
                  <a:srgbClr val="004990"/>
                </a:solidFill>
                <a:effectLst/>
                <a:uLnTx/>
                <a:uFillTx/>
                <a:latin typeface="Arial" panose="020B0604020202020204" pitchFamily="34" charset="0"/>
                <a:ea typeface="+mn-ea"/>
                <a:cs typeface="+mn-cs"/>
              </a:rPr>
              <a:t>Restricted data shared through email must be encrypted. It is against City and IT Policy to use someone else’s personal account or personal login information.</a:t>
            </a:r>
          </a:p>
        </p:txBody>
      </p:sp>
    </p:spTree>
    <p:extLst>
      <p:ext uri="{BB962C8B-B14F-4D97-AF65-F5344CB8AC3E}">
        <p14:creationId xmlns:p14="http://schemas.microsoft.com/office/powerpoint/2010/main" val="19542890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3856D-052B-4CCF-8BFB-258BD7615975}"/>
              </a:ext>
            </a:extLst>
          </p:cNvPr>
          <p:cNvSpPr>
            <a:spLocks noGrp="1"/>
          </p:cNvSpPr>
          <p:nvPr>
            <p:ph type="title"/>
          </p:nvPr>
        </p:nvSpPr>
        <p:spPr>
          <a:xfrm>
            <a:off x="1117600" y="128249"/>
            <a:ext cx="7696200" cy="1500823"/>
          </a:xfrm>
        </p:spPr>
        <p:txBody>
          <a:bodyPr/>
          <a:lstStyle/>
          <a:p>
            <a:r>
              <a:rPr lang="en-US" sz="4000"/>
              <a:t>Email/Calendar</a:t>
            </a:r>
            <a:br>
              <a:rPr lang="en-US" sz="4000"/>
            </a:br>
            <a:r>
              <a:rPr lang="en-US" sz="4000"/>
              <a:t>(policy 818)</a:t>
            </a:r>
          </a:p>
        </p:txBody>
      </p:sp>
      <p:sp>
        <p:nvSpPr>
          <p:cNvPr id="3" name="Content Placeholder 2">
            <a:extLst>
              <a:ext uri="{FF2B5EF4-FFF2-40B4-BE49-F238E27FC236}">
                <a16:creationId xmlns:a16="http://schemas.microsoft.com/office/drawing/2014/main" id="{84BF2EAF-81BD-4A77-AEC0-5B5D7B3D58FB}"/>
              </a:ext>
            </a:extLst>
          </p:cNvPr>
          <p:cNvSpPr>
            <a:spLocks noGrp="1"/>
          </p:cNvSpPr>
          <p:nvPr>
            <p:ph sz="half" idx="1"/>
          </p:nvPr>
        </p:nvSpPr>
        <p:spPr>
          <a:xfrm>
            <a:off x="1689296" y="1629071"/>
            <a:ext cx="7072923" cy="4135871"/>
          </a:xfrm>
        </p:spPr>
        <p:txBody>
          <a:bodyPr/>
          <a:lstStyle/>
          <a:p>
            <a:r>
              <a:rPr lang="en-US" sz="2400"/>
              <a:t>The City of Tulsa uses Outlook for email and calendar</a:t>
            </a:r>
          </a:p>
          <a:p>
            <a:r>
              <a:rPr lang="en-US" sz="2400"/>
              <a:t>All email messages are property of the City of Tulsa and are subject to the Open Records Act.</a:t>
            </a:r>
          </a:p>
          <a:p>
            <a:r>
              <a:rPr lang="en-US" sz="2400"/>
              <a:t>Limit personal use</a:t>
            </a:r>
          </a:p>
          <a:p>
            <a:r>
              <a:rPr lang="en-US" sz="2400"/>
              <a:t>Don’t send or receive offensive content</a:t>
            </a:r>
          </a:p>
          <a:p>
            <a:r>
              <a:rPr lang="en-US" sz="2400"/>
              <a:t>Don’t use someone else’s email account</a:t>
            </a:r>
          </a:p>
          <a:p>
            <a:r>
              <a:rPr lang="en-US" sz="2400"/>
              <a:t>Report violations of email policies to supervisor</a:t>
            </a:r>
          </a:p>
        </p:txBody>
      </p:sp>
      <p:sp>
        <p:nvSpPr>
          <p:cNvPr id="7" name="TextBox 6">
            <a:extLst>
              <a:ext uri="{FF2B5EF4-FFF2-40B4-BE49-F238E27FC236}">
                <a16:creationId xmlns:a16="http://schemas.microsoft.com/office/drawing/2014/main" id="{DE3CCACB-86B1-425B-8E53-B2F614F92EA1}"/>
              </a:ext>
            </a:extLst>
          </p:cNvPr>
          <p:cNvSpPr txBox="1"/>
          <p:nvPr/>
        </p:nvSpPr>
        <p:spPr>
          <a:xfrm>
            <a:off x="2140439" y="5664200"/>
            <a:ext cx="6273800" cy="6669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67" b="0" i="1" u="none" strike="noStrike" kern="1200" cap="none" spc="0" normalizeH="0" baseline="0" noProof="0">
                <a:ln>
                  <a:noFill/>
                </a:ln>
                <a:solidFill>
                  <a:srgbClr val="004990"/>
                </a:solidFill>
                <a:effectLst/>
                <a:uLnTx/>
                <a:uFillTx/>
                <a:latin typeface="Arial" panose="020B0604020202020204" pitchFamily="34" charset="0"/>
                <a:ea typeface="+mn-ea"/>
                <a:cs typeface="+mn-cs"/>
              </a:rPr>
              <a:t>If you are unfamiliar with Outlook, ask your supervisor to contact Sandy Liechti for Outlook training.</a:t>
            </a:r>
          </a:p>
        </p:txBody>
      </p:sp>
      <p:pic>
        <p:nvPicPr>
          <p:cNvPr id="10" name="Picture 9">
            <a:extLst>
              <a:ext uri="{FF2B5EF4-FFF2-40B4-BE49-F238E27FC236}">
                <a16:creationId xmlns:a16="http://schemas.microsoft.com/office/drawing/2014/main" id="{C3E3E08E-A8A5-4FB9-BE57-75EFC20BC283}"/>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809112" y="2206329"/>
            <a:ext cx="3079049" cy="3022600"/>
          </a:xfrm>
          <a:prstGeom prst="rect">
            <a:avLst/>
          </a:prstGeom>
        </p:spPr>
      </p:pic>
      <p:sp>
        <p:nvSpPr>
          <p:cNvPr id="11" name="TextBox 10">
            <a:extLst>
              <a:ext uri="{FF2B5EF4-FFF2-40B4-BE49-F238E27FC236}">
                <a16:creationId xmlns:a16="http://schemas.microsoft.com/office/drawing/2014/main" id="{5F111858-400E-4F16-A1E3-08FCC7058148}"/>
              </a:ext>
            </a:extLst>
          </p:cNvPr>
          <p:cNvSpPr txBox="1"/>
          <p:nvPr/>
        </p:nvSpPr>
        <p:spPr>
          <a:xfrm>
            <a:off x="8809112" y="6255852"/>
            <a:ext cx="3473921"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102858"/>
                </a:solidFill>
                <a:effectLst/>
                <a:uLnTx/>
                <a:uFillTx/>
                <a:latin typeface="Arial" panose="020B0604020202020204" pitchFamily="34" charset="0"/>
                <a:ea typeface="+mn-ea"/>
                <a:cs typeface="+mn-cs"/>
                <a:hlinkClick r:id="rId4" tooltip="https://en.wikipedia.org/wiki/Microsoft_Outlook"/>
              </a:rPr>
              <a:t>This Photo</a:t>
            </a:r>
            <a:r>
              <a:rPr kumimoji="0" lang="en-US" sz="1200" b="0" i="0" u="none" strike="noStrike" kern="1200" cap="none" spc="0" normalizeH="0" baseline="0" noProof="0">
                <a:ln>
                  <a:noFill/>
                </a:ln>
                <a:solidFill>
                  <a:srgbClr val="102858"/>
                </a:solidFill>
                <a:effectLst/>
                <a:uLnTx/>
                <a:uFillTx/>
                <a:latin typeface="Arial" panose="020B0604020202020204" pitchFamily="34" charset="0"/>
                <a:ea typeface="+mn-ea"/>
                <a:cs typeface="+mn-cs"/>
              </a:rPr>
              <a:t> by Unknown Author is licensed under </a:t>
            </a:r>
            <a:r>
              <a:rPr kumimoji="0" lang="en-US" sz="1200" b="0" i="0" u="none" strike="noStrike" kern="1200" cap="none" spc="0" normalizeH="0" baseline="0" noProof="0">
                <a:ln>
                  <a:noFill/>
                </a:ln>
                <a:solidFill>
                  <a:srgbClr val="102858"/>
                </a:solidFill>
                <a:effectLst/>
                <a:uLnTx/>
                <a:uFillTx/>
                <a:latin typeface="Arial" panose="020B0604020202020204" pitchFamily="34" charset="0"/>
                <a:ea typeface="+mn-ea"/>
                <a:cs typeface="+mn-cs"/>
                <a:hlinkClick r:id="rId5" tooltip="https://creativecommons.org/licenses/by-sa/3.0/"/>
              </a:rPr>
              <a:t>CC BY-SA</a:t>
            </a:r>
            <a:endParaRPr kumimoji="0" lang="en-US" sz="1200" b="0" i="0" u="none" strike="noStrike" kern="1200" cap="none" spc="0" normalizeH="0" baseline="0" noProof="0">
              <a:ln>
                <a:noFill/>
              </a:ln>
              <a:solidFill>
                <a:srgbClr val="102858"/>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75114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9776C-34F6-444A-A0D8-3A5CB4120909}"/>
              </a:ext>
            </a:extLst>
          </p:cNvPr>
          <p:cNvSpPr>
            <a:spLocks noGrp="1"/>
          </p:cNvSpPr>
          <p:nvPr>
            <p:ph type="title"/>
          </p:nvPr>
        </p:nvSpPr>
        <p:spPr/>
        <p:txBody>
          <a:bodyPr/>
          <a:lstStyle/>
          <a:p>
            <a:r>
              <a:rPr lang="en-US" sz="4000" dirty="0">
                <a:latin typeface="HelveticaNeueLT Std Med"/>
                <a:cs typeface="Calibri Light"/>
              </a:rPr>
              <a:t>Open Records Info</a:t>
            </a:r>
            <a:endParaRPr lang="en-US" sz="4000" dirty="0">
              <a:latin typeface="HelveticaNeueLT Std Med"/>
            </a:endParaRPr>
          </a:p>
        </p:txBody>
      </p:sp>
      <p:sp>
        <p:nvSpPr>
          <p:cNvPr id="3" name="Content Placeholder 2">
            <a:extLst>
              <a:ext uri="{FF2B5EF4-FFF2-40B4-BE49-F238E27FC236}">
                <a16:creationId xmlns:a16="http://schemas.microsoft.com/office/drawing/2014/main" id="{1B5D435C-68E5-4A74-94E4-AACCBC699E90}"/>
              </a:ext>
            </a:extLst>
          </p:cNvPr>
          <p:cNvSpPr>
            <a:spLocks noGrp="1"/>
          </p:cNvSpPr>
          <p:nvPr>
            <p:ph idx="1"/>
          </p:nvPr>
        </p:nvSpPr>
        <p:spPr/>
        <p:txBody>
          <a:bodyPr vert="horz" lIns="91440" tIns="45720" rIns="91440" bIns="45720" rtlCol="0" anchor="t">
            <a:noAutofit/>
          </a:bodyPr>
          <a:lstStyle/>
          <a:p>
            <a:pPr marL="0" indent="0">
              <a:buNone/>
            </a:pPr>
            <a:r>
              <a:rPr lang="en-US" sz="2400" b="1" dirty="0">
                <a:cs typeface="Calibri"/>
              </a:rPr>
              <a:t>Open Records</a:t>
            </a:r>
            <a:r>
              <a:rPr lang="en-US" sz="2400" dirty="0">
                <a:cs typeface="Calibri"/>
              </a:rPr>
              <a:t> – Involve the transaction of City Business, spending City Funds, or administering City property.</a:t>
            </a:r>
          </a:p>
          <a:p>
            <a:pPr marL="456565" indent="-456565"/>
            <a:r>
              <a:rPr lang="en-US" sz="2400" dirty="0">
                <a:cs typeface="Calibri"/>
              </a:rPr>
              <a:t>Using the City's cloud-based software tools on your device does not make your device subject to the Open Records Act. Saving records on your device could.</a:t>
            </a:r>
          </a:p>
          <a:p>
            <a:pPr marL="456565" indent="-456565"/>
            <a:r>
              <a:rPr lang="en-US" sz="2400" dirty="0">
                <a:cs typeface="Calibri"/>
              </a:rPr>
              <a:t>Any device with City Records stored on them makes the device subject to being searched. Only the City Records could become open. Content is the determining factor.</a:t>
            </a:r>
          </a:p>
          <a:p>
            <a:pPr marL="456565" indent="-456565"/>
            <a:r>
              <a:rPr lang="en-US" sz="2400" dirty="0">
                <a:ea typeface="+mn-lt"/>
                <a:cs typeface="+mn-lt"/>
              </a:rPr>
              <a:t>Each Department has a designated Records Custodian to receive and process requests for records. They are listed on the City's website.</a:t>
            </a:r>
          </a:p>
          <a:p>
            <a:pPr marL="989965" lvl="1"/>
            <a:r>
              <a:rPr lang="en-US" sz="2400" dirty="0">
                <a:ea typeface="+mn-lt"/>
                <a:cs typeface="+mn-lt"/>
                <a:hlinkClick r:id="rId2"/>
              </a:rPr>
              <a:t>https://www.cityoftulsa.org/government/departments/finance/public-records/</a:t>
            </a:r>
            <a:r>
              <a:rPr lang="en-US" sz="2400" dirty="0">
                <a:ea typeface="+mn-lt"/>
                <a:cs typeface="+mn-lt"/>
              </a:rPr>
              <a:t> </a:t>
            </a:r>
            <a:endParaRPr lang="en-US" sz="2400" dirty="0">
              <a:cs typeface="Calibri"/>
            </a:endParaRPr>
          </a:p>
        </p:txBody>
      </p:sp>
    </p:spTree>
    <p:extLst>
      <p:ext uri="{BB962C8B-B14F-4D97-AF65-F5344CB8AC3E}">
        <p14:creationId xmlns:p14="http://schemas.microsoft.com/office/powerpoint/2010/main" val="20266985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1E4AA5CE-CFF6-4BA4-814A-10CB0E8A7450}"/>
              </a:ext>
            </a:extLst>
          </p:cNvPr>
          <p:cNvSpPr/>
          <p:nvPr/>
        </p:nvSpPr>
        <p:spPr>
          <a:xfrm>
            <a:off x="1219201" y="349750"/>
            <a:ext cx="10566400" cy="6158500"/>
          </a:xfrm>
          <a:prstGeom prst="cloud">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48EFC998-C9FB-4DD7-8AAE-AF70F8EA0A02}"/>
              </a:ext>
            </a:extLst>
          </p:cNvPr>
          <p:cNvSpPr txBox="1"/>
          <p:nvPr/>
        </p:nvSpPr>
        <p:spPr>
          <a:xfrm>
            <a:off x="2630922" y="1676400"/>
            <a:ext cx="4625645" cy="2585323"/>
          </a:xfrm>
          <a:prstGeom prst="rect">
            <a:avLst/>
          </a:prstGeom>
          <a:noFill/>
        </p:spPr>
        <p:txBody>
          <a:bodyPr wrap="square" rtlCol="0">
            <a:spAutoFit/>
          </a:bodyPr>
          <a:lstStyle/>
          <a:p>
            <a:pPr marL="214308" marR="0" lvl="0" indent="-214308"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12D73"/>
                </a:solidFill>
                <a:effectLst/>
                <a:uLnTx/>
                <a:uFillTx/>
                <a:latin typeface="Arial"/>
                <a:ea typeface="+mn-ea"/>
                <a:cs typeface="+mn-cs"/>
              </a:rPr>
              <a:t>“Cloud-based”- meaning it mostly functions over the internet.</a:t>
            </a:r>
          </a:p>
          <a:p>
            <a:pPr marL="214308" marR="0" lvl="0" indent="-214308"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a:ln>
                <a:noFill/>
              </a:ln>
              <a:solidFill>
                <a:srgbClr val="012D73"/>
              </a:solidFill>
              <a:effectLst/>
              <a:uLnTx/>
              <a:uFillTx/>
              <a:latin typeface="Arial"/>
              <a:ea typeface="+mn-ea"/>
              <a:cs typeface="+mn-cs"/>
            </a:endParaRPr>
          </a:p>
          <a:p>
            <a:pPr marL="214308" marR="0" lvl="0" indent="-214308"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12D73"/>
                </a:solidFill>
                <a:effectLst/>
                <a:uLnTx/>
                <a:uFillTx/>
                <a:latin typeface="Arial"/>
                <a:ea typeface="+mn-ea"/>
                <a:cs typeface="+mn-cs"/>
              </a:rPr>
              <a:t>Accessible- you can use it on your work computer or on a mobile device like a tablet or a phone.</a:t>
            </a:r>
          </a:p>
          <a:p>
            <a:pPr marL="214308" marR="0" lvl="0" indent="-214308"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a:ln>
                <a:noFill/>
              </a:ln>
              <a:solidFill>
                <a:srgbClr val="012D73"/>
              </a:solidFill>
              <a:effectLst/>
              <a:uLnTx/>
              <a:uFillTx/>
              <a:latin typeface="Arial"/>
              <a:ea typeface="+mn-ea"/>
              <a:cs typeface="+mn-cs"/>
            </a:endParaRPr>
          </a:p>
          <a:p>
            <a:pPr marL="214308" marR="0" lvl="0" indent="-214308"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12D73"/>
                </a:solidFill>
                <a:effectLst/>
                <a:uLnTx/>
                <a:uFillTx/>
                <a:latin typeface="Arial"/>
                <a:ea typeface="+mn-ea"/>
                <a:cs typeface="+mn-cs"/>
              </a:rPr>
              <a:t>Manageable- it looks the same; you don’t need to be a tech genius to use it.</a:t>
            </a:r>
          </a:p>
        </p:txBody>
      </p:sp>
      <p:pic>
        <p:nvPicPr>
          <p:cNvPr id="12" name="Shape 258">
            <a:extLst>
              <a:ext uri="{FF2B5EF4-FFF2-40B4-BE49-F238E27FC236}">
                <a16:creationId xmlns:a16="http://schemas.microsoft.com/office/drawing/2014/main" id="{C71B798F-07DB-483E-A465-D5D176CD3922}"/>
              </a:ext>
            </a:extLst>
          </p:cNvPr>
          <p:cNvPicPr preferRelativeResize="0"/>
          <p:nvPr/>
        </p:nvPicPr>
        <p:blipFill rotWithShape="1">
          <a:blip r:embed="rId3">
            <a:alphaModFix/>
          </a:blip>
          <a:srcRect/>
          <a:stretch/>
        </p:blipFill>
        <p:spPr>
          <a:xfrm>
            <a:off x="7514594" y="2059594"/>
            <a:ext cx="1369407" cy="1369407"/>
          </a:xfrm>
          <a:prstGeom prst="rect">
            <a:avLst/>
          </a:prstGeom>
          <a:noFill/>
          <a:ln>
            <a:noFill/>
          </a:ln>
        </p:spPr>
      </p:pic>
      <p:pic>
        <p:nvPicPr>
          <p:cNvPr id="13" name="Shape 261">
            <a:extLst>
              <a:ext uri="{FF2B5EF4-FFF2-40B4-BE49-F238E27FC236}">
                <a16:creationId xmlns:a16="http://schemas.microsoft.com/office/drawing/2014/main" id="{4AF358F3-6793-4209-942A-C6661D42BF45}"/>
              </a:ext>
            </a:extLst>
          </p:cNvPr>
          <p:cNvPicPr preferRelativeResize="0"/>
          <p:nvPr/>
        </p:nvPicPr>
        <p:blipFill rotWithShape="1">
          <a:blip r:embed="rId4">
            <a:alphaModFix/>
          </a:blip>
          <a:srcRect/>
          <a:stretch/>
        </p:blipFill>
        <p:spPr>
          <a:xfrm>
            <a:off x="9101381" y="1055469"/>
            <a:ext cx="863988" cy="863988"/>
          </a:xfrm>
          <a:prstGeom prst="rect">
            <a:avLst/>
          </a:prstGeom>
          <a:noFill/>
          <a:ln>
            <a:noFill/>
          </a:ln>
        </p:spPr>
      </p:pic>
      <p:sp>
        <p:nvSpPr>
          <p:cNvPr id="15" name="Rectangle 14">
            <a:extLst>
              <a:ext uri="{FF2B5EF4-FFF2-40B4-BE49-F238E27FC236}">
                <a16:creationId xmlns:a16="http://schemas.microsoft.com/office/drawing/2014/main" id="{4FE8240B-9782-4595-B306-346566203C95}"/>
              </a:ext>
            </a:extLst>
          </p:cNvPr>
          <p:cNvSpPr/>
          <p:nvPr/>
        </p:nvSpPr>
        <p:spPr>
          <a:xfrm>
            <a:off x="9303350" y="3513268"/>
            <a:ext cx="405831" cy="5334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72E87252-4E77-4F56-BCF2-1E8B66062FD4}"/>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939373" y="3248424"/>
            <a:ext cx="1133784" cy="1133784"/>
          </a:xfrm>
          <a:prstGeom prst="rect">
            <a:avLst/>
          </a:prstGeom>
          <a:effectLst>
            <a:glow rad="63500">
              <a:schemeClr val="tx2">
                <a:alpha val="40000"/>
              </a:schemeClr>
            </a:glow>
          </a:effectLst>
        </p:spPr>
      </p:pic>
      <p:sp>
        <p:nvSpPr>
          <p:cNvPr id="16" name="TextBox 15">
            <a:extLst>
              <a:ext uri="{FF2B5EF4-FFF2-40B4-BE49-F238E27FC236}">
                <a16:creationId xmlns:a16="http://schemas.microsoft.com/office/drawing/2014/main" id="{F49321B8-78EA-4680-BAE5-53CC9944D591}"/>
              </a:ext>
            </a:extLst>
          </p:cNvPr>
          <p:cNvSpPr txBox="1"/>
          <p:nvPr/>
        </p:nvSpPr>
        <p:spPr>
          <a:xfrm>
            <a:off x="8657386" y="2240651"/>
            <a:ext cx="2388721"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Arial"/>
                <a:ea typeface="+mn-ea"/>
                <a:cs typeface="+mn-cs"/>
              </a:rPr>
              <a:t>Functions across devices.</a:t>
            </a:r>
          </a:p>
        </p:txBody>
      </p:sp>
      <p:sp>
        <p:nvSpPr>
          <p:cNvPr id="5" name="TextBox 4">
            <a:extLst>
              <a:ext uri="{FF2B5EF4-FFF2-40B4-BE49-F238E27FC236}">
                <a16:creationId xmlns:a16="http://schemas.microsoft.com/office/drawing/2014/main" id="{A5DBEE39-9ED1-4013-AC08-183D21D8F521}"/>
              </a:ext>
            </a:extLst>
          </p:cNvPr>
          <p:cNvSpPr txBox="1"/>
          <p:nvPr/>
        </p:nvSpPr>
        <p:spPr>
          <a:xfrm>
            <a:off x="929951" y="347583"/>
            <a:ext cx="2979575"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4990"/>
                </a:solidFill>
                <a:effectLst/>
                <a:uLnTx/>
                <a:uFillTx/>
                <a:latin typeface="HelveticaNeueLT Std Med" panose="020B0604020202020204"/>
                <a:cs typeface="Arial" panose="020B0604020202020204" pitchFamily="34" charset="0"/>
              </a:rPr>
              <a:t>Office 365</a:t>
            </a:r>
          </a:p>
        </p:txBody>
      </p:sp>
      <p:pic>
        <p:nvPicPr>
          <p:cNvPr id="19" name="Picture 18">
            <a:extLst>
              <a:ext uri="{FF2B5EF4-FFF2-40B4-BE49-F238E27FC236}">
                <a16:creationId xmlns:a16="http://schemas.microsoft.com/office/drawing/2014/main" id="{6845E28A-B00F-42F0-96B4-DE6E29E4CE0F}"/>
              </a:ext>
            </a:extLst>
          </p:cNvPr>
          <p:cNvPicPr/>
          <p:nvPr/>
        </p:nvPicPr>
        <p:blipFill>
          <a:blip r:embed="rId7">
            <a:extLst>
              <a:ext uri="{28A0092B-C50C-407E-A947-70E740481C1C}">
                <a14:useLocalDpi xmlns:a14="http://schemas.microsoft.com/office/drawing/2010/main" val="0"/>
              </a:ext>
            </a:extLst>
          </a:blip>
          <a:stretch>
            <a:fillRect/>
          </a:stretch>
        </p:blipFill>
        <p:spPr>
          <a:xfrm>
            <a:off x="5638800" y="4615267"/>
            <a:ext cx="5943600" cy="1040131"/>
          </a:xfrm>
          <a:prstGeom prst="rect">
            <a:avLst/>
          </a:prstGeom>
          <a:solidFill>
            <a:schemeClr val="bg1">
              <a:lumMod val="95000"/>
            </a:schemeClr>
          </a:solidFill>
          <a:ln w="38100">
            <a:solidFill>
              <a:schemeClr val="bg1">
                <a:lumMod val="50000"/>
              </a:schemeClr>
            </a:solidFill>
          </a:ln>
        </p:spPr>
      </p:pic>
    </p:spTree>
    <p:extLst>
      <p:ext uri="{BB962C8B-B14F-4D97-AF65-F5344CB8AC3E}">
        <p14:creationId xmlns:p14="http://schemas.microsoft.com/office/powerpoint/2010/main" val="25761433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0B4DB2BB-5577-4104-BBBE-85CB79C7B564}"/>
              </a:ext>
            </a:extLst>
          </p:cNvPr>
          <p:cNvSpPr>
            <a:spLocks noGrp="1"/>
          </p:cNvSpPr>
          <p:nvPr>
            <p:ph idx="1"/>
          </p:nvPr>
        </p:nvSpPr>
        <p:spPr>
          <a:xfrm>
            <a:off x="1446357" y="2778935"/>
            <a:ext cx="3517530" cy="2172123"/>
          </a:xfrm>
        </p:spPr>
        <p:txBody>
          <a:bodyPr/>
          <a:lstStyle/>
          <a:p>
            <a:pPr marL="457200" indent="-457200">
              <a:buFont typeface="Wingdings" panose="05000000000000000000" pitchFamily="2" charset="2"/>
              <a:buChar char="v"/>
            </a:pPr>
            <a:r>
              <a:rPr lang="en-US"/>
              <a:t>Understand</a:t>
            </a:r>
          </a:p>
          <a:p>
            <a:pPr marL="457200" indent="-457200">
              <a:buFont typeface="Wingdings" panose="05000000000000000000" pitchFamily="2" charset="2"/>
              <a:buChar char="v"/>
            </a:pPr>
            <a:r>
              <a:rPr lang="en-US"/>
              <a:t>Prevent</a:t>
            </a:r>
          </a:p>
          <a:p>
            <a:pPr marL="457200" indent="-457200">
              <a:buFont typeface="Wingdings" panose="05000000000000000000" pitchFamily="2" charset="2"/>
              <a:buChar char="v"/>
            </a:pPr>
            <a:r>
              <a:rPr lang="en-US"/>
              <a:t>Report</a:t>
            </a:r>
          </a:p>
        </p:txBody>
      </p:sp>
      <p:sp>
        <p:nvSpPr>
          <p:cNvPr id="19" name="Text Placeholder 18">
            <a:extLst>
              <a:ext uri="{FF2B5EF4-FFF2-40B4-BE49-F238E27FC236}">
                <a16:creationId xmlns:a16="http://schemas.microsoft.com/office/drawing/2014/main" id="{2840259F-1646-4EDB-B34B-64903501F9FE}"/>
              </a:ext>
            </a:extLst>
          </p:cNvPr>
          <p:cNvSpPr>
            <a:spLocks noGrp="1"/>
          </p:cNvSpPr>
          <p:nvPr>
            <p:ph type="body" sz="quarter" idx="10"/>
          </p:nvPr>
        </p:nvSpPr>
        <p:spPr/>
        <p:txBody>
          <a:bodyPr/>
          <a:lstStyle/>
          <a:p>
            <a:r>
              <a:rPr lang="en-US"/>
              <a:t>What is Phishing?</a:t>
            </a:r>
          </a:p>
        </p:txBody>
      </p:sp>
      <p:pic>
        <p:nvPicPr>
          <p:cNvPr id="3" name="Picture 2" descr="A picture containing vessel, fishbowl, bird, water&#10;&#10;Description automatically generated">
            <a:extLst>
              <a:ext uri="{FF2B5EF4-FFF2-40B4-BE49-F238E27FC236}">
                <a16:creationId xmlns:a16="http://schemas.microsoft.com/office/drawing/2014/main" id="{BF0306F2-0E8A-41F0-BBAB-DCA572BEAA37}"/>
              </a:ext>
            </a:extLst>
          </p:cNvPr>
          <p:cNvPicPr>
            <a:picLocks noChangeAspect="1"/>
          </p:cNvPicPr>
          <p:nvPr/>
        </p:nvPicPr>
        <p:blipFill>
          <a:blip r:embed="rId3">
            <a:alphaModFix amt="85000"/>
            <a:extLst>
              <a:ext uri="{28A0092B-C50C-407E-A947-70E740481C1C}">
                <a14:useLocalDpi xmlns:a14="http://schemas.microsoft.com/office/drawing/2010/main" val="0"/>
              </a:ext>
            </a:extLst>
          </a:blip>
          <a:stretch>
            <a:fillRect/>
          </a:stretch>
        </p:blipFill>
        <p:spPr>
          <a:xfrm>
            <a:off x="5675086" y="89633"/>
            <a:ext cx="6516914" cy="6678733"/>
          </a:xfrm>
          <a:prstGeom prst="rect">
            <a:avLst/>
          </a:prstGeom>
          <a:ln>
            <a:noFill/>
          </a:ln>
          <a:effectLst>
            <a:softEdge rad="112500"/>
          </a:effectLst>
        </p:spPr>
      </p:pic>
    </p:spTree>
    <p:extLst>
      <p:ext uri="{BB962C8B-B14F-4D97-AF65-F5344CB8AC3E}">
        <p14:creationId xmlns:p14="http://schemas.microsoft.com/office/powerpoint/2010/main" val="27983133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0D156C-1909-4C71-8ED7-5F3B307B7373}"/>
              </a:ext>
            </a:extLst>
          </p:cNvPr>
          <p:cNvSpPr>
            <a:spLocks noGrp="1"/>
          </p:cNvSpPr>
          <p:nvPr>
            <p:ph type="body" sz="quarter" idx="10"/>
          </p:nvPr>
        </p:nvSpPr>
        <p:spPr/>
        <p:txBody>
          <a:bodyPr/>
          <a:lstStyle/>
          <a:p>
            <a:r>
              <a:rPr lang="en-US"/>
              <a:t>Phishing defined</a:t>
            </a:r>
          </a:p>
        </p:txBody>
      </p:sp>
      <p:pic>
        <p:nvPicPr>
          <p:cNvPr id="9" name="Picture 8" descr="A screenshot of a cell phone&#10;&#10;Description automatically generated">
            <a:extLst>
              <a:ext uri="{FF2B5EF4-FFF2-40B4-BE49-F238E27FC236}">
                <a16:creationId xmlns:a16="http://schemas.microsoft.com/office/drawing/2014/main" id="{577AF819-178C-4B26-986D-D2220AB1F906}"/>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448976" y="3545198"/>
            <a:ext cx="5743025" cy="3312802"/>
          </a:xfrm>
          <a:prstGeom prst="rect">
            <a:avLst/>
          </a:prstGeom>
          <a:effectLst>
            <a:softEdge rad="63500"/>
          </a:effectLst>
        </p:spPr>
      </p:pic>
      <p:pic>
        <p:nvPicPr>
          <p:cNvPr id="7" name="Picture 6" descr="A close up of a device&#10;&#10;Description automatically generated">
            <a:extLst>
              <a:ext uri="{FF2B5EF4-FFF2-40B4-BE49-F238E27FC236}">
                <a16:creationId xmlns:a16="http://schemas.microsoft.com/office/drawing/2014/main" id="{F0D74C42-E3B2-4C0B-BB76-E3C6D56E1F06}"/>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448976" y="97278"/>
            <a:ext cx="5743024" cy="3565494"/>
          </a:xfrm>
          <a:prstGeom prst="rect">
            <a:avLst/>
          </a:prstGeom>
          <a:effectLst>
            <a:softEdge rad="63500"/>
          </a:effectLst>
        </p:spPr>
      </p:pic>
      <p:sp>
        <p:nvSpPr>
          <p:cNvPr id="2" name="Content Placeholder 1">
            <a:extLst>
              <a:ext uri="{FF2B5EF4-FFF2-40B4-BE49-F238E27FC236}">
                <a16:creationId xmlns:a16="http://schemas.microsoft.com/office/drawing/2014/main" id="{97EE2A62-F815-4323-BCED-A9958D867265}"/>
              </a:ext>
            </a:extLst>
          </p:cNvPr>
          <p:cNvSpPr>
            <a:spLocks noGrp="1"/>
          </p:cNvSpPr>
          <p:nvPr>
            <p:ph idx="1"/>
          </p:nvPr>
        </p:nvSpPr>
        <p:spPr>
          <a:xfrm>
            <a:off x="948239" y="2109590"/>
            <a:ext cx="4794786" cy="3565495"/>
          </a:xfrm>
          <a:gradFill flip="none" rotWithShape="1">
            <a:gsLst>
              <a:gs pos="0">
                <a:schemeClr val="accent6">
                  <a:lumMod val="5000"/>
                  <a:lumOff val="95000"/>
                  <a:alpha val="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a:softEdge rad="317500"/>
          </a:effectLst>
        </p:spPr>
        <p:txBody>
          <a:bodyPr/>
          <a:lstStyle/>
          <a:p>
            <a:r>
              <a:rPr lang="en-US"/>
              <a:t>Phishing- the process of attempting to acquire sensitive information such as usernames, passwords, and credit card details while masquerading as a trustworthy entity</a:t>
            </a:r>
          </a:p>
        </p:txBody>
      </p:sp>
    </p:spTree>
    <p:extLst>
      <p:ext uri="{BB962C8B-B14F-4D97-AF65-F5344CB8AC3E}">
        <p14:creationId xmlns:p14="http://schemas.microsoft.com/office/powerpoint/2010/main" val="38383072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3BE554-B6A9-45A1-9048-D45D320AF12C}"/>
              </a:ext>
            </a:extLst>
          </p:cNvPr>
          <p:cNvSpPr>
            <a:spLocks noGrp="1"/>
          </p:cNvSpPr>
          <p:nvPr>
            <p:ph idx="1"/>
          </p:nvPr>
        </p:nvSpPr>
        <p:spPr>
          <a:xfrm>
            <a:off x="1277515" y="2691742"/>
            <a:ext cx="4817911" cy="1924647"/>
          </a:xfrm>
        </p:spPr>
        <p:txBody>
          <a:bodyPr/>
          <a:lstStyle/>
          <a:p>
            <a:pPr marL="457200" indent="-457200">
              <a:buFont typeface="Wingdings" panose="05000000000000000000" pitchFamily="2" charset="2"/>
              <a:buChar char="v"/>
            </a:pPr>
            <a:r>
              <a:rPr lang="en-US" dirty="0"/>
              <a:t>Email/Spam</a:t>
            </a:r>
          </a:p>
          <a:p>
            <a:pPr marL="457200" indent="-457200">
              <a:buFont typeface="Wingdings" panose="05000000000000000000" pitchFamily="2" charset="2"/>
              <a:buChar char="v"/>
            </a:pPr>
            <a:r>
              <a:rPr lang="en-US" dirty="0"/>
              <a:t>Social Engineering</a:t>
            </a:r>
          </a:p>
          <a:p>
            <a:pPr marL="457200" indent="-457200">
              <a:buFont typeface="Wingdings" panose="05000000000000000000" pitchFamily="2" charset="2"/>
              <a:buChar char="v"/>
            </a:pPr>
            <a:r>
              <a:rPr lang="en-US" dirty="0"/>
              <a:t>Spear Phishing/Whaling</a:t>
            </a:r>
          </a:p>
        </p:txBody>
      </p:sp>
      <p:sp>
        <p:nvSpPr>
          <p:cNvPr id="3" name="Text Placeholder 2">
            <a:extLst>
              <a:ext uri="{FF2B5EF4-FFF2-40B4-BE49-F238E27FC236}">
                <a16:creationId xmlns:a16="http://schemas.microsoft.com/office/drawing/2014/main" id="{D48B4F0B-D3A5-41D6-B5EA-37A01A42B7B3}"/>
              </a:ext>
            </a:extLst>
          </p:cNvPr>
          <p:cNvSpPr>
            <a:spLocks noGrp="1"/>
          </p:cNvSpPr>
          <p:nvPr>
            <p:ph type="body" sz="quarter" idx="10"/>
          </p:nvPr>
        </p:nvSpPr>
        <p:spPr/>
        <p:txBody>
          <a:bodyPr/>
          <a:lstStyle/>
          <a:p>
            <a:r>
              <a:rPr lang="en-US"/>
              <a:t>Common types of Phishing</a:t>
            </a:r>
          </a:p>
        </p:txBody>
      </p:sp>
      <p:pic>
        <p:nvPicPr>
          <p:cNvPr id="5" name="Picture 4" descr="A close up of a sign&#10;&#10;Description automatically generated">
            <a:extLst>
              <a:ext uri="{FF2B5EF4-FFF2-40B4-BE49-F238E27FC236}">
                <a16:creationId xmlns:a16="http://schemas.microsoft.com/office/drawing/2014/main" id="{EC751ADA-1C4F-4B95-9129-D92B5586B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20446">
            <a:off x="7267618" y="1622872"/>
            <a:ext cx="3130417" cy="3917035"/>
          </a:xfrm>
          <a:prstGeom prst="rect">
            <a:avLst/>
          </a:prstGeom>
          <a:effectLst>
            <a:softEdge rad="63500"/>
          </a:effectLst>
        </p:spPr>
      </p:pic>
    </p:spTree>
    <p:extLst>
      <p:ext uri="{BB962C8B-B14F-4D97-AF65-F5344CB8AC3E}">
        <p14:creationId xmlns:p14="http://schemas.microsoft.com/office/powerpoint/2010/main" val="38717057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E5482D-CFC7-4257-9E01-994C880C26AF}"/>
              </a:ext>
            </a:extLst>
          </p:cNvPr>
          <p:cNvSpPr>
            <a:spLocks noGrp="1"/>
          </p:cNvSpPr>
          <p:nvPr>
            <p:ph idx="1"/>
          </p:nvPr>
        </p:nvSpPr>
        <p:spPr/>
        <p:txBody>
          <a:bodyPr/>
          <a:lstStyle/>
          <a:p>
            <a:r>
              <a:rPr lang="en-US"/>
              <a:t>An email message requiring the user to enter personal credentials or update account information.  This is usually accomplished through an urgent tone or request convincing the user to click on a link.</a:t>
            </a:r>
          </a:p>
          <a:p>
            <a:r>
              <a:rPr lang="en-US"/>
              <a:t> </a:t>
            </a:r>
            <a:r>
              <a:rPr lang="en-US" i="1"/>
              <a:t>Ex.  “Someone may have accessed your account!  Please change your password immediately by clicking </a:t>
            </a:r>
            <a:r>
              <a:rPr lang="en-US" i="1">
                <a:solidFill>
                  <a:schemeClr val="tx1">
                    <a:lumMod val="60000"/>
                    <a:lumOff val="40000"/>
                  </a:schemeClr>
                </a:solidFill>
              </a:rPr>
              <a:t>here</a:t>
            </a:r>
            <a:r>
              <a:rPr lang="en-US" i="1"/>
              <a:t>.”</a:t>
            </a:r>
          </a:p>
          <a:p>
            <a:r>
              <a:rPr lang="en-US" i="1"/>
              <a:t>“Your password has been compromised!  Login to your account using the following link to change your security information.”</a:t>
            </a:r>
          </a:p>
          <a:p>
            <a:r>
              <a:rPr lang="en-US" i="1">
                <a:hlinkClick r:id="rId3"/>
              </a:rPr>
              <a:t>Account@cityottulsa.org</a:t>
            </a:r>
            <a:endParaRPr lang="en-US" i="1"/>
          </a:p>
          <a:p>
            <a:endParaRPr lang="en-US"/>
          </a:p>
        </p:txBody>
      </p:sp>
      <p:sp>
        <p:nvSpPr>
          <p:cNvPr id="3" name="Text Placeholder 2">
            <a:extLst>
              <a:ext uri="{FF2B5EF4-FFF2-40B4-BE49-F238E27FC236}">
                <a16:creationId xmlns:a16="http://schemas.microsoft.com/office/drawing/2014/main" id="{2719AD93-1A7A-4C43-AE65-0B645B3D85E4}"/>
              </a:ext>
            </a:extLst>
          </p:cNvPr>
          <p:cNvSpPr>
            <a:spLocks noGrp="1"/>
          </p:cNvSpPr>
          <p:nvPr>
            <p:ph type="body" sz="quarter" idx="10"/>
          </p:nvPr>
        </p:nvSpPr>
        <p:spPr/>
        <p:txBody>
          <a:bodyPr/>
          <a:lstStyle/>
          <a:p>
            <a:r>
              <a:rPr lang="en-US"/>
              <a:t>Email/Spam Phishing</a:t>
            </a:r>
          </a:p>
        </p:txBody>
      </p:sp>
    </p:spTree>
    <p:extLst>
      <p:ext uri="{BB962C8B-B14F-4D97-AF65-F5344CB8AC3E}">
        <p14:creationId xmlns:p14="http://schemas.microsoft.com/office/powerpoint/2010/main" val="33169815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CFF613-85C0-43B5-AA6D-B36818A69726}"/>
              </a:ext>
            </a:extLst>
          </p:cNvPr>
          <p:cNvSpPr>
            <a:spLocks noGrp="1"/>
          </p:cNvSpPr>
          <p:nvPr>
            <p:ph idx="1"/>
          </p:nvPr>
        </p:nvSpPr>
        <p:spPr/>
        <p:txBody>
          <a:bodyPr/>
          <a:lstStyle/>
          <a:p>
            <a:r>
              <a:rPr lang="en-US"/>
              <a:t>The user is tricked into clicking on questionable or malicious content using familiar site brands.  These often take the form of links or attachments in an email.</a:t>
            </a:r>
          </a:p>
          <a:p>
            <a:endParaRPr lang="en-US"/>
          </a:p>
          <a:p>
            <a:r>
              <a:rPr lang="en-US" i="1"/>
              <a:t>Ex.  “Your friend tagged you in a photo on Facebook!  Click </a:t>
            </a:r>
            <a:r>
              <a:rPr lang="en-US" i="1">
                <a:solidFill>
                  <a:schemeClr val="tx1">
                    <a:lumMod val="60000"/>
                    <a:lumOff val="40000"/>
                  </a:schemeClr>
                </a:solidFill>
              </a:rPr>
              <a:t>here</a:t>
            </a:r>
            <a:r>
              <a:rPr lang="en-US" i="1"/>
              <a:t> to see who tagged you!”</a:t>
            </a:r>
          </a:p>
          <a:p>
            <a:r>
              <a:rPr lang="en-US" i="1"/>
              <a:t>“Pay Pal requires a response to your recent transaction.  Please open the attached document to complete your transaction.”</a:t>
            </a:r>
          </a:p>
        </p:txBody>
      </p:sp>
      <p:sp>
        <p:nvSpPr>
          <p:cNvPr id="3" name="Text Placeholder 2">
            <a:extLst>
              <a:ext uri="{FF2B5EF4-FFF2-40B4-BE49-F238E27FC236}">
                <a16:creationId xmlns:a16="http://schemas.microsoft.com/office/drawing/2014/main" id="{3F19869D-B5E1-46E0-8D8B-2BD3BC3CF0CC}"/>
              </a:ext>
            </a:extLst>
          </p:cNvPr>
          <p:cNvSpPr>
            <a:spLocks noGrp="1"/>
          </p:cNvSpPr>
          <p:nvPr>
            <p:ph type="body" sz="quarter" idx="10"/>
          </p:nvPr>
        </p:nvSpPr>
        <p:spPr/>
        <p:txBody>
          <a:bodyPr/>
          <a:lstStyle/>
          <a:p>
            <a:r>
              <a:rPr lang="en-US"/>
              <a:t>Social Engineering</a:t>
            </a:r>
          </a:p>
        </p:txBody>
      </p:sp>
    </p:spTree>
    <p:extLst>
      <p:ext uri="{BB962C8B-B14F-4D97-AF65-F5344CB8AC3E}">
        <p14:creationId xmlns:p14="http://schemas.microsoft.com/office/powerpoint/2010/main" val="28284759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12C628-BA66-413E-9ED7-010DEB694FF7}"/>
              </a:ext>
            </a:extLst>
          </p:cNvPr>
          <p:cNvSpPr>
            <a:spLocks noGrp="1"/>
          </p:cNvSpPr>
          <p:nvPr>
            <p:ph idx="1"/>
          </p:nvPr>
        </p:nvSpPr>
        <p:spPr/>
        <p:txBody>
          <a:bodyPr/>
          <a:lstStyle/>
          <a:p>
            <a:r>
              <a:rPr lang="en-US"/>
              <a:t>The hacker targets a particular group or organization with information specific to them. Whaling targets high-profile employees with extensive access to sensitive information.</a:t>
            </a:r>
          </a:p>
          <a:p>
            <a:endParaRPr lang="en-US"/>
          </a:p>
          <a:p>
            <a:r>
              <a:rPr lang="en-US" i="1"/>
              <a:t>Ex.  “All Blue Cross Insurance members must update account information by June 1.  Access your Blue Cross account by clicking on the link provided.” </a:t>
            </a:r>
            <a:r>
              <a:rPr lang="en-US" i="1">
                <a:hlinkClick r:id="rId3"/>
              </a:rPr>
              <a:t>www.bluecrosinsurance.org</a:t>
            </a:r>
            <a:endParaRPr lang="en-US" i="1"/>
          </a:p>
          <a:p>
            <a:r>
              <a:rPr lang="en-US" i="1"/>
              <a:t>“All City of Tulsa employees must complete this </a:t>
            </a:r>
            <a:r>
              <a:rPr lang="en-US" i="1">
                <a:solidFill>
                  <a:schemeClr val="tx1">
                    <a:lumMod val="60000"/>
                    <a:lumOff val="40000"/>
                  </a:schemeClr>
                </a:solidFill>
              </a:rPr>
              <a:t>survey</a:t>
            </a:r>
            <a:r>
              <a:rPr lang="en-US" i="1"/>
              <a:t> by January 1</a:t>
            </a:r>
            <a:r>
              <a:rPr lang="en-US" i="1" baseline="30000"/>
              <a:t>st</a:t>
            </a:r>
            <a:r>
              <a:rPr lang="en-US" i="1"/>
              <a:t>.” (Sent from a high-level employee.)</a:t>
            </a:r>
          </a:p>
          <a:p>
            <a:endParaRPr lang="en-US"/>
          </a:p>
        </p:txBody>
      </p:sp>
      <p:sp>
        <p:nvSpPr>
          <p:cNvPr id="3" name="Text Placeholder 2">
            <a:extLst>
              <a:ext uri="{FF2B5EF4-FFF2-40B4-BE49-F238E27FC236}">
                <a16:creationId xmlns:a16="http://schemas.microsoft.com/office/drawing/2014/main" id="{2D73EF94-4E8A-47C2-9B00-36F051680472}"/>
              </a:ext>
            </a:extLst>
          </p:cNvPr>
          <p:cNvSpPr>
            <a:spLocks noGrp="1"/>
          </p:cNvSpPr>
          <p:nvPr>
            <p:ph type="body" sz="quarter" idx="10"/>
          </p:nvPr>
        </p:nvSpPr>
        <p:spPr/>
        <p:txBody>
          <a:bodyPr/>
          <a:lstStyle/>
          <a:p>
            <a:r>
              <a:rPr lang="en-US"/>
              <a:t>Spear Phishing/Whaling</a:t>
            </a:r>
          </a:p>
        </p:txBody>
      </p:sp>
    </p:spTree>
    <p:extLst>
      <p:ext uri="{BB962C8B-B14F-4D97-AF65-F5344CB8AC3E}">
        <p14:creationId xmlns:p14="http://schemas.microsoft.com/office/powerpoint/2010/main" val="42478195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7" name="Rectangle 46"/>
          <p:cNvSpPr/>
          <p:nvPr/>
        </p:nvSpPr>
        <p:spPr>
          <a:xfrm>
            <a:off x="508000" y="2130571"/>
            <a:ext cx="2680357" cy="2682240"/>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ndParaRPr>
          </a:p>
        </p:txBody>
      </p:sp>
      <p:grpSp>
        <p:nvGrpSpPr>
          <p:cNvPr id="3" name="Group 2"/>
          <p:cNvGrpSpPr/>
          <p:nvPr/>
        </p:nvGrpSpPr>
        <p:grpSpPr>
          <a:xfrm>
            <a:off x="3188357" y="2162699"/>
            <a:ext cx="2415899" cy="2609088"/>
            <a:chOff x="2391268" y="1440655"/>
            <a:chExt cx="1494932" cy="1382912"/>
          </a:xfrm>
        </p:grpSpPr>
        <p:sp>
          <p:nvSpPr>
            <p:cNvPr id="49" name="Rectangle 48"/>
            <p:cNvSpPr/>
            <p:nvPr/>
          </p:nvSpPr>
          <p:spPr>
            <a:xfrm>
              <a:off x="2391268" y="1440655"/>
              <a:ext cx="1494932" cy="345728"/>
            </a:xfrm>
            <a:prstGeom prst="rect">
              <a:avLst/>
            </a:prstGeom>
            <a:solidFill>
              <a:schemeClr val="bg1"/>
            </a:solidFill>
            <a:ln w="50800">
              <a:solidFill>
                <a:srgbClr val="004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ndParaRPr>
            </a:p>
          </p:txBody>
        </p:sp>
        <p:sp>
          <p:nvSpPr>
            <p:cNvPr id="50" name="Rectangle 49"/>
            <p:cNvSpPr/>
            <p:nvPr/>
          </p:nvSpPr>
          <p:spPr>
            <a:xfrm>
              <a:off x="2391268" y="1786383"/>
              <a:ext cx="1494932" cy="345728"/>
            </a:xfrm>
            <a:prstGeom prst="rect">
              <a:avLst/>
            </a:prstGeom>
            <a:solidFill>
              <a:schemeClr val="bg1"/>
            </a:solidFill>
            <a:ln w="50800">
              <a:solidFill>
                <a:srgbClr val="004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ndParaRPr>
            </a:p>
          </p:txBody>
        </p:sp>
        <p:sp>
          <p:nvSpPr>
            <p:cNvPr id="51" name="Rectangle 50"/>
            <p:cNvSpPr/>
            <p:nvPr/>
          </p:nvSpPr>
          <p:spPr>
            <a:xfrm>
              <a:off x="2391268" y="2132111"/>
              <a:ext cx="1494932" cy="345728"/>
            </a:xfrm>
            <a:prstGeom prst="rect">
              <a:avLst/>
            </a:prstGeom>
            <a:solidFill>
              <a:schemeClr val="bg1"/>
            </a:solidFill>
            <a:ln w="50800">
              <a:solidFill>
                <a:srgbClr val="004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ndParaRPr>
            </a:p>
          </p:txBody>
        </p:sp>
        <p:sp>
          <p:nvSpPr>
            <p:cNvPr id="52" name="Rectangle 51"/>
            <p:cNvSpPr/>
            <p:nvPr/>
          </p:nvSpPr>
          <p:spPr>
            <a:xfrm>
              <a:off x="2391268" y="2477839"/>
              <a:ext cx="1494932" cy="345728"/>
            </a:xfrm>
            <a:prstGeom prst="rect">
              <a:avLst/>
            </a:prstGeom>
            <a:solidFill>
              <a:schemeClr val="bg1"/>
            </a:solidFill>
            <a:ln w="50800">
              <a:solidFill>
                <a:srgbClr val="004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ndParaRPr>
            </a:p>
          </p:txBody>
        </p:sp>
      </p:grpSp>
      <p:sp>
        <p:nvSpPr>
          <p:cNvPr id="17" name="TextBox 16"/>
          <p:cNvSpPr txBox="1"/>
          <p:nvPr/>
        </p:nvSpPr>
        <p:spPr>
          <a:xfrm>
            <a:off x="508000" y="2186336"/>
            <a:ext cx="2680357" cy="2051780"/>
          </a:xfrm>
          <a:prstGeom prst="rect">
            <a:avLst/>
          </a:prstGeom>
          <a:noFill/>
        </p:spPr>
        <p:txBody>
          <a:bodyPr wrap="square" lIns="0" tIns="0" rIns="0" bIns="0" rtlCol="0">
            <a:spAutoFit/>
          </a:bodyPr>
          <a:lstStyle/>
          <a:p>
            <a:pPr algn="ctr" defTabSz="1219170"/>
            <a:r>
              <a:rPr lang="en-US" sz="13333" b="1">
                <a:solidFill>
                  <a:srgbClr val="FFFFFF"/>
                </a:solidFill>
                <a:latin typeface="Arial" charset="0"/>
              </a:rPr>
              <a:t>4</a:t>
            </a:r>
            <a:endParaRPr lang="en-US" sz="13333">
              <a:solidFill>
                <a:srgbClr val="FFFFFF"/>
              </a:solidFill>
              <a:latin typeface="Arial" charset="0"/>
            </a:endParaRPr>
          </a:p>
        </p:txBody>
      </p:sp>
      <p:sp>
        <p:nvSpPr>
          <p:cNvPr id="20" name="TextBox 19"/>
          <p:cNvSpPr txBox="1"/>
          <p:nvPr/>
        </p:nvSpPr>
        <p:spPr>
          <a:xfrm>
            <a:off x="483616" y="4240039"/>
            <a:ext cx="2704741" cy="271998"/>
          </a:xfrm>
          <a:prstGeom prst="rect">
            <a:avLst/>
          </a:prstGeom>
          <a:noFill/>
        </p:spPr>
        <p:txBody>
          <a:bodyPr wrap="square" lIns="0" tIns="0" rIns="0" bIns="0" rtlCol="0">
            <a:spAutoFit/>
          </a:bodyPr>
          <a:lstStyle/>
          <a:p>
            <a:pPr algn="ctr" defTabSz="1219170">
              <a:lnSpc>
                <a:spcPts val="2133"/>
              </a:lnSpc>
            </a:pPr>
            <a:r>
              <a:rPr lang="en-US" sz="2400" b="1">
                <a:solidFill>
                  <a:srgbClr val="FFFFFF"/>
                </a:solidFill>
                <a:latin typeface="Arial" charset="0"/>
              </a:rPr>
              <a:t>AIMs</a:t>
            </a:r>
          </a:p>
        </p:txBody>
      </p:sp>
      <p:sp>
        <p:nvSpPr>
          <p:cNvPr id="40" name="TextBox 39"/>
          <p:cNvSpPr txBox="1"/>
          <p:nvPr/>
        </p:nvSpPr>
        <p:spPr>
          <a:xfrm>
            <a:off x="3219936" y="2371626"/>
            <a:ext cx="2415899" cy="252505"/>
          </a:xfrm>
          <a:prstGeom prst="rect">
            <a:avLst/>
          </a:prstGeom>
          <a:noFill/>
        </p:spPr>
        <p:txBody>
          <a:bodyPr wrap="square" lIns="0" tIns="0" rIns="0" bIns="0" rtlCol="0">
            <a:spAutoFit/>
          </a:bodyPr>
          <a:lstStyle/>
          <a:p>
            <a:pPr algn="ctr" defTabSz="1219170">
              <a:lnSpc>
                <a:spcPts val="2133"/>
              </a:lnSpc>
            </a:pPr>
            <a:r>
              <a:rPr lang="en-US" sz="1733" b="1">
                <a:solidFill>
                  <a:srgbClr val="004990"/>
                </a:solidFill>
                <a:latin typeface="Arial" charset="0"/>
              </a:rPr>
              <a:t>Economy</a:t>
            </a:r>
          </a:p>
        </p:txBody>
      </p:sp>
      <p:sp>
        <p:nvSpPr>
          <p:cNvPr id="53" name="Rectangle 52"/>
          <p:cNvSpPr/>
          <p:nvPr/>
        </p:nvSpPr>
        <p:spPr>
          <a:xfrm>
            <a:off x="5945632" y="2130571"/>
            <a:ext cx="2680357" cy="2688629"/>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ndParaRPr>
          </a:p>
        </p:txBody>
      </p:sp>
      <p:sp>
        <p:nvSpPr>
          <p:cNvPr id="54" name="TextBox 53"/>
          <p:cNvSpPr txBox="1"/>
          <p:nvPr/>
        </p:nvSpPr>
        <p:spPr>
          <a:xfrm>
            <a:off x="5758688" y="2186336"/>
            <a:ext cx="2883557" cy="2051780"/>
          </a:xfrm>
          <a:prstGeom prst="rect">
            <a:avLst/>
          </a:prstGeom>
          <a:noFill/>
        </p:spPr>
        <p:txBody>
          <a:bodyPr wrap="square" lIns="0" tIns="0" rIns="0" bIns="0" rtlCol="0">
            <a:spAutoFit/>
          </a:bodyPr>
          <a:lstStyle/>
          <a:p>
            <a:pPr algn="ctr" defTabSz="1219170"/>
            <a:r>
              <a:rPr lang="en-US" sz="13333" b="1" spc="-933">
                <a:solidFill>
                  <a:srgbClr val="FFFFFF"/>
                </a:solidFill>
                <a:latin typeface="Arial" charset="0"/>
              </a:rPr>
              <a:t>13</a:t>
            </a:r>
            <a:endParaRPr lang="en-US" sz="13333" spc="-933">
              <a:solidFill>
                <a:srgbClr val="FFFFFF"/>
              </a:solidFill>
              <a:latin typeface="Arial" charset="0"/>
            </a:endParaRPr>
          </a:p>
        </p:txBody>
      </p:sp>
      <p:sp>
        <p:nvSpPr>
          <p:cNvPr id="56" name="Rectangle 55"/>
          <p:cNvSpPr/>
          <p:nvPr/>
        </p:nvSpPr>
        <p:spPr>
          <a:xfrm>
            <a:off x="8940800" y="2130571"/>
            <a:ext cx="2680357" cy="2688629"/>
          </a:xfrm>
          <a:prstGeom prst="rect">
            <a:avLst/>
          </a:prstGeom>
          <a:solidFill>
            <a:srgbClr val="4F6D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ndParaRPr>
          </a:p>
        </p:txBody>
      </p:sp>
      <p:sp>
        <p:nvSpPr>
          <p:cNvPr id="57" name="TextBox 56"/>
          <p:cNvSpPr txBox="1"/>
          <p:nvPr/>
        </p:nvSpPr>
        <p:spPr>
          <a:xfrm>
            <a:off x="8940800" y="2186336"/>
            <a:ext cx="2680357" cy="2051780"/>
          </a:xfrm>
          <a:prstGeom prst="rect">
            <a:avLst/>
          </a:prstGeom>
          <a:noFill/>
        </p:spPr>
        <p:txBody>
          <a:bodyPr wrap="square" lIns="0" tIns="0" rIns="0" bIns="0" rtlCol="0">
            <a:spAutoFit/>
          </a:bodyPr>
          <a:lstStyle/>
          <a:p>
            <a:pPr algn="ctr" defTabSz="1219170"/>
            <a:r>
              <a:rPr lang="en-US" sz="13333" b="1">
                <a:solidFill>
                  <a:srgbClr val="FFFFFF"/>
                </a:solidFill>
                <a:latin typeface="Arial" charset="0"/>
              </a:rPr>
              <a:t>X</a:t>
            </a:r>
            <a:endParaRPr lang="en-US" sz="13333">
              <a:solidFill>
                <a:srgbClr val="FFFFFF"/>
              </a:solidFill>
              <a:latin typeface="Arial" charset="0"/>
            </a:endParaRPr>
          </a:p>
        </p:txBody>
      </p:sp>
      <p:sp>
        <p:nvSpPr>
          <p:cNvPr id="58" name="TextBox 57"/>
          <p:cNvSpPr txBox="1"/>
          <p:nvPr/>
        </p:nvSpPr>
        <p:spPr>
          <a:xfrm>
            <a:off x="6078654" y="4170361"/>
            <a:ext cx="2704741" cy="271998"/>
          </a:xfrm>
          <a:prstGeom prst="rect">
            <a:avLst/>
          </a:prstGeom>
          <a:noFill/>
        </p:spPr>
        <p:txBody>
          <a:bodyPr wrap="square" lIns="0" tIns="0" rIns="0" bIns="0" rtlCol="0">
            <a:spAutoFit/>
          </a:bodyPr>
          <a:lstStyle/>
          <a:p>
            <a:pPr algn="ctr" defTabSz="1219170">
              <a:lnSpc>
                <a:spcPts val="2133"/>
              </a:lnSpc>
            </a:pPr>
            <a:r>
              <a:rPr lang="en-US" sz="2400" b="1">
                <a:solidFill>
                  <a:srgbClr val="FFFFFF"/>
                </a:solidFill>
                <a:latin typeface="Arial" charset="0"/>
              </a:rPr>
              <a:t>Strategies</a:t>
            </a:r>
          </a:p>
        </p:txBody>
      </p:sp>
      <p:sp>
        <p:nvSpPr>
          <p:cNvPr id="76" name="TextBox 75"/>
          <p:cNvSpPr txBox="1"/>
          <p:nvPr/>
        </p:nvSpPr>
        <p:spPr>
          <a:xfrm>
            <a:off x="3185384" y="2874264"/>
            <a:ext cx="2415899" cy="538609"/>
          </a:xfrm>
          <a:prstGeom prst="rect">
            <a:avLst/>
          </a:prstGeom>
          <a:noFill/>
        </p:spPr>
        <p:txBody>
          <a:bodyPr wrap="square" lIns="0" tIns="0" rIns="0" bIns="0" rtlCol="0">
            <a:spAutoFit/>
          </a:bodyPr>
          <a:lstStyle/>
          <a:p>
            <a:pPr algn="ctr" defTabSz="1219170">
              <a:lnSpc>
                <a:spcPts val="2133"/>
              </a:lnSpc>
            </a:pPr>
            <a:r>
              <a:rPr lang="en-US" sz="1867" b="1">
                <a:solidFill>
                  <a:srgbClr val="004990"/>
                </a:solidFill>
                <a:latin typeface="Arial" charset="0"/>
              </a:rPr>
              <a:t>Neighborhoods &amp; Infrastructure</a:t>
            </a:r>
          </a:p>
        </p:txBody>
      </p:sp>
      <p:sp>
        <p:nvSpPr>
          <p:cNvPr id="77" name="TextBox 76"/>
          <p:cNvSpPr txBox="1"/>
          <p:nvPr/>
        </p:nvSpPr>
        <p:spPr>
          <a:xfrm>
            <a:off x="3219936" y="3679900"/>
            <a:ext cx="2415899" cy="252505"/>
          </a:xfrm>
          <a:prstGeom prst="rect">
            <a:avLst/>
          </a:prstGeom>
          <a:noFill/>
        </p:spPr>
        <p:txBody>
          <a:bodyPr wrap="square" lIns="0" tIns="0" rIns="0" bIns="0" rtlCol="0">
            <a:spAutoFit/>
          </a:bodyPr>
          <a:lstStyle/>
          <a:p>
            <a:pPr algn="ctr" defTabSz="1219170">
              <a:lnSpc>
                <a:spcPts val="2133"/>
              </a:lnSpc>
            </a:pPr>
            <a:r>
              <a:rPr lang="en-US" sz="1733" b="1">
                <a:solidFill>
                  <a:srgbClr val="004990"/>
                </a:solidFill>
                <a:latin typeface="Arial" charset="0"/>
              </a:rPr>
              <a:t>Social Connection</a:t>
            </a:r>
          </a:p>
        </p:txBody>
      </p:sp>
      <p:sp>
        <p:nvSpPr>
          <p:cNvPr id="78" name="TextBox 77"/>
          <p:cNvSpPr txBox="1"/>
          <p:nvPr/>
        </p:nvSpPr>
        <p:spPr>
          <a:xfrm>
            <a:off x="3219936" y="4339581"/>
            <a:ext cx="2415899" cy="252505"/>
          </a:xfrm>
          <a:prstGeom prst="rect">
            <a:avLst/>
          </a:prstGeom>
          <a:noFill/>
        </p:spPr>
        <p:txBody>
          <a:bodyPr wrap="square" lIns="0" tIns="0" rIns="0" bIns="0" rtlCol="0">
            <a:spAutoFit/>
          </a:bodyPr>
          <a:lstStyle/>
          <a:p>
            <a:pPr algn="ctr" defTabSz="1219170">
              <a:lnSpc>
                <a:spcPts val="2133"/>
              </a:lnSpc>
            </a:pPr>
            <a:r>
              <a:rPr lang="en-US" sz="1733" b="1">
                <a:solidFill>
                  <a:srgbClr val="004990"/>
                </a:solidFill>
                <a:latin typeface="Arial" charset="0"/>
              </a:rPr>
              <a:t>High Quality </a:t>
            </a:r>
          </a:p>
        </p:txBody>
      </p:sp>
      <p:sp>
        <p:nvSpPr>
          <p:cNvPr id="4" name="TextBox 3">
            <a:extLst>
              <a:ext uri="{FF2B5EF4-FFF2-40B4-BE49-F238E27FC236}">
                <a16:creationId xmlns:a16="http://schemas.microsoft.com/office/drawing/2014/main" id="{879950B5-F3B1-4963-9CD2-BC5625D24C7B}"/>
              </a:ext>
            </a:extLst>
          </p:cNvPr>
          <p:cNvSpPr txBox="1"/>
          <p:nvPr/>
        </p:nvSpPr>
        <p:spPr>
          <a:xfrm>
            <a:off x="9280124" y="4070551"/>
            <a:ext cx="2137664" cy="461665"/>
          </a:xfrm>
          <a:prstGeom prst="rect">
            <a:avLst/>
          </a:prstGeom>
          <a:noFill/>
        </p:spPr>
        <p:txBody>
          <a:bodyPr wrap="square" rtlCol="0">
            <a:spAutoFit/>
          </a:bodyPr>
          <a:lstStyle/>
          <a:p>
            <a:pPr defTabSz="1219170"/>
            <a:r>
              <a:rPr lang="en-US" sz="2400" b="1">
                <a:solidFill>
                  <a:srgbClr val="FFFFFF"/>
                </a:solidFill>
                <a:latin typeface="Arial" charset="0"/>
              </a:rPr>
              <a:t>Action Steps</a:t>
            </a:r>
          </a:p>
        </p:txBody>
      </p:sp>
    </p:spTree>
    <p:extLst>
      <p:ext uri="{BB962C8B-B14F-4D97-AF65-F5344CB8AC3E}">
        <p14:creationId xmlns:p14="http://schemas.microsoft.com/office/powerpoint/2010/main" val="3828323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7"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2E3E55-F25B-4ECA-B5D5-164FBFF15788}"/>
              </a:ext>
            </a:extLst>
          </p:cNvPr>
          <p:cNvSpPr>
            <a:spLocks noGrp="1"/>
          </p:cNvSpPr>
          <p:nvPr>
            <p:ph idx="1"/>
          </p:nvPr>
        </p:nvSpPr>
        <p:spPr/>
        <p:txBody>
          <a:bodyPr/>
          <a:lstStyle/>
          <a:p>
            <a:pPr marL="457200" indent="-457200">
              <a:buFont typeface="Wingdings" panose="05000000000000000000" pitchFamily="2" charset="2"/>
              <a:buChar char="v"/>
            </a:pPr>
            <a:r>
              <a:rPr lang="en-US"/>
              <a:t>Understand phishing risks</a:t>
            </a:r>
          </a:p>
          <a:p>
            <a:pPr marL="457200" indent="-457200">
              <a:buFont typeface="Wingdings" panose="05000000000000000000" pitchFamily="2" charset="2"/>
              <a:buChar char="v"/>
            </a:pPr>
            <a:r>
              <a:rPr lang="en-US"/>
              <a:t>Think before you click</a:t>
            </a:r>
          </a:p>
          <a:p>
            <a:pPr marL="457200" indent="-457200">
              <a:buFont typeface="Wingdings" panose="05000000000000000000" pitchFamily="2" charset="2"/>
              <a:buChar char="v"/>
            </a:pPr>
            <a:r>
              <a:rPr lang="en-US"/>
              <a:t>Hover over links to determine origin</a:t>
            </a:r>
          </a:p>
          <a:p>
            <a:pPr marL="457200" indent="-457200">
              <a:buFont typeface="Wingdings" panose="05000000000000000000" pitchFamily="2" charset="2"/>
              <a:buChar char="v"/>
            </a:pPr>
            <a:r>
              <a:rPr lang="en-US"/>
              <a:t>Use strong passwords</a:t>
            </a:r>
          </a:p>
          <a:p>
            <a:pPr marL="457200" indent="-457200">
              <a:buFont typeface="Wingdings" panose="05000000000000000000" pitchFamily="2" charset="2"/>
              <a:buChar char="v"/>
            </a:pPr>
            <a:r>
              <a:rPr lang="en-US"/>
              <a:t>Be cautious with popups</a:t>
            </a:r>
          </a:p>
          <a:p>
            <a:pPr marL="457200" indent="-457200">
              <a:buFont typeface="Wingdings" panose="05000000000000000000" pitchFamily="2" charset="2"/>
              <a:buChar char="v"/>
            </a:pPr>
            <a:r>
              <a:rPr lang="en-US"/>
              <a:t>Never give out personal information</a:t>
            </a:r>
          </a:p>
          <a:p>
            <a:pPr marL="457200" indent="-457200">
              <a:buFont typeface="Wingdings" panose="05000000000000000000" pitchFamily="2" charset="2"/>
              <a:buChar char="v"/>
            </a:pPr>
            <a:r>
              <a:rPr lang="en-US"/>
              <a:t>Check for https and a closed lock in website URLs</a:t>
            </a:r>
          </a:p>
          <a:p>
            <a:pPr marL="457200" indent="-457200">
              <a:buFont typeface="Wingdings" panose="05000000000000000000" pitchFamily="2" charset="2"/>
              <a:buChar char="v"/>
            </a:pPr>
            <a:r>
              <a:rPr lang="en-US"/>
              <a:t>Keep your system up to date</a:t>
            </a:r>
          </a:p>
          <a:p>
            <a:endParaRPr lang="en-US"/>
          </a:p>
        </p:txBody>
      </p:sp>
      <p:sp>
        <p:nvSpPr>
          <p:cNvPr id="3" name="Text Placeholder 2">
            <a:extLst>
              <a:ext uri="{FF2B5EF4-FFF2-40B4-BE49-F238E27FC236}">
                <a16:creationId xmlns:a16="http://schemas.microsoft.com/office/drawing/2014/main" id="{8E9D9B3D-9063-45FC-AD00-8489D8AED4A8}"/>
              </a:ext>
            </a:extLst>
          </p:cNvPr>
          <p:cNvSpPr>
            <a:spLocks noGrp="1"/>
          </p:cNvSpPr>
          <p:nvPr>
            <p:ph type="body" sz="quarter" idx="10"/>
          </p:nvPr>
        </p:nvSpPr>
        <p:spPr/>
        <p:txBody>
          <a:bodyPr/>
          <a:lstStyle/>
          <a:p>
            <a:r>
              <a:rPr lang="en-US"/>
              <a:t>Preventing Attacks</a:t>
            </a:r>
          </a:p>
        </p:txBody>
      </p:sp>
      <p:pic>
        <p:nvPicPr>
          <p:cNvPr id="5" name="Picture 4" descr="A picture containing clock&#10;&#10;Description automatically generated">
            <a:extLst>
              <a:ext uri="{FF2B5EF4-FFF2-40B4-BE49-F238E27FC236}">
                <a16:creationId xmlns:a16="http://schemas.microsoft.com/office/drawing/2014/main" id="{B71A8D50-64AD-4EBE-B7EE-7627252F73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6879" y="1705818"/>
            <a:ext cx="2591162" cy="2705478"/>
          </a:xfrm>
          <a:prstGeom prst="rect">
            <a:avLst/>
          </a:prstGeom>
          <a:effectLst>
            <a:softEdge rad="63500"/>
          </a:effectLst>
        </p:spPr>
      </p:pic>
    </p:spTree>
    <p:extLst>
      <p:ext uri="{BB962C8B-B14F-4D97-AF65-F5344CB8AC3E}">
        <p14:creationId xmlns:p14="http://schemas.microsoft.com/office/powerpoint/2010/main" val="33365037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E6AB45-F110-4429-861A-9305D9C93000}"/>
              </a:ext>
            </a:extLst>
          </p:cNvPr>
          <p:cNvSpPr>
            <a:spLocks noGrp="1"/>
          </p:cNvSpPr>
          <p:nvPr>
            <p:ph idx="1"/>
          </p:nvPr>
        </p:nvSpPr>
        <p:spPr>
          <a:xfrm>
            <a:off x="1272185" y="1688677"/>
            <a:ext cx="6013987" cy="4363780"/>
          </a:xfrm>
        </p:spPr>
        <p:txBody>
          <a:bodyPr/>
          <a:lstStyle/>
          <a:p>
            <a:pPr marL="457200" indent="-457200">
              <a:buFont typeface="Wingdings" panose="05000000000000000000" pitchFamily="2" charset="2"/>
              <a:buChar char="v"/>
            </a:pPr>
            <a:r>
              <a:rPr lang="en-US" dirty="0"/>
              <a:t>IT Security uses the “Phish Alert Report” button  </a:t>
            </a:r>
          </a:p>
          <a:p>
            <a:pPr marL="457200" indent="-457200">
              <a:buFont typeface="Wingdings" panose="05000000000000000000" pitchFamily="2" charset="2"/>
              <a:buChar char="v"/>
            </a:pPr>
            <a:r>
              <a:rPr lang="en-US" dirty="0"/>
              <a:t>The button is located on your Outlook home page on the tool bar  </a:t>
            </a:r>
          </a:p>
          <a:p>
            <a:pPr marL="457200" indent="-457200">
              <a:buFont typeface="Wingdings" panose="05000000000000000000" pitchFamily="2" charset="2"/>
              <a:buChar char="v"/>
            </a:pPr>
            <a:r>
              <a:rPr lang="en-US" dirty="0"/>
              <a:t>It is only accessible through the installed Outlook client and </a:t>
            </a:r>
            <a:r>
              <a:rPr lang="en-US" b="1" dirty="0"/>
              <a:t>not</a:t>
            </a:r>
            <a:r>
              <a:rPr lang="en-US" dirty="0"/>
              <a:t> through the Outlook Web App </a:t>
            </a:r>
          </a:p>
          <a:p>
            <a:endParaRPr lang="en-US" dirty="0"/>
          </a:p>
        </p:txBody>
      </p:sp>
      <p:sp>
        <p:nvSpPr>
          <p:cNvPr id="3" name="Text Placeholder 2">
            <a:extLst>
              <a:ext uri="{FF2B5EF4-FFF2-40B4-BE49-F238E27FC236}">
                <a16:creationId xmlns:a16="http://schemas.microsoft.com/office/drawing/2014/main" id="{FBA72609-E93B-4EAF-9402-C9AB009B311B}"/>
              </a:ext>
            </a:extLst>
          </p:cNvPr>
          <p:cNvSpPr>
            <a:spLocks noGrp="1"/>
          </p:cNvSpPr>
          <p:nvPr>
            <p:ph type="body" sz="quarter" idx="10"/>
          </p:nvPr>
        </p:nvSpPr>
        <p:spPr/>
        <p:txBody>
          <a:bodyPr/>
          <a:lstStyle/>
          <a:p>
            <a:r>
              <a:rPr lang="en-US"/>
              <a:t>Reporting Attacks</a:t>
            </a:r>
          </a:p>
        </p:txBody>
      </p:sp>
      <p:pic>
        <p:nvPicPr>
          <p:cNvPr id="4" name="Picture 3">
            <a:extLst>
              <a:ext uri="{FF2B5EF4-FFF2-40B4-BE49-F238E27FC236}">
                <a16:creationId xmlns:a16="http://schemas.microsoft.com/office/drawing/2014/main" id="{CC55F687-1FF4-4666-9C0B-4D66126F135F}"/>
              </a:ext>
            </a:extLst>
          </p:cNvPr>
          <p:cNvPicPr/>
          <p:nvPr/>
        </p:nvPicPr>
        <p:blipFill>
          <a:blip r:embed="rId3">
            <a:extLst>
              <a:ext uri="{28A0092B-C50C-407E-A947-70E740481C1C}">
                <a14:useLocalDpi xmlns:a14="http://schemas.microsoft.com/office/drawing/2010/main" val="0"/>
              </a:ext>
            </a:extLst>
          </a:blip>
          <a:stretch>
            <a:fillRect/>
          </a:stretch>
        </p:blipFill>
        <p:spPr>
          <a:xfrm>
            <a:off x="8171543" y="2468562"/>
            <a:ext cx="1727200" cy="1920876"/>
          </a:xfrm>
          <a:prstGeom prst="rect">
            <a:avLst/>
          </a:prstGeom>
          <a:effectLst>
            <a:softEdge rad="31750"/>
          </a:effectLst>
        </p:spPr>
      </p:pic>
    </p:spTree>
    <p:extLst>
      <p:ext uri="{BB962C8B-B14F-4D97-AF65-F5344CB8AC3E}">
        <p14:creationId xmlns:p14="http://schemas.microsoft.com/office/powerpoint/2010/main" val="20748348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45FA466C-46FD-4D66-A827-7C6851BDDEAA}"/>
              </a:ext>
            </a:extLst>
          </p:cNvPr>
          <p:cNvSpPr>
            <a:spLocks noGrp="1"/>
          </p:cNvSpPr>
          <p:nvPr>
            <p:ph idx="13"/>
          </p:nvPr>
        </p:nvSpPr>
        <p:spPr>
          <a:xfrm>
            <a:off x="575499" y="1798815"/>
            <a:ext cx="5414264" cy="4042689"/>
          </a:xfrm>
        </p:spPr>
        <p:txBody>
          <a:bodyPr/>
          <a:lstStyle/>
          <a:p>
            <a:pPr marL="457200" indent="-457200">
              <a:buFont typeface="Wingdings" panose="05000000000000000000" pitchFamily="2" charset="2"/>
              <a:buChar char="v"/>
            </a:pPr>
            <a:r>
              <a:rPr lang="en-US"/>
              <a:t>To report suspicious email, make sure the suspicious email is highlighted in the message preview pane</a:t>
            </a:r>
          </a:p>
          <a:p>
            <a:pPr marL="457200" indent="-457200">
              <a:buFont typeface="Wingdings" panose="05000000000000000000" pitchFamily="2" charset="2"/>
              <a:buChar char="v"/>
            </a:pPr>
            <a:r>
              <a:rPr lang="en-US"/>
              <a:t>Click on the “Phish Alert Report” button in the Outlook tool bar at the top of the Outlook home screen</a:t>
            </a:r>
          </a:p>
        </p:txBody>
      </p:sp>
      <p:pic>
        <p:nvPicPr>
          <p:cNvPr id="4" name="Content Placeholder 3">
            <a:extLst>
              <a:ext uri="{FF2B5EF4-FFF2-40B4-BE49-F238E27FC236}">
                <a16:creationId xmlns:a16="http://schemas.microsoft.com/office/drawing/2014/main" id="{B5D8C646-F2D6-4A22-98F0-A7B044161ED6}"/>
              </a:ext>
            </a:extLst>
          </p:cNvPr>
          <p:cNvPicPr>
            <a:picLocks noGrp="1"/>
          </p:cNvPicPr>
          <p:nvPr>
            <p:ph idx="14"/>
          </p:nvPr>
        </p:nvPicPr>
        <p:blipFill>
          <a:blip r:embed="rId3">
            <a:extLst>
              <a:ext uri="{28A0092B-C50C-407E-A947-70E740481C1C}">
                <a14:useLocalDpi xmlns:a14="http://schemas.microsoft.com/office/drawing/2010/main" val="0"/>
              </a:ext>
            </a:extLst>
          </a:blip>
          <a:stretch>
            <a:fillRect/>
          </a:stretch>
        </p:blipFill>
        <p:spPr>
          <a:xfrm>
            <a:off x="6299200" y="2239239"/>
            <a:ext cx="5316728" cy="3161842"/>
          </a:xfrm>
          <a:prstGeom prst="rect">
            <a:avLst/>
          </a:prstGeom>
          <a:noFill/>
        </p:spPr>
      </p:pic>
      <p:sp>
        <p:nvSpPr>
          <p:cNvPr id="11" name="Text Placeholder 3">
            <a:extLst>
              <a:ext uri="{FF2B5EF4-FFF2-40B4-BE49-F238E27FC236}">
                <a16:creationId xmlns:a16="http://schemas.microsoft.com/office/drawing/2014/main" id="{D3A71197-BFD7-41A0-8B1B-205C25BDE125}"/>
              </a:ext>
            </a:extLst>
          </p:cNvPr>
          <p:cNvSpPr>
            <a:spLocks noGrp="1"/>
          </p:cNvSpPr>
          <p:nvPr>
            <p:ph type="body" sz="quarter" idx="10"/>
          </p:nvPr>
        </p:nvSpPr>
        <p:spPr>
          <a:xfrm>
            <a:off x="575499" y="666144"/>
            <a:ext cx="11039855" cy="440398"/>
          </a:xfrm>
        </p:spPr>
        <p:txBody>
          <a:bodyPr/>
          <a:lstStyle/>
          <a:p>
            <a:r>
              <a:rPr lang="en-US"/>
              <a:t>Reporting Attacks</a:t>
            </a:r>
          </a:p>
        </p:txBody>
      </p:sp>
      <p:sp>
        <p:nvSpPr>
          <p:cNvPr id="7" name="Arrow: Right 6">
            <a:extLst>
              <a:ext uri="{FF2B5EF4-FFF2-40B4-BE49-F238E27FC236}">
                <a16:creationId xmlns:a16="http://schemas.microsoft.com/office/drawing/2014/main" id="{4609EDDB-8F83-4BB9-8103-DB4237E09F2E}"/>
              </a:ext>
            </a:extLst>
          </p:cNvPr>
          <p:cNvSpPr/>
          <p:nvPr/>
        </p:nvSpPr>
        <p:spPr>
          <a:xfrm rot="1397881">
            <a:off x="5207000" y="3377253"/>
            <a:ext cx="1371600" cy="4000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45849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83D6CB-BAAA-46C7-8AA3-1729839476A3}"/>
              </a:ext>
            </a:extLst>
          </p:cNvPr>
          <p:cNvSpPr>
            <a:spLocks noGrp="1"/>
          </p:cNvSpPr>
          <p:nvPr>
            <p:ph type="body" sz="quarter" idx="10"/>
          </p:nvPr>
        </p:nvSpPr>
        <p:spPr>
          <a:xfrm>
            <a:off x="576072" y="448430"/>
            <a:ext cx="11039855" cy="440398"/>
          </a:xfrm>
        </p:spPr>
        <p:txBody>
          <a:bodyPr/>
          <a:lstStyle/>
          <a:p>
            <a:r>
              <a:rPr lang="en-US"/>
              <a:t>IT Security Response</a:t>
            </a:r>
          </a:p>
        </p:txBody>
      </p:sp>
      <p:sp>
        <p:nvSpPr>
          <p:cNvPr id="4" name="TextBox 3">
            <a:extLst>
              <a:ext uri="{FF2B5EF4-FFF2-40B4-BE49-F238E27FC236}">
                <a16:creationId xmlns:a16="http://schemas.microsoft.com/office/drawing/2014/main" id="{48731FAA-BF44-4D54-A160-4DD49B3A81A2}"/>
              </a:ext>
            </a:extLst>
          </p:cNvPr>
          <p:cNvSpPr txBox="1"/>
          <p:nvPr/>
        </p:nvSpPr>
        <p:spPr>
          <a:xfrm>
            <a:off x="283769" y="3839580"/>
            <a:ext cx="5557529" cy="2554545"/>
          </a:xfrm>
          <a:prstGeom prst="rect">
            <a:avLst/>
          </a:prstGeom>
          <a:solidFill>
            <a:schemeClr val="bg1"/>
          </a:solidFill>
          <a:ln>
            <a:solidFill>
              <a:schemeClr val="bg1">
                <a:lumMod val="65000"/>
              </a:schemeClr>
            </a:solidFill>
          </a:ln>
        </p:spPr>
        <p:txBody>
          <a:bodyPr wrap="square" rtlCol="0">
            <a:spAutoFit/>
          </a:bodyPr>
          <a:lstStyle/>
          <a:p>
            <a:r>
              <a:rPr lang="en-US" sz="1400"/>
              <a:t>Hello,</a:t>
            </a:r>
          </a:p>
          <a:p>
            <a:r>
              <a:rPr lang="en-US" sz="1400"/>
              <a:t>We have reviewed the email that you reported and found that it is a spam message but does not contain any known threats.</a:t>
            </a:r>
          </a:p>
          <a:p>
            <a:r>
              <a:rPr lang="en-US" sz="1400"/>
              <a:t> </a:t>
            </a:r>
          </a:p>
          <a:p>
            <a:r>
              <a:rPr lang="en-US" sz="1400"/>
              <a:t>Original message subject: 5oz water + THIS = Flatter Belly By Morning</a:t>
            </a:r>
          </a:p>
          <a:p>
            <a:endParaRPr lang="en-US" sz="1600"/>
          </a:p>
          <a:p>
            <a:r>
              <a:rPr lang="en-US" sz="1400" b="1">
                <a:solidFill>
                  <a:schemeClr val="tx2"/>
                </a:solidFill>
              </a:rPr>
              <a:t>City of Tulsa IT Security Team</a:t>
            </a:r>
          </a:p>
          <a:p>
            <a:r>
              <a:rPr lang="en-US" sz="1400"/>
              <a:t>City of Tulsa Information Technology Department</a:t>
            </a:r>
          </a:p>
          <a:p>
            <a:r>
              <a:rPr lang="en-US" sz="1400"/>
              <a:t>175 E. 2nd St., Tulsa, OK 74103</a:t>
            </a:r>
          </a:p>
          <a:p>
            <a:endParaRPr lang="en-US"/>
          </a:p>
        </p:txBody>
      </p:sp>
      <p:sp>
        <p:nvSpPr>
          <p:cNvPr id="5" name="TextBox 4">
            <a:extLst>
              <a:ext uri="{FF2B5EF4-FFF2-40B4-BE49-F238E27FC236}">
                <a16:creationId xmlns:a16="http://schemas.microsoft.com/office/drawing/2014/main" id="{B55C7323-B942-41A6-8F1E-599FF7334807}"/>
              </a:ext>
            </a:extLst>
          </p:cNvPr>
          <p:cNvSpPr txBox="1"/>
          <p:nvPr/>
        </p:nvSpPr>
        <p:spPr>
          <a:xfrm>
            <a:off x="6095999" y="2192975"/>
            <a:ext cx="5751583" cy="3293209"/>
          </a:xfrm>
          <a:prstGeom prst="rect">
            <a:avLst/>
          </a:prstGeom>
          <a:solidFill>
            <a:schemeClr val="bg1"/>
          </a:solidFill>
          <a:ln>
            <a:solidFill>
              <a:schemeClr val="bg1">
                <a:lumMod val="65000"/>
              </a:schemeClr>
            </a:solidFill>
          </a:ln>
        </p:spPr>
        <p:txBody>
          <a:bodyPr wrap="square" rtlCol="0">
            <a:spAutoFit/>
          </a:bodyPr>
          <a:lstStyle/>
          <a:p>
            <a:r>
              <a:rPr lang="en-US" sz="1400"/>
              <a:t>Hello,</a:t>
            </a:r>
          </a:p>
          <a:p>
            <a:r>
              <a:rPr lang="en-US" sz="1400"/>
              <a:t>We have reviewed the email that you reported and found that it contains malicious content or a phishing attempt.  Please delete the message.  If you have clicked on any links or attachments, please change your password immediately.</a:t>
            </a:r>
          </a:p>
          <a:p>
            <a:endParaRPr lang="en-US" sz="1400"/>
          </a:p>
          <a:p>
            <a:r>
              <a:rPr lang="en-US" sz="1400"/>
              <a:t>Original email subject: [Possible Scam Fraud]Hi Friend</a:t>
            </a:r>
          </a:p>
          <a:p>
            <a:r>
              <a:rPr lang="en-US" sz="1400"/>
              <a:t>Thank you for reporting it.</a:t>
            </a:r>
          </a:p>
          <a:p>
            <a:endParaRPr lang="en-US"/>
          </a:p>
          <a:p>
            <a:r>
              <a:rPr lang="en-US" sz="1400" b="1">
                <a:solidFill>
                  <a:schemeClr val="tx2"/>
                </a:solidFill>
              </a:rPr>
              <a:t>City of Tulsa IT Security Team</a:t>
            </a:r>
          </a:p>
          <a:p>
            <a:r>
              <a:rPr lang="en-US" sz="1400"/>
              <a:t>City of Tulsa Information Technology Department</a:t>
            </a:r>
          </a:p>
          <a:p>
            <a:r>
              <a:rPr lang="en-US" sz="1400"/>
              <a:t>175 E. 2nd St., Tulsa, OK 74103</a:t>
            </a:r>
          </a:p>
          <a:p>
            <a:r>
              <a:rPr lang="en-US"/>
              <a:t> </a:t>
            </a:r>
          </a:p>
          <a:p>
            <a:endParaRPr lang="en-US"/>
          </a:p>
        </p:txBody>
      </p:sp>
      <p:sp>
        <p:nvSpPr>
          <p:cNvPr id="6" name="TextBox 5">
            <a:extLst>
              <a:ext uri="{FF2B5EF4-FFF2-40B4-BE49-F238E27FC236}">
                <a16:creationId xmlns:a16="http://schemas.microsoft.com/office/drawing/2014/main" id="{29468F03-758A-44E2-9208-45AC961C9BB1}"/>
              </a:ext>
            </a:extLst>
          </p:cNvPr>
          <p:cNvSpPr txBox="1"/>
          <p:nvPr/>
        </p:nvSpPr>
        <p:spPr>
          <a:xfrm>
            <a:off x="283769" y="1210042"/>
            <a:ext cx="5478401" cy="2092881"/>
          </a:xfrm>
          <a:prstGeom prst="rect">
            <a:avLst/>
          </a:prstGeom>
          <a:solidFill>
            <a:schemeClr val="bg1"/>
          </a:solidFill>
          <a:ln>
            <a:solidFill>
              <a:schemeClr val="bg1">
                <a:lumMod val="65000"/>
              </a:schemeClr>
            </a:solidFill>
          </a:ln>
        </p:spPr>
        <p:txBody>
          <a:bodyPr wrap="square" rtlCol="0">
            <a:spAutoFit/>
          </a:bodyPr>
          <a:lstStyle/>
          <a:p>
            <a:r>
              <a:rPr lang="en-US" sz="1400"/>
              <a:t>Hello,</a:t>
            </a:r>
          </a:p>
          <a:p>
            <a:r>
              <a:rPr lang="en-US" sz="1400"/>
              <a:t>The attached email was marked as spam by our email system but we have reviewed it and found that it is a legitimate email and does not contain any known malicious content.</a:t>
            </a:r>
          </a:p>
          <a:p>
            <a:endParaRPr lang="en-US" sz="1400"/>
          </a:p>
          <a:p>
            <a:r>
              <a:rPr lang="en-US" sz="1400" b="1">
                <a:solidFill>
                  <a:schemeClr val="tx2"/>
                </a:solidFill>
              </a:rPr>
              <a:t>City of Tulsa IT Security Team</a:t>
            </a:r>
          </a:p>
          <a:p>
            <a:r>
              <a:rPr lang="en-US" sz="1400"/>
              <a:t>City of Tulsa Information Technology Department</a:t>
            </a:r>
          </a:p>
          <a:p>
            <a:r>
              <a:rPr lang="en-US" sz="1400"/>
              <a:t>175 E. 2nd St., Tulsa, OK 74103</a:t>
            </a:r>
          </a:p>
          <a:p>
            <a:endParaRPr lang="en-US"/>
          </a:p>
        </p:txBody>
      </p:sp>
    </p:spTree>
    <p:extLst>
      <p:ext uri="{BB962C8B-B14F-4D97-AF65-F5344CB8AC3E}">
        <p14:creationId xmlns:p14="http://schemas.microsoft.com/office/powerpoint/2010/main" val="1913780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689B4-E16E-4FA4-8F93-2BC8BB7842EC}"/>
              </a:ext>
            </a:extLst>
          </p:cNvPr>
          <p:cNvSpPr>
            <a:spLocks noGrp="1"/>
          </p:cNvSpPr>
          <p:nvPr>
            <p:ph type="title"/>
          </p:nvPr>
        </p:nvSpPr>
        <p:spPr/>
        <p:txBody>
          <a:bodyPr>
            <a:noAutofit/>
          </a:bodyPr>
          <a:lstStyle/>
          <a:p>
            <a:r>
              <a:rPr lang="en-US" dirty="0">
                <a:latin typeface="Arial" panose="020B0604020202020204" pitchFamily="34" charset="0"/>
                <a:cs typeface="Arial" panose="020B0604020202020204" pitchFamily="34" charset="0"/>
              </a:rPr>
              <a:t>KnowBe4 Security Training</a:t>
            </a:r>
          </a:p>
        </p:txBody>
      </p:sp>
      <p:sp>
        <p:nvSpPr>
          <p:cNvPr id="6" name="Content Placeholder 1">
            <a:extLst>
              <a:ext uri="{FF2B5EF4-FFF2-40B4-BE49-F238E27FC236}">
                <a16:creationId xmlns:a16="http://schemas.microsoft.com/office/drawing/2014/main" id="{E5DF4C0E-3CF0-9419-308C-2C88B5A75549}"/>
              </a:ext>
            </a:extLst>
          </p:cNvPr>
          <p:cNvSpPr>
            <a:spLocks noGrp="1"/>
          </p:cNvSpPr>
          <p:nvPr>
            <p:ph idx="1"/>
          </p:nvPr>
        </p:nvSpPr>
        <p:spPr>
          <a:xfrm>
            <a:off x="568321" y="1733550"/>
            <a:ext cx="5870575" cy="1581150"/>
          </a:xfrm>
        </p:spPr>
        <p:txBody>
          <a:bodyPr/>
          <a:lstStyle/>
          <a:p>
            <a:pPr marL="457200" indent="-457200">
              <a:buFont typeface="Wingdings" panose="05000000000000000000" pitchFamily="2" charset="2"/>
              <a:buChar char="v"/>
            </a:pPr>
            <a:r>
              <a:rPr lang="en-US" dirty="0">
                <a:latin typeface="Arial" panose="020B0604020202020204" pitchFamily="34" charset="0"/>
                <a:cs typeface="Arial" panose="020B0604020202020204" pitchFamily="34" charset="0"/>
              </a:rPr>
              <a:t>You will receive an email from IT Security within the first few days of employment</a:t>
            </a:r>
          </a:p>
          <a:p>
            <a:endParaRPr lang="en-US" dirty="0"/>
          </a:p>
        </p:txBody>
      </p:sp>
      <p:pic>
        <p:nvPicPr>
          <p:cNvPr id="7" name="Picture 6">
            <a:extLst>
              <a:ext uri="{FF2B5EF4-FFF2-40B4-BE49-F238E27FC236}">
                <a16:creationId xmlns:a16="http://schemas.microsoft.com/office/drawing/2014/main" id="{8CFA2E71-02B9-6CB3-57DF-D52638554509}"/>
              </a:ext>
            </a:extLst>
          </p:cNvPr>
          <p:cNvPicPr>
            <a:picLocks noChangeAspect="1"/>
          </p:cNvPicPr>
          <p:nvPr/>
        </p:nvPicPr>
        <p:blipFill>
          <a:blip r:embed="rId3"/>
          <a:stretch>
            <a:fillRect/>
          </a:stretch>
        </p:blipFill>
        <p:spPr>
          <a:xfrm>
            <a:off x="6383413" y="1866900"/>
            <a:ext cx="4897362" cy="984457"/>
          </a:xfrm>
          <a:prstGeom prst="rect">
            <a:avLst/>
          </a:prstGeom>
          <a:ln>
            <a:solidFill>
              <a:schemeClr val="bg1">
                <a:lumMod val="65000"/>
              </a:schemeClr>
            </a:solidFill>
          </a:ln>
        </p:spPr>
      </p:pic>
      <p:sp>
        <p:nvSpPr>
          <p:cNvPr id="8" name="TextBox 7">
            <a:extLst>
              <a:ext uri="{FF2B5EF4-FFF2-40B4-BE49-F238E27FC236}">
                <a16:creationId xmlns:a16="http://schemas.microsoft.com/office/drawing/2014/main" id="{4DD8EA6F-5B23-DD23-A16B-75CBB53449FF}"/>
              </a:ext>
            </a:extLst>
          </p:cNvPr>
          <p:cNvSpPr txBox="1"/>
          <p:nvPr/>
        </p:nvSpPr>
        <p:spPr>
          <a:xfrm>
            <a:off x="445770" y="3162300"/>
            <a:ext cx="11300460" cy="2477601"/>
          </a:xfrm>
          <a:prstGeom prst="rect">
            <a:avLst/>
          </a:prstGeom>
          <a:noFill/>
        </p:spPr>
        <p:txBody>
          <a:bodyPr wrap="square" rtlCol="0">
            <a:spAutoFit/>
          </a:bodyPr>
          <a:lstStyle>
            <a:defPPr>
              <a:defRPr lang="en-US"/>
            </a:defPPr>
            <a:lvl1pPr marL="457200" indent="-457200" fontAlgn="base">
              <a:spcBef>
                <a:spcPts val="1200"/>
              </a:spcBef>
              <a:spcAft>
                <a:spcPct val="0"/>
              </a:spcAft>
              <a:buClr>
                <a:schemeClr val="accent2"/>
              </a:buClr>
              <a:buSzPct val="70000"/>
              <a:buFont typeface="Wingdings" panose="05000000000000000000" pitchFamily="2" charset="2"/>
              <a:buChar char="v"/>
              <a:defRPr>
                <a:solidFill>
                  <a:srgbClr val="282828"/>
                </a:solidFill>
              </a:defRPr>
            </a:lvl1pPr>
          </a:lstStyle>
          <a:p>
            <a:pPr>
              <a:lnSpc>
                <a:spcPct val="90000"/>
              </a:lnSpc>
              <a:buSzPct val="90000"/>
            </a:pPr>
            <a:r>
              <a:rPr lang="en-US" sz="3000" dirty="0">
                <a:latin typeface="Arial" panose="020B0604020202020204" pitchFamily="34" charset="0"/>
                <a:cs typeface="Arial" panose="020B0604020202020204" pitchFamily="34" charset="0"/>
              </a:rPr>
              <a:t>The email contains instructions and a link to the Know Be 4 security training website                                    </a:t>
            </a:r>
          </a:p>
          <a:p>
            <a:pPr>
              <a:lnSpc>
                <a:spcPct val="90000"/>
              </a:lnSpc>
              <a:buSzPct val="90000"/>
            </a:pPr>
            <a:r>
              <a:rPr lang="en-US" sz="3000" dirty="0">
                <a:latin typeface="Arial" panose="020B0604020202020204" pitchFamily="34" charset="0"/>
                <a:cs typeface="Arial" panose="020B0604020202020204" pitchFamily="34" charset="0"/>
              </a:rPr>
              <a:t>Complete the training within 30 days of receiving the email</a:t>
            </a:r>
          </a:p>
          <a:p>
            <a:pPr>
              <a:lnSpc>
                <a:spcPct val="90000"/>
              </a:lnSpc>
              <a:buSzPct val="90000"/>
            </a:pPr>
            <a:r>
              <a:rPr lang="en-US" sz="3000" dirty="0">
                <a:latin typeface="Arial" panose="020B0604020202020204" pitchFamily="34" charset="0"/>
                <a:cs typeface="Arial" panose="020B0604020202020204" pitchFamily="34" charset="0"/>
              </a:rPr>
              <a:t>KnowBe4 security training is a yearly mandatory training for City of Tulsa employees</a:t>
            </a:r>
          </a:p>
        </p:txBody>
      </p:sp>
      <p:pic>
        <p:nvPicPr>
          <p:cNvPr id="9" name="Picture 8">
            <a:extLst>
              <a:ext uri="{FF2B5EF4-FFF2-40B4-BE49-F238E27FC236}">
                <a16:creationId xmlns:a16="http://schemas.microsoft.com/office/drawing/2014/main" id="{A206201E-29AF-9B30-3171-9062EE8D9156}"/>
              </a:ext>
            </a:extLst>
          </p:cNvPr>
          <p:cNvPicPr>
            <a:picLocks noChangeAspect="1"/>
          </p:cNvPicPr>
          <p:nvPr/>
        </p:nvPicPr>
        <p:blipFill>
          <a:blip r:embed="rId4"/>
          <a:stretch>
            <a:fillRect/>
          </a:stretch>
        </p:blipFill>
        <p:spPr>
          <a:xfrm>
            <a:off x="9097650" y="3029822"/>
            <a:ext cx="2200582" cy="724001"/>
          </a:xfrm>
          <a:prstGeom prst="rect">
            <a:avLst/>
          </a:prstGeom>
        </p:spPr>
      </p:pic>
    </p:spTree>
    <p:extLst>
      <p:ext uri="{BB962C8B-B14F-4D97-AF65-F5344CB8AC3E}">
        <p14:creationId xmlns:p14="http://schemas.microsoft.com/office/powerpoint/2010/main" val="196831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IT Training SharePoint Site</a:t>
            </a:r>
            <a:br>
              <a:rPr lang="en-US"/>
            </a:br>
            <a:endParaRPr lang="en-US"/>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a:xfrm>
            <a:off x="406400" y="1242217"/>
            <a:ext cx="11480800" cy="4777583"/>
          </a:xfrm>
        </p:spPr>
        <p:txBody>
          <a:bodyPr/>
          <a:lstStyle/>
          <a:p>
            <a:pPr marL="0" indent="0">
              <a:buNone/>
            </a:pPr>
            <a:r>
              <a:rPr lang="en-US"/>
              <a:t>For access to IT videos, documents and updates, visit:</a:t>
            </a:r>
            <a:br>
              <a:rPr lang="en-US"/>
            </a:br>
            <a:r>
              <a:rPr lang="en-US" u="sng">
                <a:solidFill>
                  <a:schemeClr val="accent3"/>
                </a:solidFill>
                <a:hlinkClick r:id="rId3"/>
              </a:rPr>
              <a:t>https://thecityoftulsa.sharepoint.com/sites/ITTraining</a:t>
            </a:r>
            <a:endParaRPr lang="en-US"/>
          </a:p>
          <a:p>
            <a:endParaRPr lang="en-US"/>
          </a:p>
        </p:txBody>
      </p:sp>
      <p:pic>
        <p:nvPicPr>
          <p:cNvPr id="6" name="Picture 5">
            <a:extLst>
              <a:ext uri="{FF2B5EF4-FFF2-40B4-BE49-F238E27FC236}">
                <a16:creationId xmlns:a16="http://schemas.microsoft.com/office/drawing/2014/main" id="{7840CAA6-8C2A-426C-A21C-9E41477FF3E0}"/>
              </a:ext>
            </a:extLst>
          </p:cNvPr>
          <p:cNvPicPr/>
          <p:nvPr/>
        </p:nvPicPr>
        <p:blipFill>
          <a:blip r:embed="rId4">
            <a:extLst>
              <a:ext uri="{28A0092B-C50C-407E-A947-70E740481C1C}">
                <a14:useLocalDpi xmlns:a14="http://schemas.microsoft.com/office/drawing/2010/main" val="0"/>
              </a:ext>
            </a:extLst>
          </a:blip>
          <a:stretch>
            <a:fillRect/>
          </a:stretch>
        </p:blipFill>
        <p:spPr>
          <a:xfrm>
            <a:off x="2666476" y="2472090"/>
            <a:ext cx="6859048" cy="3852510"/>
          </a:xfrm>
          <a:prstGeom prst="rect">
            <a:avLst/>
          </a:prstGeom>
          <a:ln>
            <a:solidFill>
              <a:schemeClr val="bg1">
                <a:lumMod val="75000"/>
              </a:schemeClr>
            </a:solidFill>
          </a:ln>
        </p:spPr>
      </p:pic>
    </p:spTree>
    <p:extLst>
      <p:ext uri="{BB962C8B-B14F-4D97-AF65-F5344CB8AC3E}">
        <p14:creationId xmlns:p14="http://schemas.microsoft.com/office/powerpoint/2010/main" val="42847305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Contact the IT Solution Center</a:t>
            </a:r>
            <a:br>
              <a:rPr lang="en-US"/>
            </a:br>
            <a:r>
              <a:rPr lang="en-US"/>
              <a:t>with any IT questions or issues</a:t>
            </a:r>
          </a:p>
        </p:txBody>
      </p:sp>
      <p:sp>
        <p:nvSpPr>
          <p:cNvPr id="4" name="Content Placeholder 2">
            <a:extLst>
              <a:ext uri="{FF2B5EF4-FFF2-40B4-BE49-F238E27FC236}">
                <a16:creationId xmlns:a16="http://schemas.microsoft.com/office/drawing/2014/main" id="{E5558CA3-E6AC-40B6-9F73-7414E8823C21}"/>
              </a:ext>
            </a:extLst>
          </p:cNvPr>
          <p:cNvSpPr txBox="1">
            <a:spLocks/>
          </p:cNvSpPr>
          <p:nvPr/>
        </p:nvSpPr>
        <p:spPr>
          <a:xfrm>
            <a:off x="406400" y="1861458"/>
            <a:ext cx="10795000" cy="4114800"/>
          </a:xfrm>
          <a:prstGeom prst="rect">
            <a:avLst/>
          </a:prstGeom>
        </p:spPr>
        <p:txBody>
          <a:bodyPr lIns="0" tIns="0" rIns="0" bIns="0"/>
          <a:lstStyle>
            <a:lvl1pPr marL="457189" indent="-457189" algn="l" rtl="0" eaLnBrk="1" fontAlgn="base" hangingPunct="1">
              <a:spcBef>
                <a:spcPts val="1200"/>
              </a:spcBef>
              <a:spcAft>
                <a:spcPct val="0"/>
              </a:spcAft>
              <a:buClr>
                <a:schemeClr val="accent2"/>
              </a:buClr>
              <a:buSzPct val="70000"/>
              <a:buFont typeface="Arial Black" panose="020B0A04020102020204" pitchFamily="34" charset="0"/>
              <a:buChar char="+"/>
              <a:defRPr sz="3000">
                <a:solidFill>
                  <a:srgbClr val="282828"/>
                </a:solidFill>
                <a:latin typeface="+mn-lt"/>
                <a:ea typeface="+mn-ea"/>
                <a:cs typeface="+mn-cs"/>
              </a:defRPr>
            </a:lvl1pPr>
            <a:lvl2pPr marL="990575" indent="-457200" algn="l" rtl="0" eaLnBrk="1" fontAlgn="base" hangingPunct="1">
              <a:spcBef>
                <a:spcPts val="1200"/>
              </a:spcBef>
              <a:spcAft>
                <a:spcPct val="0"/>
              </a:spcAft>
              <a:buClr>
                <a:srgbClr val="004990"/>
              </a:buClr>
              <a:buChar char="–"/>
              <a:defRPr sz="2600">
                <a:solidFill>
                  <a:srgbClr val="282828"/>
                </a:solidFill>
                <a:latin typeface="+mn-lt"/>
              </a:defRPr>
            </a:lvl2pPr>
            <a:lvl3pPr marL="1523962" indent="-457200" algn="l" rtl="0" eaLnBrk="1" fontAlgn="base" hangingPunct="1">
              <a:spcBef>
                <a:spcPts val="1200"/>
              </a:spcBef>
              <a:spcAft>
                <a:spcPct val="0"/>
              </a:spcAft>
              <a:buClr>
                <a:srgbClr val="004990"/>
              </a:buClr>
              <a:buChar char="•"/>
              <a:defRPr sz="2200">
                <a:solidFill>
                  <a:srgbClr val="282828"/>
                </a:solidFill>
                <a:latin typeface="+mn-lt"/>
              </a:defRPr>
            </a:lvl3pPr>
            <a:lvl4pPr marL="2133547" indent="-457200" algn="l" rtl="0" eaLnBrk="1" fontAlgn="base" hangingPunct="1">
              <a:spcBef>
                <a:spcPts val="1200"/>
              </a:spcBef>
              <a:spcAft>
                <a:spcPct val="0"/>
              </a:spcAft>
              <a:buClr>
                <a:srgbClr val="004990"/>
              </a:buClr>
              <a:buChar char="–"/>
              <a:defRPr sz="1800">
                <a:solidFill>
                  <a:srgbClr val="282828"/>
                </a:solidFill>
                <a:latin typeface="+mn-lt"/>
              </a:defRPr>
            </a:lvl4pPr>
            <a:lvl5pPr marL="2743131" indent="-457200" algn="l" rtl="0" eaLnBrk="1" fontAlgn="base" hangingPunct="1">
              <a:spcBef>
                <a:spcPts val="1200"/>
              </a:spcBef>
              <a:spcAft>
                <a:spcPct val="0"/>
              </a:spcAft>
              <a:buClr>
                <a:srgbClr val="004990"/>
              </a:buClr>
              <a:buChar char="»"/>
              <a:defRPr sz="1400">
                <a:solidFill>
                  <a:srgbClr val="282828"/>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marR="0" lvl="0" indent="0" algn="l" defTabSz="914400" rtl="0" eaLnBrk="1" fontAlgn="base" latinLnBrk="0" hangingPunct="1">
              <a:lnSpc>
                <a:spcPct val="100000"/>
              </a:lnSpc>
              <a:spcBef>
                <a:spcPts val="1200"/>
              </a:spcBef>
              <a:spcAft>
                <a:spcPct val="0"/>
              </a:spcAft>
              <a:buClr>
                <a:srgbClr val="FFC425"/>
              </a:buClr>
              <a:buSzPct val="70000"/>
              <a:buFont typeface="Arial Black" panose="020B0A04020102020204" pitchFamily="34" charset="0"/>
              <a:buNone/>
              <a:tabLst/>
              <a:defRPr/>
            </a:pPr>
            <a:r>
              <a:rPr kumimoji="0" lang="en-US" sz="3200" b="1" i="0" u="none" strike="noStrike" kern="0" cap="none" spc="-50" normalizeH="0" baseline="0" noProof="0" dirty="0">
                <a:ln>
                  <a:noFill/>
                </a:ln>
                <a:solidFill>
                  <a:srgbClr val="0072CE"/>
                </a:solidFill>
                <a:effectLst/>
                <a:uLnTx/>
                <a:uFillTx/>
                <a:latin typeface="Arial"/>
                <a:ea typeface="+mn-ea"/>
                <a:cs typeface="+mn-cs"/>
              </a:rPr>
              <a:t>We are here to provide cost effective and highly efficient technology services for our clients.</a:t>
            </a:r>
            <a:r>
              <a:rPr kumimoji="0" lang="en-US" sz="3200" b="0" i="0" u="sng" strike="noStrike" kern="0" cap="none" spc="0" normalizeH="0" baseline="0" noProof="0" dirty="0">
                <a:ln>
                  <a:noFill/>
                </a:ln>
                <a:solidFill>
                  <a:srgbClr val="0072CE"/>
                </a:solidFill>
                <a:effectLst/>
                <a:uLnTx/>
                <a:uFillTx/>
                <a:latin typeface="Arial"/>
                <a:ea typeface="+mn-ea"/>
                <a:cs typeface="+mn-cs"/>
              </a:rPr>
              <a:t> </a:t>
            </a:r>
            <a:br>
              <a:rPr kumimoji="0" lang="en-US" sz="3200" b="0" i="0" u="sng" strike="noStrike" kern="0" cap="none" spc="0" normalizeH="0" baseline="0" noProof="0" dirty="0">
                <a:ln>
                  <a:noFill/>
                </a:ln>
                <a:solidFill>
                  <a:srgbClr val="0072CE"/>
                </a:solidFill>
                <a:effectLst/>
                <a:uLnTx/>
                <a:uFillTx/>
                <a:latin typeface="Arial"/>
                <a:ea typeface="+mn-ea"/>
                <a:cs typeface="+mn-cs"/>
              </a:rPr>
            </a:br>
            <a:endParaRPr kumimoji="0" lang="en-US" sz="1200" b="0" i="0" u="sng" strike="noStrike" kern="0" cap="none" spc="0" normalizeH="0" baseline="0" noProof="0" dirty="0">
              <a:ln>
                <a:noFill/>
              </a:ln>
              <a:solidFill>
                <a:srgbClr val="282828"/>
              </a:solidFill>
              <a:effectLst/>
              <a:uLnTx/>
              <a:uFillTx/>
              <a:latin typeface="Arial"/>
              <a:ea typeface="+mn-ea"/>
              <a:cs typeface="+mn-cs"/>
            </a:endParaRPr>
          </a:p>
          <a:p>
            <a:pPr marL="457189" marR="0" lvl="0" indent="-457189" algn="l" defTabSz="914400" rtl="0" eaLnBrk="1" fontAlgn="base" latinLnBrk="0" hangingPunct="1">
              <a:lnSpc>
                <a:spcPct val="100000"/>
              </a:lnSpc>
              <a:spcBef>
                <a:spcPts val="1200"/>
              </a:spcBef>
              <a:spcAft>
                <a:spcPct val="0"/>
              </a:spcAft>
              <a:buClr>
                <a:srgbClr val="FFC425"/>
              </a:buClr>
              <a:buSzPct val="70000"/>
              <a:buFont typeface="Arial Black" panose="020B0A04020102020204" pitchFamily="34" charset="0"/>
              <a:buChar char="+"/>
              <a:tabLst/>
              <a:defRPr/>
            </a:pPr>
            <a:r>
              <a:rPr kumimoji="0" lang="en-US" sz="3000" b="0" i="0" u="none" strike="noStrike" kern="0" cap="none" spc="0" normalizeH="0" baseline="0" noProof="0" dirty="0">
                <a:ln>
                  <a:noFill/>
                </a:ln>
                <a:solidFill>
                  <a:srgbClr val="282828"/>
                </a:solidFill>
                <a:effectLst/>
                <a:uLnTx/>
                <a:uFillTx/>
                <a:latin typeface="Arial"/>
                <a:ea typeface="+mn-ea"/>
                <a:cs typeface="+mn-cs"/>
              </a:rPr>
              <a:t>Through Service Desk Plus at: </a:t>
            </a:r>
            <a:r>
              <a:rPr kumimoji="0" lang="en-US" sz="3000" b="0" i="0" u="sng" strike="noStrike" kern="0" cap="none" spc="0" normalizeH="0" baseline="0" noProof="0" dirty="0">
                <a:ln>
                  <a:noFill/>
                </a:ln>
                <a:solidFill>
                  <a:srgbClr val="0072CE"/>
                </a:solidFill>
                <a:effectLst/>
                <a:uLnTx/>
                <a:uFillTx/>
                <a:latin typeface="Arial"/>
                <a:ea typeface="+mn-ea"/>
                <a:cs typeface="+mn-cs"/>
              </a:rPr>
              <a:t>http://servicedeskplus.cityoftulsa.org</a:t>
            </a:r>
          </a:p>
          <a:p>
            <a:pPr marL="457189" marR="0" lvl="0" indent="-457189" algn="l" defTabSz="914400" rtl="0" eaLnBrk="1" fontAlgn="base" latinLnBrk="0" hangingPunct="1">
              <a:lnSpc>
                <a:spcPct val="100000"/>
              </a:lnSpc>
              <a:spcBef>
                <a:spcPts val="1200"/>
              </a:spcBef>
              <a:spcAft>
                <a:spcPct val="0"/>
              </a:spcAft>
              <a:buClr>
                <a:srgbClr val="FFC425"/>
              </a:buClr>
              <a:buSzPct val="70000"/>
              <a:buFont typeface="Arial Black" panose="020B0A04020102020204" pitchFamily="34" charset="0"/>
              <a:buChar char="+"/>
              <a:tabLst/>
              <a:defRPr/>
            </a:pPr>
            <a:r>
              <a:rPr kumimoji="0" lang="en-US" sz="3000" b="0" i="0" u="none" strike="noStrike" kern="0" cap="none" spc="0" normalizeH="0" baseline="0" noProof="0" dirty="0">
                <a:ln>
                  <a:noFill/>
                </a:ln>
                <a:solidFill>
                  <a:srgbClr val="282828"/>
                </a:solidFill>
                <a:effectLst/>
                <a:uLnTx/>
                <a:uFillTx/>
                <a:latin typeface="Arial"/>
                <a:ea typeface="+mn-ea"/>
                <a:cs typeface="+mn-cs"/>
              </a:rPr>
              <a:t>By email at: </a:t>
            </a:r>
            <a:br>
              <a:rPr kumimoji="0" lang="en-US" sz="3000" b="0" i="0" u="none" strike="noStrike" kern="0" cap="none" spc="0" normalizeH="0" baseline="0" noProof="0" dirty="0">
                <a:ln>
                  <a:noFill/>
                </a:ln>
                <a:solidFill>
                  <a:srgbClr val="282828"/>
                </a:solidFill>
                <a:effectLst/>
                <a:uLnTx/>
                <a:uFillTx/>
                <a:latin typeface="Arial"/>
                <a:ea typeface="+mn-ea"/>
                <a:cs typeface="+mn-cs"/>
              </a:rPr>
            </a:br>
            <a:r>
              <a:rPr kumimoji="0" lang="en-US" sz="3000" b="0" i="0" u="sng" strike="noStrike" kern="0" cap="none" spc="0" normalizeH="0" baseline="0" noProof="0" dirty="0">
                <a:ln>
                  <a:noFill/>
                </a:ln>
                <a:solidFill>
                  <a:srgbClr val="0072CE"/>
                </a:solidFill>
                <a:effectLst/>
                <a:uLnTx/>
                <a:uFillTx/>
                <a:latin typeface="Arial"/>
                <a:ea typeface="+mn-ea"/>
                <a:cs typeface="+mn-cs"/>
              </a:rPr>
              <a:t>servicedesk@cityoftulsa.org</a:t>
            </a:r>
          </a:p>
          <a:p>
            <a:pPr marL="457189" marR="0" lvl="0" indent="-457189" algn="l" defTabSz="914400" rtl="0" eaLnBrk="1" fontAlgn="base" latinLnBrk="0" hangingPunct="1">
              <a:lnSpc>
                <a:spcPct val="100000"/>
              </a:lnSpc>
              <a:spcBef>
                <a:spcPts val="1200"/>
              </a:spcBef>
              <a:spcAft>
                <a:spcPct val="0"/>
              </a:spcAft>
              <a:buClr>
                <a:srgbClr val="FFC425"/>
              </a:buClr>
              <a:buSzPct val="70000"/>
              <a:buFont typeface="Arial Black" panose="020B0A04020102020204" pitchFamily="34" charset="0"/>
              <a:buChar char="+"/>
              <a:tabLst/>
              <a:defRPr/>
            </a:pPr>
            <a:r>
              <a:rPr kumimoji="0" lang="en-US" sz="3000" b="0" i="0" u="none" strike="noStrike" kern="0" cap="none" spc="0" normalizeH="0" baseline="0" noProof="0" dirty="0">
                <a:ln>
                  <a:noFill/>
                </a:ln>
                <a:solidFill>
                  <a:srgbClr val="282828"/>
                </a:solidFill>
                <a:effectLst/>
                <a:uLnTx/>
                <a:uFillTx/>
                <a:latin typeface="Arial"/>
                <a:ea typeface="+mn-ea"/>
                <a:cs typeface="+mn-cs"/>
              </a:rPr>
              <a:t>By phone at:</a:t>
            </a:r>
            <a:br>
              <a:rPr kumimoji="0" lang="en-US" sz="3000" b="0" i="0" u="none" strike="noStrike" kern="0" cap="none" spc="0" normalizeH="0" baseline="0" noProof="0" dirty="0">
                <a:ln>
                  <a:noFill/>
                </a:ln>
                <a:solidFill>
                  <a:srgbClr val="282828"/>
                </a:solidFill>
                <a:effectLst/>
                <a:uLnTx/>
                <a:uFillTx/>
                <a:latin typeface="Arial"/>
                <a:ea typeface="+mn-ea"/>
                <a:cs typeface="+mn-cs"/>
              </a:rPr>
            </a:br>
            <a:r>
              <a:rPr kumimoji="0" lang="en-US" sz="3000" b="0" i="0" u="none" strike="noStrike" kern="0" cap="none" spc="0" normalizeH="0" baseline="0" noProof="0" dirty="0">
                <a:ln>
                  <a:noFill/>
                </a:ln>
                <a:solidFill>
                  <a:srgbClr val="0072CE"/>
                </a:solidFill>
                <a:effectLst/>
                <a:uLnTx/>
                <a:uFillTx/>
                <a:latin typeface="Arial"/>
                <a:ea typeface="+mn-ea"/>
                <a:cs typeface="+mn-cs"/>
              </a:rPr>
              <a:t>(918) 596-7070 </a:t>
            </a:r>
          </a:p>
        </p:txBody>
      </p:sp>
      <p:sp>
        <p:nvSpPr>
          <p:cNvPr id="3" name="TextBox 2">
            <a:extLst>
              <a:ext uri="{FF2B5EF4-FFF2-40B4-BE49-F238E27FC236}">
                <a16:creationId xmlns:a16="http://schemas.microsoft.com/office/drawing/2014/main" id="{482C102B-5000-42A5-9EDF-7BDD841224B8}"/>
              </a:ext>
            </a:extLst>
          </p:cNvPr>
          <p:cNvSpPr txBox="1"/>
          <p:nvPr/>
        </p:nvSpPr>
        <p:spPr>
          <a:xfrm>
            <a:off x="8685245" y="5308937"/>
            <a:ext cx="2819400" cy="10156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102858"/>
                </a:solidFill>
                <a:effectLst/>
                <a:uLnTx/>
                <a:uFillTx/>
                <a:latin typeface="Arial" panose="020B0604020202020204" pitchFamily="34" charset="0"/>
                <a:ea typeface="+mn-ea"/>
                <a:cs typeface="+mn-cs"/>
              </a:rPr>
              <a:t>Sandy Liechti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102858"/>
                </a:solidFill>
                <a:effectLst/>
                <a:uLnTx/>
                <a:uFillTx/>
                <a:latin typeface="Arial" panose="020B0604020202020204" pitchFamily="34" charset="0"/>
                <a:ea typeface="+mn-ea"/>
                <a:cs typeface="+mn-cs"/>
              </a:rPr>
              <a:t>(918) 596-9940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102858"/>
                </a:solidFill>
                <a:effectLst/>
                <a:uLnTx/>
                <a:uFillTx/>
                <a:latin typeface="Arial" panose="020B0604020202020204" pitchFamily="34" charset="0"/>
                <a:ea typeface="+mn-ea"/>
                <a:cs typeface="+mn-cs"/>
              </a:rPr>
              <a:t>sliechti@cityoftulsa.org</a:t>
            </a:r>
          </a:p>
        </p:txBody>
      </p:sp>
    </p:spTree>
    <p:extLst>
      <p:ext uri="{BB962C8B-B14F-4D97-AF65-F5344CB8AC3E}">
        <p14:creationId xmlns:p14="http://schemas.microsoft.com/office/powerpoint/2010/main" val="23010562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D3708CD-1CA6-4306-9F4D-4B56671ADC93}"/>
              </a:ext>
            </a:extLst>
          </p:cNvPr>
          <p:cNvGrpSpPr/>
          <p:nvPr/>
        </p:nvGrpSpPr>
        <p:grpSpPr>
          <a:xfrm>
            <a:off x="0" y="1752600"/>
            <a:ext cx="12192000" cy="2590800"/>
            <a:chOff x="0" y="1752600"/>
            <a:chExt cx="12192000" cy="2590800"/>
          </a:xfrm>
        </p:grpSpPr>
        <p:sp>
          <p:nvSpPr>
            <p:cNvPr id="9" name="Content Placeholder 7">
              <a:extLst>
                <a:ext uri="{FF2B5EF4-FFF2-40B4-BE49-F238E27FC236}">
                  <a16:creationId xmlns:a16="http://schemas.microsoft.com/office/drawing/2014/main" id="{7DFB4A2F-4B8B-45AC-8494-83EDC83704BB}"/>
                </a:ext>
              </a:extLst>
            </p:cNvPr>
            <p:cNvSpPr txBox="1">
              <a:spLocks/>
            </p:cNvSpPr>
            <p:nvPr/>
          </p:nvSpPr>
          <p:spPr>
            <a:xfrm>
              <a:off x="0" y="3581400"/>
              <a:ext cx="12192000" cy="762000"/>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indent="0" algn="ctr">
                <a:lnSpc>
                  <a:spcPts val="3200"/>
                </a:lnSpc>
                <a:spcBef>
                  <a:spcPts val="0"/>
                </a:spcBef>
                <a:buFontTx/>
                <a:buNone/>
              </a:pPr>
              <a:r>
                <a:rPr lang="en-US" sz="2800" b="1" kern="0" dirty="0">
                  <a:solidFill>
                    <a:schemeClr val="bg1"/>
                  </a:solidFill>
                </a:rPr>
                <a:t>Mayo Baugher</a:t>
              </a:r>
            </a:p>
            <a:p>
              <a:pPr marL="0" indent="0" algn="ctr">
                <a:lnSpc>
                  <a:spcPts val="3200"/>
                </a:lnSpc>
                <a:spcBef>
                  <a:spcPts val="0"/>
                </a:spcBef>
                <a:buFontTx/>
                <a:buNone/>
              </a:pPr>
              <a:r>
                <a:rPr lang="en-US" sz="2800" kern="0" dirty="0">
                  <a:solidFill>
                    <a:schemeClr val="bg1"/>
                  </a:solidFill>
                </a:rPr>
                <a:t>Human Resources</a:t>
              </a:r>
            </a:p>
          </p:txBody>
        </p:sp>
        <p:sp>
          <p:nvSpPr>
            <p:cNvPr id="10" name="Line 4">
              <a:extLst>
                <a:ext uri="{FF2B5EF4-FFF2-40B4-BE49-F238E27FC236}">
                  <a16:creationId xmlns:a16="http://schemas.microsoft.com/office/drawing/2014/main" id="{26C59C57-DE9D-491E-B0E7-85485E1D0446}"/>
                </a:ext>
              </a:extLst>
            </p:cNvPr>
            <p:cNvSpPr>
              <a:spLocks noChangeShapeType="1"/>
            </p:cNvSpPr>
            <p:nvPr/>
          </p:nvSpPr>
          <p:spPr bwMode="auto">
            <a:xfrm>
              <a:off x="5857875" y="3329940"/>
              <a:ext cx="238125" cy="0"/>
            </a:xfrm>
            <a:prstGeom prst="line">
              <a:avLst/>
            </a:prstGeom>
            <a:noFill/>
            <a:ln w="28575">
              <a:solidFill>
                <a:srgbClr val="FFC42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Content Placeholder 7">
              <a:extLst>
                <a:ext uri="{FF2B5EF4-FFF2-40B4-BE49-F238E27FC236}">
                  <a16:creationId xmlns:a16="http://schemas.microsoft.com/office/drawing/2014/main" id="{3103E5A0-C2F1-4540-84BA-2EE290580AED}"/>
                </a:ext>
              </a:extLst>
            </p:cNvPr>
            <p:cNvSpPr txBox="1">
              <a:spLocks/>
            </p:cNvSpPr>
            <p:nvPr/>
          </p:nvSpPr>
          <p:spPr>
            <a:xfrm>
              <a:off x="0" y="1752600"/>
              <a:ext cx="12192000" cy="1234439"/>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indent="0" algn="ctr">
                <a:lnSpc>
                  <a:spcPts val="5400"/>
                </a:lnSpc>
                <a:spcBef>
                  <a:spcPts val="1500"/>
                </a:spcBef>
                <a:buNone/>
              </a:pPr>
              <a:r>
                <a:rPr lang="en-US" sz="5800" b="1" kern="0" cap="all">
                  <a:solidFill>
                    <a:schemeClr val="bg1"/>
                  </a:solidFill>
                  <a:latin typeface="HelveticaNeueLT Std Med" panose="020B0604020202020204" pitchFamily="34" charset="0"/>
                </a:rPr>
                <a:t>Respectful </a:t>
              </a:r>
              <a:br>
                <a:rPr lang="en-US" sz="5800" b="1" kern="0" cap="all">
                  <a:solidFill>
                    <a:schemeClr val="bg1"/>
                  </a:solidFill>
                  <a:latin typeface="HelveticaNeueLT Std Med" panose="020B0604020202020204" pitchFamily="34" charset="0"/>
                </a:rPr>
              </a:br>
              <a:r>
                <a:rPr lang="en-US" sz="5800" b="1" kern="0" cap="all">
                  <a:solidFill>
                    <a:schemeClr val="bg1"/>
                  </a:solidFill>
                  <a:latin typeface="HelveticaNeueLT Std Med" panose="020B0604020202020204" pitchFamily="34" charset="0"/>
                </a:rPr>
                <a:t>Workplace</a:t>
              </a:r>
            </a:p>
          </p:txBody>
        </p:sp>
      </p:grpSp>
    </p:spTree>
    <p:extLst>
      <p:ext uri="{BB962C8B-B14F-4D97-AF65-F5344CB8AC3E}">
        <p14:creationId xmlns:p14="http://schemas.microsoft.com/office/powerpoint/2010/main" val="2414045175"/>
      </p:ext>
    </p:extLst>
  </p:cSld>
  <p:clrMapOvr>
    <a:masterClrMapping/>
  </p:clrMapOvr>
  <p:transition>
    <p:fade/>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Discrimination</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a:xfrm>
            <a:off x="406400" y="1242217"/>
            <a:ext cx="11480800" cy="967583"/>
          </a:xfrm>
        </p:spPr>
        <p:txBody>
          <a:bodyPr/>
          <a:lstStyle/>
          <a:p>
            <a:pPr marL="0" lvl="0" indent="0">
              <a:spcBef>
                <a:spcPct val="0"/>
              </a:spcBef>
              <a:buClr>
                <a:srgbClr val="FFC425"/>
              </a:buClr>
              <a:buSzTx/>
              <a:buNone/>
            </a:pPr>
            <a:r>
              <a:rPr lang="en-US" sz="3200" b="1" spc="-50">
                <a:solidFill>
                  <a:srgbClr val="0072CE"/>
                </a:solidFill>
                <a:latin typeface="Arial" panose="020B0604020202020204" pitchFamily="34" charset="0"/>
              </a:rPr>
              <a:t>Discrimination is based on an individual’s protected class status. Protected statuses are as follows:</a:t>
            </a:r>
            <a:endParaRPr lang="en-US"/>
          </a:p>
        </p:txBody>
      </p:sp>
      <p:sp>
        <p:nvSpPr>
          <p:cNvPr id="4" name="Content Placeholder 2">
            <a:extLst>
              <a:ext uri="{FF2B5EF4-FFF2-40B4-BE49-F238E27FC236}">
                <a16:creationId xmlns:a16="http://schemas.microsoft.com/office/drawing/2014/main" id="{C832EC01-E132-4DB8-ABB0-445E1949D6BD}"/>
              </a:ext>
            </a:extLst>
          </p:cNvPr>
          <p:cNvSpPr txBox="1">
            <a:spLocks/>
          </p:cNvSpPr>
          <p:nvPr/>
        </p:nvSpPr>
        <p:spPr>
          <a:xfrm>
            <a:off x="406400" y="2514601"/>
            <a:ext cx="5689600" cy="3810000"/>
          </a:xfrm>
          <a:prstGeom prst="rect">
            <a:avLst/>
          </a:prstGeom>
        </p:spPr>
        <p:txBody>
          <a:bodyPr lIns="0" tIns="0" rIns="0" bIns="0"/>
          <a:lstStyle>
            <a:lvl1pPr marL="457189" indent="-457189" algn="l" rtl="0" eaLnBrk="1" fontAlgn="base" hangingPunct="1">
              <a:spcBef>
                <a:spcPts val="1200"/>
              </a:spcBef>
              <a:spcAft>
                <a:spcPct val="0"/>
              </a:spcAft>
              <a:buClr>
                <a:schemeClr val="accent2"/>
              </a:buClr>
              <a:buSzPct val="70000"/>
              <a:buFont typeface="Arial Black" panose="020B0A04020102020204" pitchFamily="34" charset="0"/>
              <a:buChar char="+"/>
              <a:defRPr sz="3000">
                <a:solidFill>
                  <a:srgbClr val="282828"/>
                </a:solidFill>
                <a:latin typeface="+mn-lt"/>
                <a:ea typeface="+mn-ea"/>
                <a:cs typeface="+mn-cs"/>
              </a:defRPr>
            </a:lvl1pPr>
            <a:lvl2pPr marL="990575" indent="-457200" algn="l" rtl="0" eaLnBrk="1" fontAlgn="base" hangingPunct="1">
              <a:spcBef>
                <a:spcPts val="1200"/>
              </a:spcBef>
              <a:spcAft>
                <a:spcPct val="0"/>
              </a:spcAft>
              <a:buClr>
                <a:srgbClr val="004990"/>
              </a:buClr>
              <a:buChar char="–"/>
              <a:defRPr sz="2600">
                <a:solidFill>
                  <a:srgbClr val="282828"/>
                </a:solidFill>
                <a:latin typeface="+mn-lt"/>
              </a:defRPr>
            </a:lvl2pPr>
            <a:lvl3pPr marL="1523962" indent="-457200" algn="l" rtl="0" eaLnBrk="1" fontAlgn="base" hangingPunct="1">
              <a:spcBef>
                <a:spcPts val="1200"/>
              </a:spcBef>
              <a:spcAft>
                <a:spcPct val="0"/>
              </a:spcAft>
              <a:buClr>
                <a:srgbClr val="004990"/>
              </a:buClr>
              <a:buChar char="•"/>
              <a:defRPr sz="2200">
                <a:solidFill>
                  <a:srgbClr val="282828"/>
                </a:solidFill>
                <a:latin typeface="+mn-lt"/>
              </a:defRPr>
            </a:lvl3pPr>
            <a:lvl4pPr marL="2133547" indent="-457200" algn="l" rtl="0" eaLnBrk="1" fontAlgn="base" hangingPunct="1">
              <a:spcBef>
                <a:spcPts val="1200"/>
              </a:spcBef>
              <a:spcAft>
                <a:spcPct val="0"/>
              </a:spcAft>
              <a:buClr>
                <a:srgbClr val="004990"/>
              </a:buClr>
              <a:buChar char="–"/>
              <a:defRPr sz="1800">
                <a:solidFill>
                  <a:srgbClr val="282828"/>
                </a:solidFill>
                <a:latin typeface="+mn-lt"/>
              </a:defRPr>
            </a:lvl4pPr>
            <a:lvl5pPr marL="2743131" indent="-457200" algn="l" rtl="0" eaLnBrk="1" fontAlgn="base" hangingPunct="1">
              <a:spcBef>
                <a:spcPts val="1200"/>
              </a:spcBef>
              <a:spcAft>
                <a:spcPct val="0"/>
              </a:spcAft>
              <a:buClr>
                <a:srgbClr val="004990"/>
              </a:buClr>
              <a:buChar char="»"/>
              <a:defRPr sz="1400">
                <a:solidFill>
                  <a:srgbClr val="282828"/>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r>
              <a:rPr lang="en-US" kern="0"/>
              <a:t>Race </a:t>
            </a:r>
          </a:p>
          <a:p>
            <a:r>
              <a:rPr lang="en-US" kern="0"/>
              <a:t>Color</a:t>
            </a:r>
          </a:p>
          <a:p>
            <a:r>
              <a:rPr lang="en-US" kern="0"/>
              <a:t>Religion</a:t>
            </a:r>
          </a:p>
          <a:p>
            <a:r>
              <a:rPr lang="en-US" kern="0"/>
              <a:t>Age (40 and older)</a:t>
            </a:r>
          </a:p>
          <a:p>
            <a:r>
              <a:rPr lang="en-US" kern="0"/>
              <a:t>Sex (Gender and sexual orientation)</a:t>
            </a:r>
          </a:p>
        </p:txBody>
      </p:sp>
      <p:sp>
        <p:nvSpPr>
          <p:cNvPr id="7" name="Content Placeholder 2">
            <a:extLst>
              <a:ext uri="{FF2B5EF4-FFF2-40B4-BE49-F238E27FC236}">
                <a16:creationId xmlns:a16="http://schemas.microsoft.com/office/drawing/2014/main" id="{63B6C274-1528-499D-A532-582778841436}"/>
              </a:ext>
            </a:extLst>
          </p:cNvPr>
          <p:cNvSpPr txBox="1">
            <a:spLocks/>
          </p:cNvSpPr>
          <p:nvPr/>
        </p:nvSpPr>
        <p:spPr>
          <a:xfrm>
            <a:off x="6069781" y="2514601"/>
            <a:ext cx="5689600" cy="3810000"/>
          </a:xfrm>
          <a:prstGeom prst="rect">
            <a:avLst/>
          </a:prstGeom>
        </p:spPr>
        <p:txBody>
          <a:bodyPr lIns="0" tIns="0" rIns="0" bIns="0"/>
          <a:lstStyle>
            <a:lvl1pPr marL="457189" indent="-457189" algn="l" rtl="0" eaLnBrk="1" fontAlgn="base" hangingPunct="1">
              <a:spcBef>
                <a:spcPts val="1200"/>
              </a:spcBef>
              <a:spcAft>
                <a:spcPct val="0"/>
              </a:spcAft>
              <a:buClr>
                <a:schemeClr val="accent2"/>
              </a:buClr>
              <a:buSzPct val="70000"/>
              <a:buFont typeface="Arial Black" panose="020B0A04020102020204" pitchFamily="34" charset="0"/>
              <a:buChar char="+"/>
              <a:defRPr sz="3000">
                <a:solidFill>
                  <a:srgbClr val="282828"/>
                </a:solidFill>
                <a:latin typeface="+mn-lt"/>
                <a:ea typeface="+mn-ea"/>
                <a:cs typeface="+mn-cs"/>
              </a:defRPr>
            </a:lvl1pPr>
            <a:lvl2pPr marL="990575" indent="-457200" algn="l" rtl="0" eaLnBrk="1" fontAlgn="base" hangingPunct="1">
              <a:spcBef>
                <a:spcPts val="1200"/>
              </a:spcBef>
              <a:spcAft>
                <a:spcPct val="0"/>
              </a:spcAft>
              <a:buClr>
                <a:srgbClr val="004990"/>
              </a:buClr>
              <a:buChar char="–"/>
              <a:defRPr sz="2600">
                <a:solidFill>
                  <a:srgbClr val="282828"/>
                </a:solidFill>
                <a:latin typeface="+mn-lt"/>
              </a:defRPr>
            </a:lvl2pPr>
            <a:lvl3pPr marL="1523962" indent="-457200" algn="l" rtl="0" eaLnBrk="1" fontAlgn="base" hangingPunct="1">
              <a:spcBef>
                <a:spcPts val="1200"/>
              </a:spcBef>
              <a:spcAft>
                <a:spcPct val="0"/>
              </a:spcAft>
              <a:buClr>
                <a:srgbClr val="004990"/>
              </a:buClr>
              <a:buChar char="•"/>
              <a:defRPr sz="2200">
                <a:solidFill>
                  <a:srgbClr val="282828"/>
                </a:solidFill>
                <a:latin typeface="+mn-lt"/>
              </a:defRPr>
            </a:lvl3pPr>
            <a:lvl4pPr marL="2133547" indent="-457200" algn="l" rtl="0" eaLnBrk="1" fontAlgn="base" hangingPunct="1">
              <a:spcBef>
                <a:spcPts val="1200"/>
              </a:spcBef>
              <a:spcAft>
                <a:spcPct val="0"/>
              </a:spcAft>
              <a:buClr>
                <a:srgbClr val="004990"/>
              </a:buClr>
              <a:buChar char="–"/>
              <a:defRPr sz="1800">
                <a:solidFill>
                  <a:srgbClr val="282828"/>
                </a:solidFill>
                <a:latin typeface="+mn-lt"/>
              </a:defRPr>
            </a:lvl4pPr>
            <a:lvl5pPr marL="2743131" indent="-457200" algn="l" rtl="0" eaLnBrk="1" fontAlgn="base" hangingPunct="1">
              <a:spcBef>
                <a:spcPts val="1200"/>
              </a:spcBef>
              <a:spcAft>
                <a:spcPct val="0"/>
              </a:spcAft>
              <a:buClr>
                <a:srgbClr val="004990"/>
              </a:buClr>
              <a:buChar char="»"/>
              <a:defRPr sz="1400">
                <a:solidFill>
                  <a:srgbClr val="282828"/>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r>
              <a:rPr lang="en-US" kern="0"/>
              <a:t>Disability</a:t>
            </a:r>
          </a:p>
          <a:p>
            <a:r>
              <a:rPr lang="en-US" kern="0"/>
              <a:t>Pregnancy/ Childbirth and related medical conditions</a:t>
            </a:r>
          </a:p>
          <a:p>
            <a:r>
              <a:rPr lang="en-US" kern="0"/>
              <a:t>National Origin</a:t>
            </a:r>
          </a:p>
          <a:p>
            <a:pPr marL="0" indent="0">
              <a:buNone/>
            </a:pPr>
            <a:endParaRPr lang="en-US" kern="0"/>
          </a:p>
        </p:txBody>
      </p:sp>
    </p:spTree>
    <p:extLst>
      <p:ext uri="{BB962C8B-B14F-4D97-AF65-F5344CB8AC3E}">
        <p14:creationId xmlns:p14="http://schemas.microsoft.com/office/powerpoint/2010/main" val="3235737960"/>
      </p:ext>
    </p:extLst>
  </p:cSld>
  <p:clrMapOvr>
    <a:masterClrMapping/>
  </p:clrMapOvr>
  <p:transition>
    <p:fade/>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Defining Harassment </a:t>
            </a:r>
            <a:br>
              <a:rPr lang="en-US"/>
            </a:br>
            <a:r>
              <a:rPr lang="en-US"/>
              <a:t>in the Workplace</a:t>
            </a:r>
          </a:p>
        </p:txBody>
      </p:sp>
      <p:sp>
        <p:nvSpPr>
          <p:cNvPr id="4" name="Content Placeholder 2">
            <a:extLst>
              <a:ext uri="{FF2B5EF4-FFF2-40B4-BE49-F238E27FC236}">
                <a16:creationId xmlns:a16="http://schemas.microsoft.com/office/drawing/2014/main" id="{E4E3A5B5-01ED-4302-AD58-AB505D759B3B}"/>
              </a:ext>
            </a:extLst>
          </p:cNvPr>
          <p:cNvSpPr txBox="1">
            <a:spLocks/>
          </p:cNvSpPr>
          <p:nvPr/>
        </p:nvSpPr>
        <p:spPr>
          <a:xfrm>
            <a:off x="406400" y="1861458"/>
            <a:ext cx="11480800" cy="881742"/>
          </a:xfrm>
          <a:prstGeom prst="rect">
            <a:avLst/>
          </a:prstGeom>
        </p:spPr>
        <p:txBody>
          <a:bodyPr lIns="0" tIns="0" rIns="0" bIns="0"/>
          <a:lstStyle>
            <a:lvl1pPr marL="457189" indent="-457189" algn="l" rtl="0" eaLnBrk="1" fontAlgn="base" hangingPunct="1">
              <a:spcBef>
                <a:spcPts val="1200"/>
              </a:spcBef>
              <a:spcAft>
                <a:spcPct val="0"/>
              </a:spcAft>
              <a:buClr>
                <a:schemeClr val="accent2"/>
              </a:buClr>
              <a:buSzPct val="70000"/>
              <a:buFont typeface="Arial Black" panose="020B0A04020102020204" pitchFamily="34" charset="0"/>
              <a:buChar char="+"/>
              <a:defRPr sz="3000">
                <a:solidFill>
                  <a:srgbClr val="282828"/>
                </a:solidFill>
                <a:latin typeface="+mn-lt"/>
                <a:ea typeface="+mn-ea"/>
                <a:cs typeface="+mn-cs"/>
              </a:defRPr>
            </a:lvl1pPr>
            <a:lvl2pPr marL="990575" indent="-457200" algn="l" rtl="0" eaLnBrk="1" fontAlgn="base" hangingPunct="1">
              <a:spcBef>
                <a:spcPts val="1200"/>
              </a:spcBef>
              <a:spcAft>
                <a:spcPct val="0"/>
              </a:spcAft>
              <a:buClr>
                <a:srgbClr val="004990"/>
              </a:buClr>
              <a:buChar char="–"/>
              <a:defRPr sz="2600">
                <a:solidFill>
                  <a:srgbClr val="282828"/>
                </a:solidFill>
                <a:latin typeface="+mn-lt"/>
              </a:defRPr>
            </a:lvl2pPr>
            <a:lvl3pPr marL="1523962" indent="-457200" algn="l" rtl="0" eaLnBrk="1" fontAlgn="base" hangingPunct="1">
              <a:spcBef>
                <a:spcPts val="1200"/>
              </a:spcBef>
              <a:spcAft>
                <a:spcPct val="0"/>
              </a:spcAft>
              <a:buClr>
                <a:srgbClr val="004990"/>
              </a:buClr>
              <a:buChar char="•"/>
              <a:defRPr sz="2200">
                <a:solidFill>
                  <a:srgbClr val="282828"/>
                </a:solidFill>
                <a:latin typeface="+mn-lt"/>
              </a:defRPr>
            </a:lvl3pPr>
            <a:lvl4pPr marL="2133547" indent="-457200" algn="l" rtl="0" eaLnBrk="1" fontAlgn="base" hangingPunct="1">
              <a:spcBef>
                <a:spcPts val="1200"/>
              </a:spcBef>
              <a:spcAft>
                <a:spcPct val="0"/>
              </a:spcAft>
              <a:buClr>
                <a:srgbClr val="004990"/>
              </a:buClr>
              <a:buChar char="–"/>
              <a:defRPr sz="1800">
                <a:solidFill>
                  <a:srgbClr val="282828"/>
                </a:solidFill>
                <a:latin typeface="+mn-lt"/>
              </a:defRPr>
            </a:lvl4pPr>
            <a:lvl5pPr marL="2743131" indent="-457200" algn="l" rtl="0" eaLnBrk="1" fontAlgn="base" hangingPunct="1">
              <a:spcBef>
                <a:spcPts val="1200"/>
              </a:spcBef>
              <a:spcAft>
                <a:spcPct val="0"/>
              </a:spcAft>
              <a:buClr>
                <a:srgbClr val="004990"/>
              </a:buClr>
              <a:buChar char="»"/>
              <a:defRPr sz="1400">
                <a:solidFill>
                  <a:srgbClr val="282828"/>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lvl="0" indent="0">
              <a:spcBef>
                <a:spcPct val="0"/>
              </a:spcBef>
              <a:buClr>
                <a:srgbClr val="FFC425"/>
              </a:buClr>
              <a:buSzTx/>
              <a:buNone/>
            </a:pPr>
            <a:r>
              <a:rPr lang="en-US" sz="3200" b="1" kern="0" spc="-50">
                <a:solidFill>
                  <a:srgbClr val="0072CE"/>
                </a:solidFill>
                <a:latin typeface="Arial" panose="020B0604020202020204" pitchFamily="34" charset="0"/>
              </a:rPr>
              <a:t>Any behavior that is unreasonably interfering with someone’s work or creates an intimidating, hostile, and or offensive workplace.</a:t>
            </a:r>
            <a:endParaRPr lang="en-US" kern="0"/>
          </a:p>
        </p:txBody>
      </p:sp>
      <p:sp>
        <p:nvSpPr>
          <p:cNvPr id="5" name="Content Placeholder 2">
            <a:extLst>
              <a:ext uri="{FF2B5EF4-FFF2-40B4-BE49-F238E27FC236}">
                <a16:creationId xmlns:a16="http://schemas.microsoft.com/office/drawing/2014/main" id="{461D42AA-3951-4F33-9F8F-CA7850D01FC5}"/>
              </a:ext>
            </a:extLst>
          </p:cNvPr>
          <p:cNvSpPr txBox="1">
            <a:spLocks/>
          </p:cNvSpPr>
          <p:nvPr/>
        </p:nvSpPr>
        <p:spPr>
          <a:xfrm>
            <a:off x="406400" y="4053113"/>
            <a:ext cx="5689600" cy="2514601"/>
          </a:xfrm>
          <a:prstGeom prst="rect">
            <a:avLst/>
          </a:prstGeom>
        </p:spPr>
        <p:txBody>
          <a:bodyPr lIns="0" tIns="0" rIns="0" bIns="0"/>
          <a:lstStyle>
            <a:lvl1pPr marL="457189" indent="-457189" algn="l" rtl="0" eaLnBrk="1" fontAlgn="base" hangingPunct="1">
              <a:spcBef>
                <a:spcPts val="1200"/>
              </a:spcBef>
              <a:spcAft>
                <a:spcPct val="0"/>
              </a:spcAft>
              <a:buClr>
                <a:schemeClr val="accent2"/>
              </a:buClr>
              <a:buSzPct val="70000"/>
              <a:buFont typeface="Arial Black" panose="020B0A04020102020204" pitchFamily="34" charset="0"/>
              <a:buChar char="+"/>
              <a:defRPr sz="3000">
                <a:solidFill>
                  <a:srgbClr val="282828"/>
                </a:solidFill>
                <a:latin typeface="+mn-lt"/>
                <a:ea typeface="+mn-ea"/>
                <a:cs typeface="+mn-cs"/>
              </a:defRPr>
            </a:lvl1pPr>
            <a:lvl2pPr marL="990575" indent="-457200" algn="l" rtl="0" eaLnBrk="1" fontAlgn="base" hangingPunct="1">
              <a:spcBef>
                <a:spcPts val="1200"/>
              </a:spcBef>
              <a:spcAft>
                <a:spcPct val="0"/>
              </a:spcAft>
              <a:buClr>
                <a:srgbClr val="004990"/>
              </a:buClr>
              <a:buChar char="–"/>
              <a:defRPr sz="2600">
                <a:solidFill>
                  <a:srgbClr val="282828"/>
                </a:solidFill>
                <a:latin typeface="+mn-lt"/>
              </a:defRPr>
            </a:lvl2pPr>
            <a:lvl3pPr marL="1523962" indent="-457200" algn="l" rtl="0" eaLnBrk="1" fontAlgn="base" hangingPunct="1">
              <a:spcBef>
                <a:spcPts val="1200"/>
              </a:spcBef>
              <a:spcAft>
                <a:spcPct val="0"/>
              </a:spcAft>
              <a:buClr>
                <a:srgbClr val="004990"/>
              </a:buClr>
              <a:buChar char="•"/>
              <a:defRPr sz="2200">
                <a:solidFill>
                  <a:srgbClr val="282828"/>
                </a:solidFill>
                <a:latin typeface="+mn-lt"/>
              </a:defRPr>
            </a:lvl3pPr>
            <a:lvl4pPr marL="2133547" indent="-457200" algn="l" rtl="0" eaLnBrk="1" fontAlgn="base" hangingPunct="1">
              <a:spcBef>
                <a:spcPts val="1200"/>
              </a:spcBef>
              <a:spcAft>
                <a:spcPct val="0"/>
              </a:spcAft>
              <a:buClr>
                <a:srgbClr val="004990"/>
              </a:buClr>
              <a:buChar char="–"/>
              <a:defRPr sz="1800">
                <a:solidFill>
                  <a:srgbClr val="282828"/>
                </a:solidFill>
                <a:latin typeface="+mn-lt"/>
              </a:defRPr>
            </a:lvl4pPr>
            <a:lvl5pPr marL="2743131" indent="-457200" algn="l" rtl="0" eaLnBrk="1" fontAlgn="base" hangingPunct="1">
              <a:spcBef>
                <a:spcPts val="1200"/>
              </a:spcBef>
              <a:spcAft>
                <a:spcPct val="0"/>
              </a:spcAft>
              <a:buClr>
                <a:srgbClr val="004990"/>
              </a:buClr>
              <a:buChar char="»"/>
              <a:defRPr sz="1400">
                <a:solidFill>
                  <a:srgbClr val="282828"/>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r>
              <a:rPr lang="en-US" kern="0"/>
              <a:t>Disrespectful jokes or “horseplay”</a:t>
            </a:r>
          </a:p>
          <a:p>
            <a:r>
              <a:rPr lang="en-US" kern="0"/>
              <a:t>Name-calling, malicious gossip, or verbal  harassment</a:t>
            </a:r>
          </a:p>
        </p:txBody>
      </p:sp>
      <p:sp>
        <p:nvSpPr>
          <p:cNvPr id="6" name="Content Placeholder 2">
            <a:extLst>
              <a:ext uri="{FF2B5EF4-FFF2-40B4-BE49-F238E27FC236}">
                <a16:creationId xmlns:a16="http://schemas.microsoft.com/office/drawing/2014/main" id="{58072518-7D3A-42EE-A8BB-C2862DB2FF9A}"/>
              </a:ext>
            </a:extLst>
          </p:cNvPr>
          <p:cNvSpPr txBox="1">
            <a:spLocks/>
          </p:cNvSpPr>
          <p:nvPr/>
        </p:nvSpPr>
        <p:spPr>
          <a:xfrm>
            <a:off x="6110514" y="4053113"/>
            <a:ext cx="5689600" cy="2514601"/>
          </a:xfrm>
          <a:prstGeom prst="rect">
            <a:avLst/>
          </a:prstGeom>
        </p:spPr>
        <p:txBody>
          <a:bodyPr lIns="0" tIns="0" rIns="0" bIns="0"/>
          <a:lstStyle>
            <a:lvl1pPr marL="457189" indent="-457189" algn="l" rtl="0" eaLnBrk="1" fontAlgn="base" hangingPunct="1">
              <a:spcBef>
                <a:spcPts val="1200"/>
              </a:spcBef>
              <a:spcAft>
                <a:spcPct val="0"/>
              </a:spcAft>
              <a:buClr>
                <a:schemeClr val="accent2"/>
              </a:buClr>
              <a:buSzPct val="70000"/>
              <a:buFont typeface="Arial Black" panose="020B0A04020102020204" pitchFamily="34" charset="0"/>
              <a:buChar char="+"/>
              <a:defRPr sz="3000">
                <a:solidFill>
                  <a:srgbClr val="282828"/>
                </a:solidFill>
                <a:latin typeface="+mn-lt"/>
                <a:ea typeface="+mn-ea"/>
                <a:cs typeface="+mn-cs"/>
              </a:defRPr>
            </a:lvl1pPr>
            <a:lvl2pPr marL="990575" indent="-457200" algn="l" rtl="0" eaLnBrk="1" fontAlgn="base" hangingPunct="1">
              <a:spcBef>
                <a:spcPts val="1200"/>
              </a:spcBef>
              <a:spcAft>
                <a:spcPct val="0"/>
              </a:spcAft>
              <a:buClr>
                <a:srgbClr val="004990"/>
              </a:buClr>
              <a:buChar char="–"/>
              <a:defRPr sz="2600">
                <a:solidFill>
                  <a:srgbClr val="282828"/>
                </a:solidFill>
                <a:latin typeface="+mn-lt"/>
              </a:defRPr>
            </a:lvl2pPr>
            <a:lvl3pPr marL="1523962" indent="-457200" algn="l" rtl="0" eaLnBrk="1" fontAlgn="base" hangingPunct="1">
              <a:spcBef>
                <a:spcPts val="1200"/>
              </a:spcBef>
              <a:spcAft>
                <a:spcPct val="0"/>
              </a:spcAft>
              <a:buClr>
                <a:srgbClr val="004990"/>
              </a:buClr>
              <a:buChar char="•"/>
              <a:defRPr sz="2200">
                <a:solidFill>
                  <a:srgbClr val="282828"/>
                </a:solidFill>
                <a:latin typeface="+mn-lt"/>
              </a:defRPr>
            </a:lvl3pPr>
            <a:lvl4pPr marL="2133547" indent="-457200" algn="l" rtl="0" eaLnBrk="1" fontAlgn="base" hangingPunct="1">
              <a:spcBef>
                <a:spcPts val="1200"/>
              </a:spcBef>
              <a:spcAft>
                <a:spcPct val="0"/>
              </a:spcAft>
              <a:buClr>
                <a:srgbClr val="004990"/>
              </a:buClr>
              <a:buChar char="–"/>
              <a:defRPr sz="1800">
                <a:solidFill>
                  <a:srgbClr val="282828"/>
                </a:solidFill>
                <a:latin typeface="+mn-lt"/>
              </a:defRPr>
            </a:lvl4pPr>
            <a:lvl5pPr marL="2743131" indent="-457200" algn="l" rtl="0" eaLnBrk="1" fontAlgn="base" hangingPunct="1">
              <a:spcBef>
                <a:spcPts val="1200"/>
              </a:spcBef>
              <a:spcAft>
                <a:spcPct val="0"/>
              </a:spcAft>
              <a:buClr>
                <a:srgbClr val="004990"/>
              </a:buClr>
              <a:buChar char="»"/>
              <a:defRPr sz="1400">
                <a:solidFill>
                  <a:srgbClr val="282828"/>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r>
              <a:rPr lang="en-US" kern="0"/>
              <a:t>Excluding others with the “silent treatment”</a:t>
            </a:r>
          </a:p>
          <a:p>
            <a:r>
              <a:rPr lang="en-US" kern="0"/>
              <a:t>Written/ Electronics media that ridicules, intimidates or demeans others. </a:t>
            </a:r>
          </a:p>
        </p:txBody>
      </p:sp>
    </p:spTree>
    <p:extLst>
      <p:ext uri="{BB962C8B-B14F-4D97-AF65-F5344CB8AC3E}">
        <p14:creationId xmlns:p14="http://schemas.microsoft.com/office/powerpoint/2010/main" val="208250465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716786" y="1888067"/>
            <a:ext cx="6758429" cy="4267200"/>
          </a:xfrm>
        </p:spPr>
      </p:pic>
      <p:sp>
        <p:nvSpPr>
          <p:cNvPr id="2" name="TextBox 1">
            <a:extLst>
              <a:ext uri="{FF2B5EF4-FFF2-40B4-BE49-F238E27FC236}">
                <a16:creationId xmlns:a16="http://schemas.microsoft.com/office/drawing/2014/main" id="{328C9943-5ABD-4C03-9A27-CFDAD6BD8B82}"/>
              </a:ext>
            </a:extLst>
          </p:cNvPr>
          <p:cNvSpPr txBox="1"/>
          <p:nvPr/>
        </p:nvSpPr>
        <p:spPr>
          <a:xfrm>
            <a:off x="203200" y="2108201"/>
            <a:ext cx="4673600" cy="461665"/>
          </a:xfrm>
          <a:prstGeom prst="rect">
            <a:avLst/>
          </a:prstGeom>
          <a:noFill/>
        </p:spPr>
        <p:txBody>
          <a:bodyPr wrap="square" rtlCol="0">
            <a:spAutoFit/>
          </a:bodyPr>
          <a:lstStyle/>
          <a:p>
            <a:pPr defTabSz="1219170"/>
            <a:r>
              <a:rPr lang="en-US" sz="2400">
                <a:ln w="0"/>
                <a:solidFill>
                  <a:srgbClr val="004990"/>
                </a:solidFill>
                <a:effectLst>
                  <a:outerShdw blurRad="38100" dist="25400" dir="5400000" algn="ctr" rotWithShape="0">
                    <a:srgbClr val="6E747A">
                      <a:alpha val="43000"/>
                    </a:srgbClr>
                  </a:outerShdw>
                </a:effectLst>
                <a:latin typeface="Arial" charset="0"/>
              </a:rPr>
              <a:t>YOU &amp; YOUR SUPERVISOR</a:t>
            </a:r>
          </a:p>
        </p:txBody>
      </p:sp>
      <p:sp>
        <p:nvSpPr>
          <p:cNvPr id="4" name="TextBox 3">
            <a:extLst>
              <a:ext uri="{FF2B5EF4-FFF2-40B4-BE49-F238E27FC236}">
                <a16:creationId xmlns:a16="http://schemas.microsoft.com/office/drawing/2014/main" id="{1B05002F-9E5C-4E35-AEC7-4A353C79BE19}"/>
              </a:ext>
            </a:extLst>
          </p:cNvPr>
          <p:cNvSpPr txBox="1"/>
          <p:nvPr/>
        </p:nvSpPr>
        <p:spPr>
          <a:xfrm>
            <a:off x="203200" y="3182780"/>
            <a:ext cx="4673600" cy="461665"/>
          </a:xfrm>
          <a:prstGeom prst="rect">
            <a:avLst/>
          </a:prstGeom>
          <a:noFill/>
        </p:spPr>
        <p:txBody>
          <a:bodyPr wrap="square" rtlCol="0">
            <a:spAutoFit/>
          </a:bodyPr>
          <a:lstStyle/>
          <a:p>
            <a:pPr defTabSz="1219170"/>
            <a:r>
              <a:rPr lang="en-US" sz="2400">
                <a:ln w="0"/>
                <a:solidFill>
                  <a:srgbClr val="004990"/>
                </a:solidFill>
                <a:effectLst>
                  <a:outerShdw blurRad="38100" dist="25400" dir="5400000" algn="ctr" rotWithShape="0">
                    <a:srgbClr val="6E747A">
                      <a:alpha val="43000"/>
                    </a:srgbClr>
                  </a:outerShdw>
                </a:effectLst>
                <a:latin typeface="Arial" charset="0"/>
              </a:rPr>
              <a:t>MANAGERS</a:t>
            </a:r>
          </a:p>
        </p:txBody>
      </p:sp>
      <p:sp>
        <p:nvSpPr>
          <p:cNvPr id="6" name="TextBox 5">
            <a:extLst>
              <a:ext uri="{FF2B5EF4-FFF2-40B4-BE49-F238E27FC236}">
                <a16:creationId xmlns:a16="http://schemas.microsoft.com/office/drawing/2014/main" id="{B461B81F-C491-4028-BD03-6522FA2928AC}"/>
              </a:ext>
            </a:extLst>
          </p:cNvPr>
          <p:cNvSpPr txBox="1"/>
          <p:nvPr/>
        </p:nvSpPr>
        <p:spPr>
          <a:xfrm>
            <a:off x="203200" y="4257358"/>
            <a:ext cx="4673600" cy="461665"/>
          </a:xfrm>
          <a:prstGeom prst="rect">
            <a:avLst/>
          </a:prstGeom>
          <a:noFill/>
        </p:spPr>
        <p:txBody>
          <a:bodyPr wrap="square" rtlCol="0">
            <a:spAutoFit/>
          </a:bodyPr>
          <a:lstStyle/>
          <a:p>
            <a:pPr defTabSz="1219170"/>
            <a:r>
              <a:rPr lang="en-US" sz="2400">
                <a:ln w="0"/>
                <a:solidFill>
                  <a:srgbClr val="004990"/>
                </a:solidFill>
                <a:effectLst>
                  <a:outerShdw blurRad="38100" dist="25400" dir="5400000" algn="ctr" rotWithShape="0">
                    <a:srgbClr val="6E747A">
                      <a:alpha val="43000"/>
                    </a:srgbClr>
                  </a:outerShdw>
                </a:effectLst>
                <a:latin typeface="Arial" charset="0"/>
              </a:rPr>
              <a:t>DEPARTMENT HEADS</a:t>
            </a:r>
          </a:p>
        </p:txBody>
      </p:sp>
      <p:sp>
        <p:nvSpPr>
          <p:cNvPr id="7" name="TextBox 6">
            <a:extLst>
              <a:ext uri="{FF2B5EF4-FFF2-40B4-BE49-F238E27FC236}">
                <a16:creationId xmlns:a16="http://schemas.microsoft.com/office/drawing/2014/main" id="{F968DA6D-6CDC-44B4-8B78-1BEAF0B8DA8D}"/>
              </a:ext>
            </a:extLst>
          </p:cNvPr>
          <p:cNvSpPr txBox="1"/>
          <p:nvPr/>
        </p:nvSpPr>
        <p:spPr>
          <a:xfrm>
            <a:off x="203200" y="5355585"/>
            <a:ext cx="4673600" cy="461665"/>
          </a:xfrm>
          <a:prstGeom prst="rect">
            <a:avLst/>
          </a:prstGeom>
          <a:noFill/>
        </p:spPr>
        <p:txBody>
          <a:bodyPr wrap="square" rtlCol="0">
            <a:spAutoFit/>
          </a:bodyPr>
          <a:lstStyle/>
          <a:p>
            <a:pPr defTabSz="1219170"/>
            <a:r>
              <a:rPr lang="en-US" sz="2400">
                <a:ln w="0"/>
                <a:solidFill>
                  <a:srgbClr val="004990"/>
                </a:solidFill>
                <a:effectLst>
                  <a:outerShdw blurRad="38100" dist="25400" dir="5400000" algn="ctr" rotWithShape="0">
                    <a:srgbClr val="6E747A">
                      <a:alpha val="43000"/>
                    </a:srgbClr>
                  </a:outerShdw>
                </a:effectLst>
                <a:latin typeface="Arial" charset="0"/>
              </a:rPr>
              <a:t>MAYOR/COUNCIL</a:t>
            </a:r>
          </a:p>
        </p:txBody>
      </p:sp>
      <p:sp>
        <p:nvSpPr>
          <p:cNvPr id="8" name="TextBox 7">
            <a:extLst>
              <a:ext uri="{FF2B5EF4-FFF2-40B4-BE49-F238E27FC236}">
                <a16:creationId xmlns:a16="http://schemas.microsoft.com/office/drawing/2014/main" id="{F2D96F1A-3701-4C6A-887E-C593FDE02366}"/>
              </a:ext>
            </a:extLst>
          </p:cNvPr>
          <p:cNvSpPr txBox="1"/>
          <p:nvPr/>
        </p:nvSpPr>
        <p:spPr>
          <a:xfrm>
            <a:off x="9518758" y="2193034"/>
            <a:ext cx="2545951" cy="461665"/>
          </a:xfrm>
          <a:prstGeom prst="rect">
            <a:avLst/>
          </a:prstGeom>
          <a:noFill/>
        </p:spPr>
        <p:txBody>
          <a:bodyPr wrap="square" rtlCol="0">
            <a:spAutoFit/>
          </a:bodyPr>
          <a:lstStyle/>
          <a:p>
            <a:pPr defTabSz="1219170"/>
            <a:r>
              <a:rPr lang="en-US" sz="2400">
                <a:ln w="0"/>
                <a:solidFill>
                  <a:srgbClr val="004990"/>
                </a:solidFill>
                <a:effectLst>
                  <a:outerShdw blurRad="38100" dist="25400" dir="5400000" algn="ctr" rotWithShape="0">
                    <a:srgbClr val="6E747A">
                      <a:alpha val="43000"/>
                    </a:srgbClr>
                  </a:outerShdw>
                </a:effectLst>
                <a:latin typeface="Arial" charset="0"/>
              </a:rPr>
              <a:t>PEOPLE</a:t>
            </a:r>
          </a:p>
        </p:txBody>
      </p:sp>
      <p:sp>
        <p:nvSpPr>
          <p:cNvPr id="9" name="TextBox 8">
            <a:extLst>
              <a:ext uri="{FF2B5EF4-FFF2-40B4-BE49-F238E27FC236}">
                <a16:creationId xmlns:a16="http://schemas.microsoft.com/office/drawing/2014/main" id="{227DCE5F-9722-4B04-94E7-44072B68781E}"/>
              </a:ext>
            </a:extLst>
          </p:cNvPr>
          <p:cNvSpPr txBox="1"/>
          <p:nvPr/>
        </p:nvSpPr>
        <p:spPr>
          <a:xfrm>
            <a:off x="9518758" y="3429001"/>
            <a:ext cx="2545951" cy="461665"/>
          </a:xfrm>
          <a:prstGeom prst="rect">
            <a:avLst/>
          </a:prstGeom>
          <a:noFill/>
        </p:spPr>
        <p:txBody>
          <a:bodyPr wrap="square" rtlCol="0">
            <a:spAutoFit/>
          </a:bodyPr>
          <a:lstStyle/>
          <a:p>
            <a:pPr defTabSz="1219170"/>
            <a:r>
              <a:rPr lang="en-US" sz="2400">
                <a:ln w="0"/>
                <a:solidFill>
                  <a:srgbClr val="004990"/>
                </a:solidFill>
                <a:effectLst>
                  <a:outerShdw blurRad="38100" dist="25400" dir="5400000" algn="ctr" rotWithShape="0">
                    <a:srgbClr val="6E747A">
                      <a:alpha val="43000"/>
                    </a:srgbClr>
                  </a:outerShdw>
                </a:effectLst>
                <a:latin typeface="Arial" charset="0"/>
              </a:rPr>
              <a:t>PROCESSES</a:t>
            </a:r>
          </a:p>
        </p:txBody>
      </p:sp>
      <p:sp>
        <p:nvSpPr>
          <p:cNvPr id="10" name="TextBox 9">
            <a:extLst>
              <a:ext uri="{FF2B5EF4-FFF2-40B4-BE49-F238E27FC236}">
                <a16:creationId xmlns:a16="http://schemas.microsoft.com/office/drawing/2014/main" id="{3DBA364D-7026-4194-A9C1-E16A500293FA}"/>
              </a:ext>
            </a:extLst>
          </p:cNvPr>
          <p:cNvSpPr txBox="1"/>
          <p:nvPr/>
        </p:nvSpPr>
        <p:spPr>
          <a:xfrm>
            <a:off x="9518758" y="4947976"/>
            <a:ext cx="2545951" cy="461665"/>
          </a:xfrm>
          <a:prstGeom prst="rect">
            <a:avLst/>
          </a:prstGeom>
          <a:noFill/>
        </p:spPr>
        <p:txBody>
          <a:bodyPr wrap="square" rtlCol="0">
            <a:spAutoFit/>
          </a:bodyPr>
          <a:lstStyle/>
          <a:p>
            <a:pPr defTabSz="1219170"/>
            <a:r>
              <a:rPr lang="en-US" sz="2400">
                <a:ln w="0"/>
                <a:solidFill>
                  <a:srgbClr val="004990"/>
                </a:solidFill>
                <a:effectLst>
                  <a:outerShdw blurRad="38100" dist="25400" dir="5400000" algn="ctr" rotWithShape="0">
                    <a:srgbClr val="6E747A">
                      <a:alpha val="43000"/>
                    </a:srgbClr>
                  </a:outerShdw>
                </a:effectLst>
                <a:latin typeface="Arial" charset="0"/>
              </a:rPr>
              <a:t>PURPOSE</a:t>
            </a:r>
          </a:p>
        </p:txBody>
      </p:sp>
      <p:cxnSp>
        <p:nvCxnSpPr>
          <p:cNvPr id="11" name="Straight Connector 10">
            <a:extLst>
              <a:ext uri="{FF2B5EF4-FFF2-40B4-BE49-F238E27FC236}">
                <a16:creationId xmlns:a16="http://schemas.microsoft.com/office/drawing/2014/main" id="{48568384-EA1B-4C90-A330-AB7D41D65814}"/>
              </a:ext>
            </a:extLst>
          </p:cNvPr>
          <p:cNvCxnSpPr/>
          <p:nvPr/>
        </p:nvCxnSpPr>
        <p:spPr>
          <a:xfrm>
            <a:off x="4368800" y="2354421"/>
            <a:ext cx="1320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3049F9-B6F7-431C-AFB2-CE32C996D6B3}"/>
              </a:ext>
            </a:extLst>
          </p:cNvPr>
          <p:cNvCxnSpPr>
            <a:cxnSpLocks/>
          </p:cNvCxnSpPr>
          <p:nvPr/>
        </p:nvCxnSpPr>
        <p:spPr>
          <a:xfrm>
            <a:off x="2206173" y="3429000"/>
            <a:ext cx="24674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279BD1F-6A12-480D-AFAE-40922625B102}"/>
              </a:ext>
            </a:extLst>
          </p:cNvPr>
          <p:cNvCxnSpPr>
            <a:cxnSpLocks/>
          </p:cNvCxnSpPr>
          <p:nvPr/>
        </p:nvCxnSpPr>
        <p:spPr>
          <a:xfrm>
            <a:off x="3621315" y="4503579"/>
            <a:ext cx="54428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DD0D548-F6D7-4778-A9AB-716726383366}"/>
              </a:ext>
            </a:extLst>
          </p:cNvPr>
          <p:cNvCxnSpPr>
            <a:cxnSpLocks/>
          </p:cNvCxnSpPr>
          <p:nvPr/>
        </p:nvCxnSpPr>
        <p:spPr>
          <a:xfrm>
            <a:off x="2931886" y="5601805"/>
            <a:ext cx="68942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242965"/>
      </p:ext>
    </p:extLst>
  </p:cSld>
  <p:clrMapOvr>
    <a:masterClrMapping/>
  </p:clrMapOvr>
  <p:transition>
    <p:fade/>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Hostile Work Environment</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p:txBody>
          <a:bodyPr/>
          <a:lstStyle/>
          <a:p>
            <a:r>
              <a:rPr lang="en-US"/>
              <a:t>Occurs when an employer creates or permits the existence of an atmosphere of offensive conduct or speech so pervasive that a reasonable employee could not tolerate working under such conditions.</a:t>
            </a:r>
          </a:p>
          <a:p>
            <a:r>
              <a:rPr lang="en-US"/>
              <a:t>It can be more difficult to determine whether a City policy was violated</a:t>
            </a:r>
          </a:p>
          <a:p>
            <a:r>
              <a:rPr lang="en-US"/>
              <a:t>The key issues in determining Hostile Work Environment are </a:t>
            </a:r>
            <a:r>
              <a:rPr lang="en-US" b="1" u="sng"/>
              <a:t>frequency</a:t>
            </a:r>
            <a:r>
              <a:rPr lang="en-US"/>
              <a:t> and </a:t>
            </a:r>
            <a:r>
              <a:rPr lang="en-US" b="1" u="sng"/>
              <a:t>severity.</a:t>
            </a:r>
          </a:p>
          <a:p>
            <a:endParaRPr lang="en-US"/>
          </a:p>
          <a:p>
            <a:endParaRPr lang="en-US"/>
          </a:p>
        </p:txBody>
      </p:sp>
    </p:spTree>
    <p:extLst>
      <p:ext uri="{BB962C8B-B14F-4D97-AF65-F5344CB8AC3E}">
        <p14:creationId xmlns:p14="http://schemas.microsoft.com/office/powerpoint/2010/main" val="126477704"/>
      </p:ext>
    </p:extLst>
  </p:cSld>
  <p:clrMapOvr>
    <a:masterClrMapping/>
  </p:clrMapOvr>
  <p:transition>
    <p:fade/>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a:xfrm>
            <a:off x="533400" y="1066800"/>
            <a:ext cx="11480800" cy="533400"/>
          </a:xfrm>
        </p:spPr>
        <p:txBody>
          <a:bodyPr/>
          <a:lstStyle/>
          <a:p>
            <a:r>
              <a:rPr lang="en-US"/>
              <a:t>Unwelcome Harassment</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a:xfrm>
            <a:off x="1059132" y="2438400"/>
            <a:ext cx="9761268" cy="2567783"/>
          </a:xfrm>
        </p:spPr>
        <p:txBody>
          <a:bodyPr/>
          <a:lstStyle/>
          <a:p>
            <a:r>
              <a:rPr lang="en-US"/>
              <a:t>You may think, “If no one told me what I was doing was unwelcome, then my conduct could not have violated the policy because I was not made aware that it was unwelcome or offensive.”</a:t>
            </a:r>
          </a:p>
          <a:p>
            <a:endParaRPr lang="en-US"/>
          </a:p>
        </p:txBody>
      </p:sp>
    </p:spTree>
    <p:extLst>
      <p:ext uri="{BB962C8B-B14F-4D97-AF65-F5344CB8AC3E}">
        <p14:creationId xmlns:p14="http://schemas.microsoft.com/office/powerpoint/2010/main" val="1223386536"/>
      </p:ext>
    </p:extLst>
  </p:cSld>
  <p:clrMapOvr>
    <a:masterClrMapping/>
  </p:clrMapOvr>
  <p:transition>
    <p:fade/>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CB1056-49D5-43A7-A6BD-F5B7781ABD03}"/>
              </a:ext>
            </a:extLst>
          </p:cNvPr>
          <p:cNvSpPr>
            <a:spLocks noGrp="1"/>
          </p:cNvSpPr>
          <p:nvPr>
            <p:ph type="title"/>
          </p:nvPr>
        </p:nvSpPr>
        <p:spPr>
          <a:xfrm>
            <a:off x="406400" y="533400"/>
            <a:ext cx="11480800" cy="533400"/>
          </a:xfrm>
        </p:spPr>
        <p:txBody>
          <a:bodyPr/>
          <a:lstStyle/>
          <a:p>
            <a:r>
              <a:rPr lang="en-US"/>
              <a:t>Sexual Harassment and/or Unwelcome Physical Contact</a:t>
            </a:r>
          </a:p>
        </p:txBody>
      </p:sp>
      <p:sp>
        <p:nvSpPr>
          <p:cNvPr id="5" name="Content Placeholder 2">
            <a:extLst>
              <a:ext uri="{FF2B5EF4-FFF2-40B4-BE49-F238E27FC236}">
                <a16:creationId xmlns:a16="http://schemas.microsoft.com/office/drawing/2014/main" id="{6CEF669F-B404-4B9E-9539-3D78E4214CB0}"/>
              </a:ext>
            </a:extLst>
          </p:cNvPr>
          <p:cNvSpPr txBox="1">
            <a:spLocks/>
          </p:cNvSpPr>
          <p:nvPr/>
        </p:nvSpPr>
        <p:spPr>
          <a:xfrm>
            <a:off x="406400" y="1861458"/>
            <a:ext cx="11480800" cy="4114800"/>
          </a:xfrm>
          <a:prstGeom prst="rect">
            <a:avLst/>
          </a:prstGeom>
        </p:spPr>
        <p:txBody>
          <a:bodyPr lIns="0" tIns="0" rIns="0" bIns="0"/>
          <a:lstStyle>
            <a:lvl1pPr marL="457189" indent="-457189" algn="l" rtl="0" eaLnBrk="1" fontAlgn="base" hangingPunct="1">
              <a:spcBef>
                <a:spcPts val="1200"/>
              </a:spcBef>
              <a:spcAft>
                <a:spcPct val="0"/>
              </a:spcAft>
              <a:buClr>
                <a:schemeClr val="accent2"/>
              </a:buClr>
              <a:buSzPct val="70000"/>
              <a:buFont typeface="Arial Black" panose="020B0A04020102020204" pitchFamily="34" charset="0"/>
              <a:buChar char="+"/>
              <a:defRPr sz="3000">
                <a:solidFill>
                  <a:srgbClr val="282828"/>
                </a:solidFill>
                <a:latin typeface="+mn-lt"/>
                <a:ea typeface="+mn-ea"/>
                <a:cs typeface="+mn-cs"/>
              </a:defRPr>
            </a:lvl1pPr>
            <a:lvl2pPr marL="990575" indent="-457200" algn="l" rtl="0" eaLnBrk="1" fontAlgn="base" hangingPunct="1">
              <a:spcBef>
                <a:spcPts val="1200"/>
              </a:spcBef>
              <a:spcAft>
                <a:spcPct val="0"/>
              </a:spcAft>
              <a:buClr>
                <a:srgbClr val="004990"/>
              </a:buClr>
              <a:buChar char="–"/>
              <a:defRPr sz="2600">
                <a:solidFill>
                  <a:srgbClr val="282828"/>
                </a:solidFill>
                <a:latin typeface="+mn-lt"/>
              </a:defRPr>
            </a:lvl2pPr>
            <a:lvl3pPr marL="1523962" indent="-457200" algn="l" rtl="0" eaLnBrk="1" fontAlgn="base" hangingPunct="1">
              <a:spcBef>
                <a:spcPts val="1200"/>
              </a:spcBef>
              <a:spcAft>
                <a:spcPct val="0"/>
              </a:spcAft>
              <a:buClr>
                <a:srgbClr val="004990"/>
              </a:buClr>
              <a:buChar char="•"/>
              <a:defRPr sz="2200">
                <a:solidFill>
                  <a:srgbClr val="282828"/>
                </a:solidFill>
                <a:latin typeface="+mn-lt"/>
              </a:defRPr>
            </a:lvl3pPr>
            <a:lvl4pPr marL="2133547" indent="-457200" algn="l" rtl="0" eaLnBrk="1" fontAlgn="base" hangingPunct="1">
              <a:spcBef>
                <a:spcPts val="1200"/>
              </a:spcBef>
              <a:spcAft>
                <a:spcPct val="0"/>
              </a:spcAft>
              <a:buClr>
                <a:srgbClr val="004990"/>
              </a:buClr>
              <a:buChar char="–"/>
              <a:defRPr sz="1800">
                <a:solidFill>
                  <a:srgbClr val="282828"/>
                </a:solidFill>
                <a:latin typeface="+mn-lt"/>
              </a:defRPr>
            </a:lvl4pPr>
            <a:lvl5pPr marL="2743131" indent="-457200" algn="l" rtl="0" eaLnBrk="1" fontAlgn="base" hangingPunct="1">
              <a:spcBef>
                <a:spcPts val="1200"/>
              </a:spcBef>
              <a:spcAft>
                <a:spcPct val="0"/>
              </a:spcAft>
              <a:buClr>
                <a:srgbClr val="004990"/>
              </a:buClr>
              <a:buChar char="»"/>
              <a:defRPr sz="1400">
                <a:solidFill>
                  <a:srgbClr val="282828"/>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r>
              <a:rPr lang="en-US" kern="0"/>
              <a:t>Bumping into or rubbing against someone</a:t>
            </a:r>
          </a:p>
          <a:p>
            <a:r>
              <a:rPr lang="en-US" kern="0"/>
              <a:t>Touching a persons’ hair clothes or body</a:t>
            </a:r>
          </a:p>
          <a:p>
            <a:r>
              <a:rPr lang="en-US" kern="0"/>
              <a:t>Giving neck or Shoulder rubs/ massages</a:t>
            </a:r>
          </a:p>
          <a:p>
            <a:r>
              <a:rPr lang="en-US" kern="0"/>
              <a:t>Hugging, patting, stroking, or kissing</a:t>
            </a:r>
          </a:p>
          <a:p>
            <a:r>
              <a:rPr lang="en-US" kern="0"/>
              <a:t>Cornering someone or blocking their path</a:t>
            </a:r>
          </a:p>
          <a:p>
            <a:endParaRPr lang="en-US" kern="0"/>
          </a:p>
        </p:txBody>
      </p:sp>
    </p:spTree>
    <p:extLst>
      <p:ext uri="{BB962C8B-B14F-4D97-AF65-F5344CB8AC3E}">
        <p14:creationId xmlns:p14="http://schemas.microsoft.com/office/powerpoint/2010/main" val="1432606552"/>
      </p:ext>
    </p:extLst>
  </p:cSld>
  <p:clrMapOvr>
    <a:masterClrMapping/>
  </p:clrMapOvr>
  <p:transition>
    <p:fade/>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Verbal examples </a:t>
            </a:r>
            <a:br>
              <a:rPr lang="en-US"/>
            </a:br>
            <a:r>
              <a:rPr lang="en-US"/>
              <a:t>of Sexual Harassment</a:t>
            </a:r>
          </a:p>
        </p:txBody>
      </p:sp>
      <p:sp>
        <p:nvSpPr>
          <p:cNvPr id="4" name="Content Placeholder 2">
            <a:extLst>
              <a:ext uri="{FF2B5EF4-FFF2-40B4-BE49-F238E27FC236}">
                <a16:creationId xmlns:a16="http://schemas.microsoft.com/office/drawing/2014/main" id="{5EDCA829-F3FA-4E69-A398-A20438013EF1}"/>
              </a:ext>
            </a:extLst>
          </p:cNvPr>
          <p:cNvSpPr txBox="1">
            <a:spLocks/>
          </p:cNvSpPr>
          <p:nvPr/>
        </p:nvSpPr>
        <p:spPr>
          <a:xfrm>
            <a:off x="406400" y="1861458"/>
            <a:ext cx="10718800" cy="4114800"/>
          </a:xfrm>
          <a:prstGeom prst="rect">
            <a:avLst/>
          </a:prstGeom>
        </p:spPr>
        <p:txBody>
          <a:bodyPr lIns="0" tIns="0" rIns="0" bIns="0"/>
          <a:lstStyle>
            <a:lvl1pPr marL="457189" indent="-457189" algn="l" rtl="0" eaLnBrk="1" fontAlgn="base" hangingPunct="1">
              <a:spcBef>
                <a:spcPts val="1200"/>
              </a:spcBef>
              <a:spcAft>
                <a:spcPct val="0"/>
              </a:spcAft>
              <a:buClr>
                <a:schemeClr val="accent2"/>
              </a:buClr>
              <a:buSzPct val="70000"/>
              <a:buFont typeface="Arial Black" panose="020B0A04020102020204" pitchFamily="34" charset="0"/>
              <a:buChar char="+"/>
              <a:defRPr sz="3000">
                <a:solidFill>
                  <a:srgbClr val="282828"/>
                </a:solidFill>
                <a:latin typeface="+mn-lt"/>
                <a:ea typeface="+mn-ea"/>
                <a:cs typeface="+mn-cs"/>
              </a:defRPr>
            </a:lvl1pPr>
            <a:lvl2pPr marL="990575" indent="-457200" algn="l" rtl="0" eaLnBrk="1" fontAlgn="base" hangingPunct="1">
              <a:spcBef>
                <a:spcPts val="1200"/>
              </a:spcBef>
              <a:spcAft>
                <a:spcPct val="0"/>
              </a:spcAft>
              <a:buClr>
                <a:srgbClr val="004990"/>
              </a:buClr>
              <a:buChar char="–"/>
              <a:defRPr sz="2600">
                <a:solidFill>
                  <a:srgbClr val="282828"/>
                </a:solidFill>
                <a:latin typeface="+mn-lt"/>
              </a:defRPr>
            </a:lvl2pPr>
            <a:lvl3pPr marL="1523962" indent="-457200" algn="l" rtl="0" eaLnBrk="1" fontAlgn="base" hangingPunct="1">
              <a:spcBef>
                <a:spcPts val="1200"/>
              </a:spcBef>
              <a:spcAft>
                <a:spcPct val="0"/>
              </a:spcAft>
              <a:buClr>
                <a:srgbClr val="004990"/>
              </a:buClr>
              <a:buChar char="•"/>
              <a:defRPr sz="2200">
                <a:solidFill>
                  <a:srgbClr val="282828"/>
                </a:solidFill>
                <a:latin typeface="+mn-lt"/>
              </a:defRPr>
            </a:lvl3pPr>
            <a:lvl4pPr marL="2133547" indent="-457200" algn="l" rtl="0" eaLnBrk="1" fontAlgn="base" hangingPunct="1">
              <a:spcBef>
                <a:spcPts val="1200"/>
              </a:spcBef>
              <a:spcAft>
                <a:spcPct val="0"/>
              </a:spcAft>
              <a:buClr>
                <a:srgbClr val="004990"/>
              </a:buClr>
              <a:buChar char="–"/>
              <a:defRPr sz="1800">
                <a:solidFill>
                  <a:srgbClr val="282828"/>
                </a:solidFill>
                <a:latin typeface="+mn-lt"/>
              </a:defRPr>
            </a:lvl4pPr>
            <a:lvl5pPr marL="2743131" indent="-457200" algn="l" rtl="0" eaLnBrk="1" fontAlgn="base" hangingPunct="1">
              <a:spcBef>
                <a:spcPts val="1200"/>
              </a:spcBef>
              <a:spcAft>
                <a:spcPct val="0"/>
              </a:spcAft>
              <a:buClr>
                <a:srgbClr val="004990"/>
              </a:buClr>
              <a:buChar char="»"/>
              <a:defRPr sz="1400">
                <a:solidFill>
                  <a:srgbClr val="282828"/>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endParaRPr lang="en-US" kern="0"/>
          </a:p>
          <a:p>
            <a:r>
              <a:rPr lang="en-US" kern="0"/>
              <a:t>Whistling or making kissing sounds at someone</a:t>
            </a:r>
          </a:p>
          <a:p>
            <a:r>
              <a:rPr lang="en-US" kern="0"/>
              <a:t>Making sexual comments or innuendos</a:t>
            </a:r>
          </a:p>
          <a:p>
            <a:r>
              <a:rPr lang="en-US" kern="0"/>
              <a:t>Telling sexual jokes and/or stories</a:t>
            </a:r>
          </a:p>
          <a:p>
            <a:r>
              <a:rPr lang="en-US" kern="0"/>
              <a:t>Spreading rumors regarding an individuals sex life</a:t>
            </a:r>
          </a:p>
          <a:p>
            <a:endParaRPr lang="en-US" kern="0"/>
          </a:p>
        </p:txBody>
      </p:sp>
    </p:spTree>
    <p:extLst>
      <p:ext uri="{BB962C8B-B14F-4D97-AF65-F5344CB8AC3E}">
        <p14:creationId xmlns:p14="http://schemas.microsoft.com/office/powerpoint/2010/main" val="2301369402"/>
      </p:ext>
    </p:extLst>
  </p:cSld>
  <p:clrMapOvr>
    <a:masterClrMapping/>
  </p:clrMapOvr>
  <p:transition>
    <p:fad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Social Media</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p:txBody>
          <a:bodyPr/>
          <a:lstStyle/>
          <a:p>
            <a:r>
              <a:rPr lang="en-US"/>
              <a:t>Be careful when using social media</a:t>
            </a:r>
          </a:p>
          <a:p>
            <a:r>
              <a:rPr lang="en-US"/>
              <a:t>If you put on your Facebook or Twitter account that you </a:t>
            </a:r>
            <a:br>
              <a:rPr lang="en-US"/>
            </a:br>
            <a:r>
              <a:rPr lang="en-US"/>
              <a:t>work for the City, be willing to take responsibility of all things </a:t>
            </a:r>
            <a:br>
              <a:rPr lang="en-US"/>
            </a:br>
            <a:r>
              <a:rPr lang="en-US"/>
              <a:t>that are posted.</a:t>
            </a:r>
          </a:p>
          <a:p>
            <a:endParaRPr lang="en-US" sz="1500"/>
          </a:p>
          <a:p>
            <a:pPr marL="0" indent="0">
              <a:buNone/>
            </a:pPr>
            <a:r>
              <a:rPr lang="en-US" sz="2400">
                <a:solidFill>
                  <a:schemeClr val="accent3"/>
                </a:solidFill>
              </a:rPr>
              <a:t>* Especially if you post something during work hours about a controversial subject.</a:t>
            </a:r>
          </a:p>
          <a:p>
            <a:endParaRPr lang="en-US"/>
          </a:p>
        </p:txBody>
      </p:sp>
    </p:spTree>
    <p:extLst>
      <p:ext uri="{BB962C8B-B14F-4D97-AF65-F5344CB8AC3E}">
        <p14:creationId xmlns:p14="http://schemas.microsoft.com/office/powerpoint/2010/main" val="1028835911"/>
      </p:ext>
    </p:extLst>
  </p:cSld>
  <p:clrMapOvr>
    <a:masterClrMapping/>
  </p:clrMapOvr>
  <p:transition>
    <p:fade/>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What to do about Harassment…</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p:txBody>
          <a:bodyPr/>
          <a:lstStyle/>
          <a:p>
            <a:r>
              <a:rPr lang="en-US"/>
              <a:t>Usually a best first step of action is to communicate with your harasser. (Tell them their actions make you feel uncomfortable and you want them to stop.)</a:t>
            </a:r>
          </a:p>
          <a:p>
            <a:r>
              <a:rPr lang="en-US"/>
              <a:t>Another option is to speak with your supervisor or department director regarding the situation.</a:t>
            </a:r>
          </a:p>
          <a:p>
            <a:r>
              <a:rPr lang="en-US"/>
              <a:t>If the harasser is your supervisor or you don’t feel comfortable going to your supervisor you can take your complaints straight to Human Resources. </a:t>
            </a:r>
          </a:p>
          <a:p>
            <a:endParaRPr lang="en-US"/>
          </a:p>
          <a:p>
            <a:endParaRPr lang="en-US"/>
          </a:p>
        </p:txBody>
      </p:sp>
    </p:spTree>
    <p:extLst>
      <p:ext uri="{BB962C8B-B14F-4D97-AF65-F5344CB8AC3E}">
        <p14:creationId xmlns:p14="http://schemas.microsoft.com/office/powerpoint/2010/main" val="3662043813"/>
      </p:ext>
    </p:extLst>
  </p:cSld>
  <p:clrMapOvr>
    <a:masterClrMapping/>
  </p:clrMapOvr>
  <p:transition>
    <p:fade/>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Wrap-Up</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p:txBody>
          <a:bodyPr/>
          <a:lstStyle/>
          <a:p>
            <a:r>
              <a:rPr lang="en-US"/>
              <a:t>Keep conversations professional at all times</a:t>
            </a:r>
          </a:p>
          <a:p>
            <a:r>
              <a:rPr lang="en-US"/>
              <a:t>Do not talk about protected class statuses</a:t>
            </a:r>
          </a:p>
          <a:p>
            <a:r>
              <a:rPr lang="en-US"/>
              <a:t>Do not flirt with, leer at, make any sexual comments to, or touch your coworkers.</a:t>
            </a:r>
          </a:p>
          <a:p>
            <a:r>
              <a:rPr lang="en-US"/>
              <a:t>Treat coworkers and supervisors with civility at all times</a:t>
            </a:r>
          </a:p>
          <a:p>
            <a:r>
              <a:rPr lang="en-US"/>
              <a:t>Follow the City’s policy against nepotism and fraternization</a:t>
            </a:r>
          </a:p>
          <a:p>
            <a:endParaRPr lang="en-US"/>
          </a:p>
          <a:p>
            <a:endParaRPr lang="en-US"/>
          </a:p>
        </p:txBody>
      </p:sp>
    </p:spTree>
    <p:extLst>
      <p:ext uri="{BB962C8B-B14F-4D97-AF65-F5344CB8AC3E}">
        <p14:creationId xmlns:p14="http://schemas.microsoft.com/office/powerpoint/2010/main" val="2448313018"/>
      </p:ext>
    </p:extLst>
  </p:cSld>
  <p:clrMapOvr>
    <a:masterClrMapping/>
  </p:clrMapOvr>
  <p:transition>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7DFB4A2F-4B8B-45AC-8494-83EDC83704BB}"/>
              </a:ext>
            </a:extLst>
          </p:cNvPr>
          <p:cNvSpPr txBox="1">
            <a:spLocks/>
          </p:cNvSpPr>
          <p:nvPr/>
        </p:nvSpPr>
        <p:spPr>
          <a:xfrm>
            <a:off x="0" y="3505200"/>
            <a:ext cx="12192000" cy="762000"/>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indent="0" algn="ctr">
              <a:lnSpc>
                <a:spcPts val="3200"/>
              </a:lnSpc>
              <a:spcBef>
                <a:spcPts val="0"/>
              </a:spcBef>
              <a:buFontTx/>
              <a:buNone/>
            </a:pPr>
            <a:r>
              <a:rPr lang="en-US" sz="2800" b="1" kern="0" dirty="0">
                <a:solidFill>
                  <a:schemeClr val="bg1"/>
                </a:solidFill>
              </a:rPr>
              <a:t>Suzanne Grooms</a:t>
            </a:r>
          </a:p>
          <a:p>
            <a:pPr marL="0" indent="0" algn="ctr">
              <a:lnSpc>
                <a:spcPts val="3200"/>
              </a:lnSpc>
              <a:spcBef>
                <a:spcPts val="0"/>
              </a:spcBef>
              <a:buFontTx/>
              <a:buNone/>
            </a:pPr>
            <a:r>
              <a:rPr lang="en-US" sz="2800" kern="0" dirty="0">
                <a:solidFill>
                  <a:schemeClr val="bg1"/>
                </a:solidFill>
              </a:rPr>
              <a:t>Human Resources</a:t>
            </a:r>
          </a:p>
        </p:txBody>
      </p:sp>
      <p:sp>
        <p:nvSpPr>
          <p:cNvPr id="10" name="Line 4">
            <a:extLst>
              <a:ext uri="{FF2B5EF4-FFF2-40B4-BE49-F238E27FC236}">
                <a16:creationId xmlns:a16="http://schemas.microsoft.com/office/drawing/2014/main" id="{26C59C57-DE9D-491E-B0E7-85485E1D0446}"/>
              </a:ext>
            </a:extLst>
          </p:cNvPr>
          <p:cNvSpPr>
            <a:spLocks noChangeShapeType="1"/>
          </p:cNvSpPr>
          <p:nvPr/>
        </p:nvSpPr>
        <p:spPr bwMode="auto">
          <a:xfrm>
            <a:off x="5857875" y="3253740"/>
            <a:ext cx="238125" cy="0"/>
          </a:xfrm>
          <a:prstGeom prst="line">
            <a:avLst/>
          </a:prstGeom>
          <a:noFill/>
          <a:ln w="28575">
            <a:solidFill>
              <a:srgbClr val="FFC42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Content Placeholder 7">
            <a:extLst>
              <a:ext uri="{FF2B5EF4-FFF2-40B4-BE49-F238E27FC236}">
                <a16:creationId xmlns:a16="http://schemas.microsoft.com/office/drawing/2014/main" id="{3103E5A0-C2F1-4540-84BA-2EE290580AED}"/>
              </a:ext>
            </a:extLst>
          </p:cNvPr>
          <p:cNvSpPr txBox="1">
            <a:spLocks/>
          </p:cNvSpPr>
          <p:nvPr/>
        </p:nvSpPr>
        <p:spPr>
          <a:xfrm>
            <a:off x="0" y="1676400"/>
            <a:ext cx="12192000" cy="1234439"/>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indent="0" algn="ctr">
              <a:lnSpc>
                <a:spcPts val="5400"/>
              </a:lnSpc>
              <a:spcBef>
                <a:spcPts val="1500"/>
              </a:spcBef>
              <a:buNone/>
            </a:pPr>
            <a:r>
              <a:rPr lang="en-US" sz="5800" b="1" kern="0" cap="all">
                <a:solidFill>
                  <a:schemeClr val="bg1"/>
                </a:solidFill>
                <a:latin typeface="HelveticaNeueLT Std Med" panose="020B0604020202020204" pitchFamily="34" charset="0"/>
              </a:rPr>
              <a:t>Leave </a:t>
            </a:r>
            <a:r>
              <a:rPr lang="en-US" sz="5800" b="1" kern="0" cap="all" err="1">
                <a:solidFill>
                  <a:schemeClr val="bg1"/>
                </a:solidFill>
                <a:latin typeface="HelveticaNeueLT Std Med" panose="020B0604020202020204" pitchFamily="34" charset="0"/>
              </a:rPr>
              <a:t>iNFORMATION</a:t>
            </a:r>
            <a:endParaRPr lang="en-US" sz="5800" b="1" kern="0" cap="all">
              <a:solidFill>
                <a:schemeClr val="bg1"/>
              </a:solidFill>
              <a:latin typeface="HelveticaNeueLT Std Med" panose="020B0604020202020204" pitchFamily="34" charset="0"/>
            </a:endParaRPr>
          </a:p>
        </p:txBody>
      </p:sp>
    </p:spTree>
    <p:extLst>
      <p:ext uri="{BB962C8B-B14F-4D97-AF65-F5344CB8AC3E}">
        <p14:creationId xmlns:p14="http://schemas.microsoft.com/office/powerpoint/2010/main" val="3668666344"/>
      </p:ext>
    </p:extLst>
  </p:cSld>
  <p:clrMapOvr>
    <a:masterClrMapping/>
  </p:clrMapOvr>
  <p:transition>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Leave Policy	</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p:txBody>
          <a:bodyPr/>
          <a:lstStyle/>
          <a:p>
            <a:r>
              <a:rPr lang="en-US"/>
              <a:t>Vacation</a:t>
            </a:r>
          </a:p>
          <a:p>
            <a:r>
              <a:rPr lang="en-US"/>
              <a:t>Sick Leave</a:t>
            </a:r>
          </a:p>
          <a:p>
            <a:r>
              <a:rPr lang="en-US"/>
              <a:t>Floating Holidays</a:t>
            </a:r>
          </a:p>
          <a:p>
            <a:r>
              <a:rPr lang="en-US"/>
              <a:t>Holidays</a:t>
            </a:r>
          </a:p>
          <a:p>
            <a:r>
              <a:rPr lang="en-US"/>
              <a:t>Other Leave</a:t>
            </a:r>
          </a:p>
          <a:p>
            <a:endParaRPr lang="en-US"/>
          </a:p>
        </p:txBody>
      </p:sp>
    </p:spTree>
    <p:extLst>
      <p:ext uri="{BB962C8B-B14F-4D97-AF65-F5344CB8AC3E}">
        <p14:creationId xmlns:p14="http://schemas.microsoft.com/office/powerpoint/2010/main" val="4023703250"/>
      </p:ext>
    </p:extLst>
  </p:cSld>
  <p:clrMapOvr>
    <a:masterClrMapping/>
  </p:clrMapOvr>
  <p:transition>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Vacation Leave</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p:txBody>
          <a:bodyPr/>
          <a:lstStyle/>
          <a:p>
            <a:r>
              <a:rPr lang="en-US"/>
              <a:t>All new employees accrue 9.333 vacation hours a month.</a:t>
            </a:r>
          </a:p>
          <a:p>
            <a:r>
              <a:rPr lang="en-US"/>
              <a:t>Vacation leave cannot be used by new employees until 3 months of service have been completed.</a:t>
            </a:r>
          </a:p>
          <a:p>
            <a:r>
              <a:rPr lang="en-US"/>
              <a:t>Vacation leave may be used in small increments.</a:t>
            </a:r>
          </a:p>
          <a:p>
            <a:r>
              <a:rPr lang="en-US"/>
              <a:t>Unused vacation leave will carry over.</a:t>
            </a:r>
          </a:p>
          <a:p>
            <a:endParaRPr lang="en-US"/>
          </a:p>
        </p:txBody>
      </p:sp>
    </p:spTree>
    <p:extLst>
      <p:ext uri="{BB962C8B-B14F-4D97-AF65-F5344CB8AC3E}">
        <p14:creationId xmlns:p14="http://schemas.microsoft.com/office/powerpoint/2010/main" val="305360884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2085587" y="1905000"/>
            <a:ext cx="9395213" cy="4267200"/>
          </a:xfrm>
        </p:spPr>
        <p:txBody>
          <a:bodyPr/>
          <a:lstStyle/>
          <a:p>
            <a:pPr marL="0" indent="0">
              <a:buNone/>
            </a:pPr>
            <a:r>
              <a:rPr lang="en-US" sz="3467">
                <a:solidFill>
                  <a:srgbClr val="004990"/>
                </a:solidFill>
              </a:rPr>
              <a:t>      </a:t>
            </a:r>
            <a:r>
              <a:rPr lang="en-US" sz="3467" u="sng">
                <a:solidFill>
                  <a:srgbClr val="004990"/>
                </a:solidFill>
              </a:rPr>
              <a:t>www.cityoftulsa.org/dashboards</a:t>
            </a:r>
          </a:p>
        </p:txBody>
      </p:sp>
      <p:grpSp>
        <p:nvGrpSpPr>
          <p:cNvPr id="7" name="Group 6"/>
          <p:cNvGrpSpPr/>
          <p:nvPr/>
        </p:nvGrpSpPr>
        <p:grpSpPr>
          <a:xfrm>
            <a:off x="2032000" y="2094035"/>
            <a:ext cx="621792" cy="231648"/>
            <a:chOff x="381000" y="1576388"/>
            <a:chExt cx="520066" cy="182880"/>
          </a:xfrm>
        </p:grpSpPr>
        <p:sp>
          <p:nvSpPr>
            <p:cNvPr id="12" name="Chevron 11"/>
            <p:cNvSpPr/>
            <p:nvPr/>
          </p:nvSpPr>
          <p:spPr>
            <a:xfrm>
              <a:off x="381000" y="1576388"/>
              <a:ext cx="182880" cy="182880"/>
            </a:xfrm>
            <a:prstGeom prst="chevron">
              <a:avLst/>
            </a:prstGeom>
            <a:solidFill>
              <a:srgbClr val="2D9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959595"/>
                </a:solidFill>
                <a:latin typeface="Arial"/>
              </a:endParaRPr>
            </a:p>
          </p:txBody>
        </p:sp>
        <p:sp>
          <p:nvSpPr>
            <p:cNvPr id="13" name="Chevron 12"/>
            <p:cNvSpPr/>
            <p:nvPr/>
          </p:nvSpPr>
          <p:spPr>
            <a:xfrm>
              <a:off x="549593" y="1576388"/>
              <a:ext cx="182880" cy="182880"/>
            </a:xfrm>
            <a:prstGeom prst="chevron">
              <a:avLst/>
            </a:prstGeom>
            <a:solidFill>
              <a:srgbClr val="2D9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959595"/>
                </a:solidFill>
                <a:latin typeface="Arial"/>
              </a:endParaRPr>
            </a:p>
          </p:txBody>
        </p:sp>
        <p:sp>
          <p:nvSpPr>
            <p:cNvPr id="14" name="Chevron 13"/>
            <p:cNvSpPr/>
            <p:nvPr/>
          </p:nvSpPr>
          <p:spPr>
            <a:xfrm>
              <a:off x="718186" y="1576388"/>
              <a:ext cx="182880" cy="182880"/>
            </a:xfrm>
            <a:prstGeom prst="chevron">
              <a:avLst/>
            </a:prstGeom>
            <a:solidFill>
              <a:srgbClr val="2D9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959595"/>
                </a:solidFill>
                <a:latin typeface="Arial"/>
              </a:endParaRPr>
            </a:p>
          </p:txBody>
        </p:sp>
      </p:gr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1535" t="17265" r="16581" b="-2064"/>
          <a:stretch/>
        </p:blipFill>
        <p:spPr>
          <a:xfrm>
            <a:off x="2115470" y="2717801"/>
            <a:ext cx="8164276" cy="4002817"/>
          </a:xfrm>
          <a:prstGeom prst="rect">
            <a:avLst/>
          </a:prstGeom>
          <a:ln>
            <a:solidFill>
              <a:schemeClr val="tx1">
                <a:lumMod val="60000"/>
                <a:lumOff val="40000"/>
              </a:schemeClr>
            </a:solidFill>
          </a:ln>
        </p:spPr>
      </p:pic>
      <p:grpSp>
        <p:nvGrpSpPr>
          <p:cNvPr id="15" name="Group 14"/>
          <p:cNvGrpSpPr/>
          <p:nvPr/>
        </p:nvGrpSpPr>
        <p:grpSpPr>
          <a:xfrm flipH="1">
            <a:off x="9605111" y="2094035"/>
            <a:ext cx="621792" cy="231648"/>
            <a:chOff x="381000" y="1576388"/>
            <a:chExt cx="520066" cy="182880"/>
          </a:xfrm>
        </p:grpSpPr>
        <p:sp>
          <p:nvSpPr>
            <p:cNvPr id="16" name="Chevron 15"/>
            <p:cNvSpPr/>
            <p:nvPr/>
          </p:nvSpPr>
          <p:spPr>
            <a:xfrm>
              <a:off x="381000" y="1576388"/>
              <a:ext cx="182880" cy="182880"/>
            </a:xfrm>
            <a:prstGeom prst="chevron">
              <a:avLst/>
            </a:prstGeom>
            <a:solidFill>
              <a:srgbClr val="2D9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959595"/>
                </a:solidFill>
                <a:latin typeface="Arial"/>
              </a:endParaRPr>
            </a:p>
          </p:txBody>
        </p:sp>
        <p:sp>
          <p:nvSpPr>
            <p:cNvPr id="17" name="Chevron 16"/>
            <p:cNvSpPr/>
            <p:nvPr/>
          </p:nvSpPr>
          <p:spPr>
            <a:xfrm>
              <a:off x="549593" y="1576388"/>
              <a:ext cx="182880" cy="182880"/>
            </a:xfrm>
            <a:prstGeom prst="chevron">
              <a:avLst/>
            </a:prstGeom>
            <a:solidFill>
              <a:srgbClr val="2D9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959595"/>
                </a:solidFill>
                <a:latin typeface="Arial"/>
              </a:endParaRPr>
            </a:p>
          </p:txBody>
        </p:sp>
        <p:sp>
          <p:nvSpPr>
            <p:cNvPr id="18" name="Chevron 17"/>
            <p:cNvSpPr/>
            <p:nvPr/>
          </p:nvSpPr>
          <p:spPr>
            <a:xfrm>
              <a:off x="718186" y="1576388"/>
              <a:ext cx="182880" cy="182880"/>
            </a:xfrm>
            <a:prstGeom prst="chevron">
              <a:avLst/>
            </a:prstGeom>
            <a:solidFill>
              <a:srgbClr val="2D9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959595"/>
                </a:solidFill>
                <a:latin typeface="Arial"/>
              </a:endParaRPr>
            </a:p>
          </p:txBody>
        </p:sp>
      </p:grpSp>
    </p:spTree>
    <p:extLst>
      <p:ext uri="{BB962C8B-B14F-4D97-AF65-F5344CB8AC3E}">
        <p14:creationId xmlns:p14="http://schemas.microsoft.com/office/powerpoint/2010/main" val="91641984"/>
      </p:ext>
    </p:extLst>
  </p:cSld>
  <p:clrMapOvr>
    <a:masterClrMapping/>
  </p:clrMapOvr>
  <p:transition>
    <p:fade/>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Sick Leave</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p:txBody>
          <a:bodyPr/>
          <a:lstStyle/>
          <a:p>
            <a:r>
              <a:rPr lang="en-US"/>
              <a:t>All employees accrue one day of sick leave per month</a:t>
            </a:r>
            <a:br>
              <a:rPr lang="en-US"/>
            </a:br>
            <a:r>
              <a:rPr lang="en-US"/>
              <a:t>for a total of 12 sick days per year.</a:t>
            </a:r>
          </a:p>
          <a:p>
            <a:pPr lvl="1"/>
            <a:r>
              <a:rPr lang="en-US" b="1"/>
              <a:t>*NOTE*</a:t>
            </a:r>
            <a:r>
              <a:rPr lang="en-US"/>
              <a:t> If you belong to a collective bargaining group, you may </a:t>
            </a:r>
            <a:br>
              <a:rPr lang="en-US"/>
            </a:br>
            <a:r>
              <a:rPr lang="en-US"/>
              <a:t>have a waiting period before you can use your sick leave benefit. Please check your contract. Otherwise, you can use sick leave, </a:t>
            </a:r>
            <a:br>
              <a:rPr lang="en-US"/>
            </a:br>
            <a:r>
              <a:rPr lang="en-US"/>
              <a:t>if needed, after accruing at least one day.</a:t>
            </a:r>
          </a:p>
          <a:p>
            <a:r>
              <a:rPr lang="en-US"/>
              <a:t>Sick leave may be used in small increments.</a:t>
            </a:r>
          </a:p>
          <a:p>
            <a:r>
              <a:rPr lang="en-US"/>
              <a:t>Unused sick leave will carry over.</a:t>
            </a:r>
          </a:p>
          <a:p>
            <a:endParaRPr lang="en-US"/>
          </a:p>
        </p:txBody>
      </p:sp>
    </p:spTree>
    <p:extLst>
      <p:ext uri="{BB962C8B-B14F-4D97-AF65-F5344CB8AC3E}">
        <p14:creationId xmlns:p14="http://schemas.microsoft.com/office/powerpoint/2010/main" val="2408439729"/>
      </p:ext>
    </p:extLst>
  </p:cSld>
  <p:clrMapOvr>
    <a:masterClrMapping/>
  </p:clrMapOvr>
  <p:transition>
    <p:fad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Floating Holidays	</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p:txBody>
          <a:bodyPr/>
          <a:lstStyle/>
          <a:p>
            <a:r>
              <a:rPr lang="en-US" sz="2600"/>
              <a:t>Floating holidays are like two additional vacation days an employee </a:t>
            </a:r>
            <a:br>
              <a:rPr lang="en-US" sz="2600"/>
            </a:br>
            <a:r>
              <a:rPr lang="en-US" sz="2600"/>
              <a:t>is allowed every calendar year.  </a:t>
            </a:r>
          </a:p>
          <a:p>
            <a:r>
              <a:rPr lang="en-US" sz="2600"/>
              <a:t>New employees have to put in at least 60 days of service before they </a:t>
            </a:r>
            <a:br>
              <a:rPr lang="en-US" sz="2600"/>
            </a:br>
            <a:r>
              <a:rPr lang="en-US" sz="2600"/>
              <a:t>can use their floating holidays.</a:t>
            </a:r>
          </a:p>
          <a:p>
            <a:r>
              <a:rPr lang="en-US" sz="2600"/>
              <a:t>For new employees, floating holidays are prorated your first year depending on your start date:</a:t>
            </a:r>
          </a:p>
          <a:p>
            <a:pPr lvl="1"/>
            <a:r>
              <a:rPr lang="en-US" sz="2200"/>
              <a:t>If hired January 1 through April 30 = 2 days</a:t>
            </a:r>
          </a:p>
          <a:p>
            <a:pPr lvl="1"/>
            <a:r>
              <a:rPr lang="en-US" sz="2200"/>
              <a:t>If hired May 1 through August 31 = 1 day</a:t>
            </a:r>
          </a:p>
          <a:p>
            <a:pPr lvl="1"/>
            <a:r>
              <a:rPr lang="en-US" sz="2200"/>
              <a:t>If hired September 1 through December 31 = 0 days</a:t>
            </a:r>
          </a:p>
          <a:p>
            <a:r>
              <a:rPr lang="en-US" sz="2600"/>
              <a:t>Floating holidays must be used within each calendar year; they do not carry over; use it or lose it policy.</a:t>
            </a:r>
          </a:p>
          <a:p>
            <a:endParaRPr lang="en-US" sz="2600"/>
          </a:p>
        </p:txBody>
      </p:sp>
    </p:spTree>
    <p:extLst>
      <p:ext uri="{BB962C8B-B14F-4D97-AF65-F5344CB8AC3E}">
        <p14:creationId xmlns:p14="http://schemas.microsoft.com/office/powerpoint/2010/main" val="631418480"/>
      </p:ext>
    </p:extLst>
  </p:cSld>
  <p:clrMapOvr>
    <a:masterClrMapping/>
  </p:clrMapOvr>
  <p:transition>
    <p:fade/>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Holidays</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p:txBody>
          <a:bodyPr/>
          <a:lstStyle/>
          <a:p>
            <a:r>
              <a:rPr lang="en-US"/>
              <a:t>All City holidays are indicated on the card in your packet.</a:t>
            </a:r>
          </a:p>
          <a:p>
            <a:r>
              <a:rPr lang="en-US"/>
              <a:t>If you work a standard 8am to 5pm, Monday through Friday shift, you likely will have the indicated holiday off.</a:t>
            </a:r>
          </a:p>
          <a:p>
            <a:r>
              <a:rPr lang="en-US"/>
              <a:t>If you work a different shift, check with your immediate supervisor or manager to see how they allow each employee to take their holiday.  </a:t>
            </a:r>
          </a:p>
          <a:p>
            <a:endParaRPr lang="en-US"/>
          </a:p>
          <a:p>
            <a:endParaRPr lang="en-US"/>
          </a:p>
        </p:txBody>
      </p:sp>
    </p:spTree>
    <p:extLst>
      <p:ext uri="{BB962C8B-B14F-4D97-AF65-F5344CB8AC3E}">
        <p14:creationId xmlns:p14="http://schemas.microsoft.com/office/powerpoint/2010/main" val="2685135945"/>
      </p:ext>
    </p:extLst>
  </p:cSld>
  <p:clrMapOvr>
    <a:masterClrMapping/>
  </p:clrMapOvr>
  <p:transition>
    <p:fad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Other Leave</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p:txBody>
          <a:bodyPr/>
          <a:lstStyle/>
          <a:p>
            <a:r>
              <a:rPr lang="en-US"/>
              <a:t>Court and Jury Leave</a:t>
            </a:r>
          </a:p>
          <a:p>
            <a:r>
              <a:rPr lang="en-US"/>
              <a:t>Funeral Leave</a:t>
            </a:r>
          </a:p>
          <a:p>
            <a:r>
              <a:rPr lang="en-US"/>
              <a:t>Military Leave</a:t>
            </a:r>
          </a:p>
          <a:p>
            <a:r>
              <a:rPr lang="en-US"/>
              <a:t>Leave Without Pay</a:t>
            </a:r>
          </a:p>
          <a:p>
            <a:r>
              <a:rPr lang="en-US"/>
              <a:t>Family Medical Leave Act</a:t>
            </a:r>
          </a:p>
          <a:p>
            <a:pPr marL="0" indent="0">
              <a:buNone/>
            </a:pPr>
            <a:r>
              <a:rPr lang="en-US">
                <a:solidFill>
                  <a:schemeClr val="accent3"/>
                </a:solidFill>
              </a:rPr>
              <a:t>Check out the policies and procedures on the City of Tulsa’s website to find out more information regarding leave. </a:t>
            </a:r>
          </a:p>
          <a:p>
            <a:endParaRPr lang="en-US"/>
          </a:p>
          <a:p>
            <a:endParaRPr lang="en-US"/>
          </a:p>
        </p:txBody>
      </p:sp>
    </p:spTree>
    <p:extLst>
      <p:ext uri="{BB962C8B-B14F-4D97-AF65-F5344CB8AC3E}">
        <p14:creationId xmlns:p14="http://schemas.microsoft.com/office/powerpoint/2010/main" val="1514931801"/>
      </p:ext>
    </p:extLst>
  </p:cSld>
  <p:clrMapOvr>
    <a:masterClrMapping/>
  </p:clrMapOvr>
  <p:transition>
    <p:fade/>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7DFB4A2F-4B8B-45AC-8494-83EDC83704BB}"/>
              </a:ext>
            </a:extLst>
          </p:cNvPr>
          <p:cNvSpPr txBox="1">
            <a:spLocks/>
          </p:cNvSpPr>
          <p:nvPr/>
        </p:nvSpPr>
        <p:spPr>
          <a:xfrm>
            <a:off x="0" y="3668302"/>
            <a:ext cx="12192000" cy="762000"/>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indent="0" algn="ctr">
              <a:lnSpc>
                <a:spcPts val="3200"/>
              </a:lnSpc>
              <a:spcBef>
                <a:spcPts val="0"/>
              </a:spcBef>
              <a:buFontTx/>
              <a:buNone/>
            </a:pPr>
            <a:r>
              <a:rPr lang="en-US" sz="2800" b="1" kern="0" dirty="0">
                <a:solidFill>
                  <a:schemeClr val="bg1"/>
                </a:solidFill>
              </a:rPr>
              <a:t>Suzanne Grooms</a:t>
            </a:r>
          </a:p>
          <a:p>
            <a:pPr marL="0" indent="0" algn="ctr">
              <a:lnSpc>
                <a:spcPts val="3200"/>
              </a:lnSpc>
              <a:spcBef>
                <a:spcPts val="0"/>
              </a:spcBef>
              <a:buFontTx/>
              <a:buNone/>
            </a:pPr>
            <a:r>
              <a:rPr lang="en-US" sz="2800" kern="0" dirty="0">
                <a:solidFill>
                  <a:schemeClr val="bg1"/>
                </a:solidFill>
              </a:rPr>
              <a:t>Human Resources</a:t>
            </a:r>
          </a:p>
        </p:txBody>
      </p:sp>
      <p:sp>
        <p:nvSpPr>
          <p:cNvPr id="10" name="Line 4">
            <a:extLst>
              <a:ext uri="{FF2B5EF4-FFF2-40B4-BE49-F238E27FC236}">
                <a16:creationId xmlns:a16="http://schemas.microsoft.com/office/drawing/2014/main" id="{26C59C57-DE9D-491E-B0E7-85485E1D0446}"/>
              </a:ext>
            </a:extLst>
          </p:cNvPr>
          <p:cNvSpPr>
            <a:spLocks noChangeShapeType="1"/>
          </p:cNvSpPr>
          <p:nvPr/>
        </p:nvSpPr>
        <p:spPr bwMode="auto">
          <a:xfrm>
            <a:off x="5857875" y="3416842"/>
            <a:ext cx="238125" cy="0"/>
          </a:xfrm>
          <a:prstGeom prst="line">
            <a:avLst/>
          </a:prstGeom>
          <a:noFill/>
          <a:ln w="28575">
            <a:solidFill>
              <a:srgbClr val="FFC42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Content Placeholder 7">
            <a:extLst>
              <a:ext uri="{FF2B5EF4-FFF2-40B4-BE49-F238E27FC236}">
                <a16:creationId xmlns:a16="http://schemas.microsoft.com/office/drawing/2014/main" id="{3103E5A0-C2F1-4540-84BA-2EE290580AED}"/>
              </a:ext>
            </a:extLst>
          </p:cNvPr>
          <p:cNvSpPr txBox="1">
            <a:spLocks/>
          </p:cNvSpPr>
          <p:nvPr/>
        </p:nvSpPr>
        <p:spPr>
          <a:xfrm>
            <a:off x="0" y="1676400"/>
            <a:ext cx="12192000" cy="1367785"/>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indent="0" algn="ctr">
              <a:lnSpc>
                <a:spcPts val="5400"/>
              </a:lnSpc>
              <a:spcBef>
                <a:spcPts val="1500"/>
              </a:spcBef>
              <a:buNone/>
            </a:pPr>
            <a:r>
              <a:rPr lang="en-US" sz="5800" b="1" kern="0" cap="all">
                <a:solidFill>
                  <a:schemeClr val="bg1"/>
                </a:solidFill>
                <a:latin typeface="HelveticaNeueLT Std Med" panose="020B0604020202020204" pitchFamily="34" charset="0"/>
              </a:rPr>
              <a:t>FMLA( Family Medical Leave Act) Employee Training</a:t>
            </a:r>
          </a:p>
        </p:txBody>
      </p:sp>
    </p:spTree>
    <p:extLst>
      <p:ext uri="{BB962C8B-B14F-4D97-AF65-F5344CB8AC3E}">
        <p14:creationId xmlns:p14="http://schemas.microsoft.com/office/powerpoint/2010/main" val="784184628"/>
      </p:ext>
    </p:extLst>
  </p:cSld>
  <p:clrMapOvr>
    <a:masterClrMapping/>
  </p:clrMapOvr>
  <p:transition>
    <p:fade/>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816C1-23B6-43D7-BB7C-0471BEF4EBAE}"/>
              </a:ext>
            </a:extLst>
          </p:cNvPr>
          <p:cNvSpPr>
            <a:spLocks noGrp="1"/>
          </p:cNvSpPr>
          <p:nvPr>
            <p:ph type="title"/>
          </p:nvPr>
        </p:nvSpPr>
        <p:spPr/>
        <p:txBody>
          <a:bodyPr/>
          <a:lstStyle/>
          <a:p>
            <a:r>
              <a:rPr lang="en-US"/>
              <a:t>Family Medical Leave Act (FMLA)</a:t>
            </a:r>
          </a:p>
        </p:txBody>
      </p:sp>
      <p:sp>
        <p:nvSpPr>
          <p:cNvPr id="3" name="Content Placeholder 2">
            <a:extLst>
              <a:ext uri="{FF2B5EF4-FFF2-40B4-BE49-F238E27FC236}">
                <a16:creationId xmlns:a16="http://schemas.microsoft.com/office/drawing/2014/main" id="{9698B828-F784-4A1A-9572-E582DF3C3A67}"/>
              </a:ext>
            </a:extLst>
          </p:cNvPr>
          <p:cNvSpPr>
            <a:spLocks noGrp="1"/>
          </p:cNvSpPr>
          <p:nvPr>
            <p:ph idx="1"/>
          </p:nvPr>
        </p:nvSpPr>
        <p:spPr/>
        <p:txBody>
          <a:bodyPr/>
          <a:lstStyle/>
          <a:p>
            <a:r>
              <a:rPr lang="en-US"/>
              <a:t>FMLA is a benefit for employees and eligible family members for qualifying medical conditions</a:t>
            </a:r>
          </a:p>
          <a:p>
            <a:r>
              <a:rPr lang="en-US"/>
              <a:t>What you need to know about FMLA</a:t>
            </a:r>
          </a:p>
          <a:p>
            <a:r>
              <a:rPr lang="en-US"/>
              <a:t>Who to contact for FMLA</a:t>
            </a:r>
          </a:p>
          <a:p>
            <a:r>
              <a:rPr lang="en-US"/>
              <a:t>Understanding your rights and responsibilities under FMLA</a:t>
            </a:r>
          </a:p>
        </p:txBody>
      </p:sp>
    </p:spTree>
    <p:extLst>
      <p:ext uri="{BB962C8B-B14F-4D97-AF65-F5344CB8AC3E}">
        <p14:creationId xmlns:p14="http://schemas.microsoft.com/office/powerpoint/2010/main" val="2002973215"/>
      </p:ext>
    </p:extLst>
  </p:cSld>
  <p:clrMapOvr>
    <a:masterClrMapping/>
  </p:clrMapOvr>
  <p:transition>
    <p:fad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D0F5F-11D4-4422-B803-B60D70EB23F3}"/>
              </a:ext>
            </a:extLst>
          </p:cNvPr>
          <p:cNvSpPr>
            <a:spLocks noGrp="1"/>
          </p:cNvSpPr>
          <p:nvPr>
            <p:ph type="title"/>
          </p:nvPr>
        </p:nvSpPr>
        <p:spPr/>
        <p:txBody>
          <a:bodyPr/>
          <a:lstStyle/>
          <a:p>
            <a:r>
              <a:rPr lang="en-US"/>
              <a:t>Important employee information</a:t>
            </a:r>
          </a:p>
        </p:txBody>
      </p:sp>
      <p:sp>
        <p:nvSpPr>
          <p:cNvPr id="3" name="Content Placeholder 2">
            <a:extLst>
              <a:ext uri="{FF2B5EF4-FFF2-40B4-BE49-F238E27FC236}">
                <a16:creationId xmlns:a16="http://schemas.microsoft.com/office/drawing/2014/main" id="{8103DE52-86A1-48DF-BE23-C7A056AC9F5A}"/>
              </a:ext>
            </a:extLst>
          </p:cNvPr>
          <p:cNvSpPr>
            <a:spLocks noGrp="1"/>
          </p:cNvSpPr>
          <p:nvPr>
            <p:ph idx="1"/>
          </p:nvPr>
        </p:nvSpPr>
        <p:spPr/>
        <p:txBody>
          <a:bodyPr/>
          <a:lstStyle/>
          <a:p>
            <a:r>
              <a:rPr lang="en-US"/>
              <a:t>You may have a maximum for 480 hours of FMLA per year if you are approved.</a:t>
            </a:r>
          </a:p>
          <a:p>
            <a:r>
              <a:rPr lang="en-US"/>
              <a:t>In order for you to be approved you must have worked 1250 hours of service. This service can be part time, temporary or seasonal work which may count towards the 12-months of employment.</a:t>
            </a:r>
          </a:p>
          <a:p>
            <a:r>
              <a:rPr lang="en-US"/>
              <a:t>You do not have the option to use FMLA. It is mandatory.</a:t>
            </a:r>
          </a:p>
          <a:p>
            <a:r>
              <a:rPr lang="en-US"/>
              <a:t>You can have multiple FMLA approvals on file at any time, but the maximum hours you can use per 12-months is 480.</a:t>
            </a:r>
          </a:p>
        </p:txBody>
      </p:sp>
    </p:spTree>
    <p:extLst>
      <p:ext uri="{BB962C8B-B14F-4D97-AF65-F5344CB8AC3E}">
        <p14:creationId xmlns:p14="http://schemas.microsoft.com/office/powerpoint/2010/main" val="833752495"/>
      </p:ext>
    </p:extLst>
  </p:cSld>
  <p:clrMapOvr>
    <a:masterClrMapping/>
  </p:clrMapOvr>
  <p:transition>
    <p:fade/>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45BCA-0C13-4A32-B1B4-CC073588038D}"/>
              </a:ext>
            </a:extLst>
          </p:cNvPr>
          <p:cNvSpPr>
            <a:spLocks noGrp="1"/>
          </p:cNvSpPr>
          <p:nvPr>
            <p:ph type="title"/>
          </p:nvPr>
        </p:nvSpPr>
        <p:spPr/>
        <p:txBody>
          <a:bodyPr/>
          <a:lstStyle/>
          <a:p>
            <a:r>
              <a:rPr lang="en-US"/>
              <a:t>Important Employee information</a:t>
            </a:r>
          </a:p>
        </p:txBody>
      </p:sp>
      <p:sp>
        <p:nvSpPr>
          <p:cNvPr id="3" name="Content Placeholder 2">
            <a:extLst>
              <a:ext uri="{FF2B5EF4-FFF2-40B4-BE49-F238E27FC236}">
                <a16:creationId xmlns:a16="http://schemas.microsoft.com/office/drawing/2014/main" id="{AE3F1EF3-1AFA-4332-AD51-3426E97A38DE}"/>
              </a:ext>
            </a:extLst>
          </p:cNvPr>
          <p:cNvSpPr>
            <a:spLocks noGrp="1"/>
          </p:cNvSpPr>
          <p:nvPr>
            <p:ph idx="1"/>
          </p:nvPr>
        </p:nvSpPr>
        <p:spPr/>
        <p:txBody>
          <a:bodyPr/>
          <a:lstStyle/>
          <a:p>
            <a:r>
              <a:rPr lang="en-US"/>
              <a:t>You will be protected by FMLA for qualifying absences.</a:t>
            </a:r>
          </a:p>
          <a:p>
            <a:r>
              <a:rPr lang="en-US"/>
              <a:t>Your Paid time will be used for your FMLA leave. This means you will use your sick time first, then vacation, floating holidays and then you will move into leave without pay (LWOP) per your personnel policy.</a:t>
            </a:r>
          </a:p>
          <a:p>
            <a:r>
              <a:rPr lang="en-US"/>
              <a:t>Understand that FMLA is </a:t>
            </a:r>
            <a:r>
              <a:rPr lang="en-US" u="sng"/>
              <a:t>NOT </a:t>
            </a:r>
            <a:r>
              <a:rPr lang="en-US"/>
              <a:t>an additional paid leave. </a:t>
            </a:r>
          </a:p>
          <a:p>
            <a:endParaRPr lang="en-US" u="sng"/>
          </a:p>
        </p:txBody>
      </p:sp>
    </p:spTree>
    <p:extLst>
      <p:ext uri="{BB962C8B-B14F-4D97-AF65-F5344CB8AC3E}">
        <p14:creationId xmlns:p14="http://schemas.microsoft.com/office/powerpoint/2010/main" val="2404861415"/>
      </p:ext>
    </p:extLst>
  </p:cSld>
  <p:clrMapOvr>
    <a:masterClrMapping/>
  </p:clrMapOvr>
  <p:transition>
    <p:fade/>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94EC2-1994-4B37-A050-87CABB933FD7}"/>
              </a:ext>
            </a:extLst>
          </p:cNvPr>
          <p:cNvSpPr>
            <a:spLocks noGrp="1"/>
          </p:cNvSpPr>
          <p:nvPr>
            <p:ph type="title"/>
          </p:nvPr>
        </p:nvSpPr>
        <p:spPr/>
        <p:txBody>
          <a:bodyPr/>
          <a:lstStyle/>
          <a:p>
            <a:r>
              <a:rPr lang="en-US"/>
              <a:t>All Supervisors should know</a:t>
            </a:r>
          </a:p>
        </p:txBody>
      </p:sp>
      <p:sp>
        <p:nvSpPr>
          <p:cNvPr id="3" name="Content Placeholder 2">
            <a:extLst>
              <a:ext uri="{FF2B5EF4-FFF2-40B4-BE49-F238E27FC236}">
                <a16:creationId xmlns:a16="http://schemas.microsoft.com/office/drawing/2014/main" id="{C1EEE4FB-7D74-49D4-9234-6B9ABBF7151F}"/>
              </a:ext>
            </a:extLst>
          </p:cNvPr>
          <p:cNvSpPr>
            <a:spLocks noGrp="1"/>
          </p:cNvSpPr>
          <p:nvPr>
            <p:ph idx="1"/>
          </p:nvPr>
        </p:nvSpPr>
        <p:spPr/>
        <p:txBody>
          <a:bodyPr/>
          <a:lstStyle/>
          <a:p>
            <a:r>
              <a:rPr lang="en-US"/>
              <a:t>You as a supervisor must notify Human Resources immediately on the same day you think an employee may have a need for FMLA. </a:t>
            </a:r>
          </a:p>
          <a:p>
            <a:r>
              <a:rPr lang="en-US"/>
              <a:t>You cannot ask for more information, such as a doctor’s note for every FMLA-related absence because this can be considered interreference with the employee’s use of FMLA; Conversely as a supervisor you should contact HR if you suspect an employee is abusing FMLA</a:t>
            </a:r>
          </a:p>
          <a:p>
            <a:r>
              <a:rPr lang="en-US"/>
              <a:t>You have the burden of compliance with FMLA, there can be individual fines for interference. </a:t>
            </a:r>
          </a:p>
        </p:txBody>
      </p:sp>
    </p:spTree>
    <p:extLst>
      <p:ext uri="{BB962C8B-B14F-4D97-AF65-F5344CB8AC3E}">
        <p14:creationId xmlns:p14="http://schemas.microsoft.com/office/powerpoint/2010/main" val="3183836180"/>
      </p:ext>
    </p:extLst>
  </p:cSld>
  <p:clrMapOvr>
    <a:masterClrMapping/>
  </p:clrMapOvr>
  <p:transition>
    <p:fade/>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D2D85-FC3D-4E15-9433-78ADB85A3321}"/>
              </a:ext>
            </a:extLst>
          </p:cNvPr>
          <p:cNvSpPr>
            <a:spLocks noGrp="1"/>
          </p:cNvSpPr>
          <p:nvPr>
            <p:ph type="title"/>
          </p:nvPr>
        </p:nvSpPr>
        <p:spPr/>
        <p:txBody>
          <a:bodyPr/>
          <a:lstStyle/>
          <a:p>
            <a:r>
              <a:rPr lang="en-US"/>
              <a:t>Who’s Who</a:t>
            </a:r>
          </a:p>
        </p:txBody>
      </p:sp>
      <p:sp>
        <p:nvSpPr>
          <p:cNvPr id="3" name="Content Placeholder 2">
            <a:extLst>
              <a:ext uri="{FF2B5EF4-FFF2-40B4-BE49-F238E27FC236}">
                <a16:creationId xmlns:a16="http://schemas.microsoft.com/office/drawing/2014/main" id="{2D0A3300-A4BB-495A-B405-7BCA5CCAA699}"/>
              </a:ext>
            </a:extLst>
          </p:cNvPr>
          <p:cNvSpPr>
            <a:spLocks noGrp="1"/>
          </p:cNvSpPr>
          <p:nvPr>
            <p:ph idx="1"/>
          </p:nvPr>
        </p:nvSpPr>
        <p:spPr/>
        <p:txBody>
          <a:bodyPr/>
          <a:lstStyle/>
          <a:p>
            <a:pPr fontAlgn="b"/>
            <a:r>
              <a:rPr lang="en-US" b="1" dirty="0"/>
              <a:t>Lead</a:t>
            </a:r>
            <a:endParaRPr lang="en-US" dirty="0"/>
          </a:p>
          <a:p>
            <a:pPr fontAlgn="b"/>
            <a:r>
              <a:rPr lang="en-US" b="1" dirty="0"/>
              <a:t>Contact information</a:t>
            </a:r>
            <a:endParaRPr lang="en-US" dirty="0"/>
          </a:p>
          <a:p>
            <a:pPr fontAlgn="t"/>
            <a:r>
              <a:rPr lang="en-US" dirty="0"/>
              <a:t>Sarah Palmer</a:t>
            </a:r>
          </a:p>
          <a:p>
            <a:pPr fontAlgn="t"/>
            <a:r>
              <a:rPr lang="en-US" dirty="0"/>
              <a:t>FMLA@cityoftulsa.org</a:t>
            </a:r>
          </a:p>
          <a:p>
            <a:pPr fontAlgn="t"/>
            <a:r>
              <a:rPr lang="en-US" dirty="0"/>
              <a:t>Cathy L. Carter</a:t>
            </a:r>
          </a:p>
          <a:p>
            <a:pPr fontAlgn="t"/>
            <a:r>
              <a:rPr lang="en-US" dirty="0"/>
              <a:t>FMLA@cityoftulsa.org</a:t>
            </a:r>
          </a:p>
          <a:p>
            <a:endParaRPr lang="en-US" dirty="0"/>
          </a:p>
        </p:txBody>
      </p:sp>
    </p:spTree>
    <p:extLst>
      <p:ext uri="{BB962C8B-B14F-4D97-AF65-F5344CB8AC3E}">
        <p14:creationId xmlns:p14="http://schemas.microsoft.com/office/powerpoint/2010/main" val="228444538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8C288-9059-48D0-8C57-F384AD72735F}"/>
              </a:ext>
            </a:extLst>
          </p:cNvPr>
          <p:cNvSpPr>
            <a:spLocks noGrp="1"/>
          </p:cNvSpPr>
          <p:nvPr>
            <p:ph type="title"/>
          </p:nvPr>
        </p:nvSpPr>
        <p:spPr/>
        <p:txBody>
          <a:bodyPr/>
          <a:lstStyle/>
          <a:p>
            <a:r>
              <a:rPr lang="en-US" altLang="en-US" cap="all">
                <a:latin typeface="HelveticaNeueLT Std Med" panose="020B0604020202020204" pitchFamily="34" charset="0"/>
              </a:rPr>
              <a:t>Introductions and Housekeeping</a:t>
            </a:r>
            <a:endParaRPr lang="en-US" cap="all">
              <a:latin typeface="HelveticaNeueLT Std Med" panose="020B0604020202020204" pitchFamily="34" charset="0"/>
            </a:endParaRPr>
          </a:p>
        </p:txBody>
      </p:sp>
      <p:sp>
        <p:nvSpPr>
          <p:cNvPr id="3" name="Content Placeholder 2">
            <a:extLst>
              <a:ext uri="{FF2B5EF4-FFF2-40B4-BE49-F238E27FC236}">
                <a16:creationId xmlns:a16="http://schemas.microsoft.com/office/drawing/2014/main" id="{A85600FB-A460-42CB-BC63-8EC56F0C3481}"/>
              </a:ext>
            </a:extLst>
          </p:cNvPr>
          <p:cNvSpPr>
            <a:spLocks noGrp="1"/>
          </p:cNvSpPr>
          <p:nvPr>
            <p:ph idx="1"/>
          </p:nvPr>
        </p:nvSpPr>
        <p:spPr>
          <a:xfrm>
            <a:off x="406400" y="1242217"/>
            <a:ext cx="11480800" cy="4777583"/>
          </a:xfrm>
        </p:spPr>
        <p:txBody>
          <a:bodyPr/>
          <a:lstStyle/>
          <a:p>
            <a:r>
              <a:rPr lang="en-US" b="1" dirty="0"/>
              <a:t>Suzanne Grooms</a:t>
            </a:r>
          </a:p>
          <a:p>
            <a:r>
              <a:rPr lang="en-US" b="1" dirty="0"/>
              <a:t>Cell phone etiquette for today</a:t>
            </a:r>
          </a:p>
          <a:p>
            <a:r>
              <a:rPr lang="en-US" b="1" dirty="0"/>
              <a:t>Restrooms</a:t>
            </a:r>
          </a:p>
          <a:p>
            <a:r>
              <a:rPr lang="en-US" b="1" dirty="0"/>
              <a:t>Snacks, breaks and lunch</a:t>
            </a:r>
          </a:p>
          <a:p>
            <a:r>
              <a:rPr lang="en-US" b="1" dirty="0"/>
              <a:t>Safety contact</a:t>
            </a:r>
          </a:p>
          <a:p>
            <a:endParaRPr lang="en-US" dirty="0"/>
          </a:p>
        </p:txBody>
      </p:sp>
    </p:spTree>
    <p:extLst>
      <p:ext uri="{BB962C8B-B14F-4D97-AF65-F5344CB8AC3E}">
        <p14:creationId xmlns:p14="http://schemas.microsoft.com/office/powerpoint/2010/main" val="243510567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76D9E26-74B9-4742-B077-C6AFA7CCC113}"/>
              </a:ext>
            </a:extLst>
          </p:cNvPr>
          <p:cNvPicPr>
            <a:picLocks noGrp="1" noChangeAspect="1"/>
          </p:cNvPicPr>
          <p:nvPr>
            <p:ph idx="1"/>
          </p:nvPr>
        </p:nvPicPr>
        <p:blipFill>
          <a:blip r:embed="rId3"/>
          <a:stretch>
            <a:fillRect/>
          </a:stretch>
        </p:blipFill>
        <p:spPr>
          <a:xfrm>
            <a:off x="2025650" y="2186517"/>
            <a:ext cx="8140700" cy="3670300"/>
          </a:xfrm>
          <a:prstGeom prst="rect">
            <a:avLst/>
          </a:prstGeom>
        </p:spPr>
      </p:pic>
      <p:sp>
        <p:nvSpPr>
          <p:cNvPr id="3" name="Title 2">
            <a:extLst>
              <a:ext uri="{FF2B5EF4-FFF2-40B4-BE49-F238E27FC236}">
                <a16:creationId xmlns:a16="http://schemas.microsoft.com/office/drawing/2014/main" id="{E3C3BF4F-0DE9-49B7-AA22-971744059728}"/>
              </a:ext>
            </a:extLst>
          </p:cNvPr>
          <p:cNvSpPr>
            <a:spLocks noGrp="1"/>
          </p:cNvSpPr>
          <p:nvPr>
            <p:ph type="title"/>
          </p:nvPr>
        </p:nvSpPr>
        <p:spPr/>
        <p:txBody>
          <a:bodyPr/>
          <a:lstStyle/>
          <a:p>
            <a:r>
              <a:rPr lang="en-US"/>
              <a:t>JOURNEY TO EXCELLENCE</a:t>
            </a:r>
          </a:p>
        </p:txBody>
      </p:sp>
    </p:spTree>
    <p:extLst>
      <p:ext uri="{BB962C8B-B14F-4D97-AF65-F5344CB8AC3E}">
        <p14:creationId xmlns:p14="http://schemas.microsoft.com/office/powerpoint/2010/main" val="1407766821"/>
      </p:ext>
    </p:extLst>
  </p:cSld>
  <p:clrMapOvr>
    <a:masterClrMapping/>
  </p:clrMapOvr>
  <p:transition>
    <p:fade/>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7DFB4A2F-4B8B-45AC-8494-83EDC83704BB}"/>
              </a:ext>
            </a:extLst>
          </p:cNvPr>
          <p:cNvSpPr txBox="1">
            <a:spLocks/>
          </p:cNvSpPr>
          <p:nvPr/>
        </p:nvSpPr>
        <p:spPr>
          <a:xfrm>
            <a:off x="0" y="3668302"/>
            <a:ext cx="12192000" cy="762000"/>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indent="0" algn="ctr">
              <a:lnSpc>
                <a:spcPts val="3200"/>
              </a:lnSpc>
              <a:spcBef>
                <a:spcPts val="0"/>
              </a:spcBef>
              <a:buFontTx/>
              <a:buNone/>
            </a:pPr>
            <a:endParaRPr lang="en-US" sz="2800" b="1" kern="0" dirty="0">
              <a:solidFill>
                <a:schemeClr val="bg1"/>
              </a:solidFill>
            </a:endParaRPr>
          </a:p>
          <a:p>
            <a:pPr marL="0" indent="0" algn="ctr">
              <a:lnSpc>
                <a:spcPts val="3200"/>
              </a:lnSpc>
              <a:spcBef>
                <a:spcPts val="0"/>
              </a:spcBef>
              <a:buFontTx/>
              <a:buNone/>
            </a:pPr>
            <a:r>
              <a:rPr lang="en-US" sz="2800" kern="0" dirty="0">
                <a:solidFill>
                  <a:schemeClr val="bg1"/>
                </a:solidFill>
              </a:rPr>
              <a:t>AFSCME</a:t>
            </a:r>
          </a:p>
        </p:txBody>
      </p:sp>
      <p:sp>
        <p:nvSpPr>
          <p:cNvPr id="10" name="Line 4">
            <a:extLst>
              <a:ext uri="{FF2B5EF4-FFF2-40B4-BE49-F238E27FC236}">
                <a16:creationId xmlns:a16="http://schemas.microsoft.com/office/drawing/2014/main" id="{26C59C57-DE9D-491E-B0E7-85485E1D0446}"/>
              </a:ext>
            </a:extLst>
          </p:cNvPr>
          <p:cNvSpPr>
            <a:spLocks noChangeShapeType="1"/>
          </p:cNvSpPr>
          <p:nvPr/>
        </p:nvSpPr>
        <p:spPr bwMode="auto">
          <a:xfrm>
            <a:off x="5857875" y="3416842"/>
            <a:ext cx="238125" cy="0"/>
          </a:xfrm>
          <a:prstGeom prst="line">
            <a:avLst/>
          </a:prstGeom>
          <a:noFill/>
          <a:ln w="28575">
            <a:solidFill>
              <a:srgbClr val="FFC42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Content Placeholder 7">
            <a:extLst>
              <a:ext uri="{FF2B5EF4-FFF2-40B4-BE49-F238E27FC236}">
                <a16:creationId xmlns:a16="http://schemas.microsoft.com/office/drawing/2014/main" id="{3103E5A0-C2F1-4540-84BA-2EE290580AED}"/>
              </a:ext>
            </a:extLst>
          </p:cNvPr>
          <p:cNvSpPr txBox="1">
            <a:spLocks/>
          </p:cNvSpPr>
          <p:nvPr/>
        </p:nvSpPr>
        <p:spPr>
          <a:xfrm>
            <a:off x="0" y="1676400"/>
            <a:ext cx="12192000" cy="1367785"/>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indent="0" algn="ctr">
              <a:lnSpc>
                <a:spcPts val="5400"/>
              </a:lnSpc>
              <a:spcBef>
                <a:spcPts val="1500"/>
              </a:spcBef>
              <a:buNone/>
            </a:pPr>
            <a:r>
              <a:rPr lang="en-US" sz="5800" b="1" kern="0" cap="all">
                <a:solidFill>
                  <a:schemeClr val="bg1"/>
                </a:solidFill>
                <a:latin typeface="HelveticaNeueLT Std Med" panose="020B0604020202020204" pitchFamily="34" charset="0"/>
              </a:rPr>
              <a:t>AFSCME LOCAL </a:t>
            </a:r>
            <a:r>
              <a:rPr lang="en-US" sz="5800" b="1" kern="0" cap="all" spc="-600">
                <a:solidFill>
                  <a:schemeClr val="bg1"/>
                </a:solidFill>
                <a:latin typeface="HelveticaNeueLT Std Med" panose="020B0604020202020204" pitchFamily="34" charset="0"/>
              </a:rPr>
              <a:t>1</a:t>
            </a:r>
            <a:r>
              <a:rPr lang="en-US" sz="5800" b="1" kern="0" cap="all" spc="-300">
                <a:solidFill>
                  <a:schemeClr val="bg1"/>
                </a:solidFill>
                <a:latin typeface="HelveticaNeueLT Std Med" panose="020B0604020202020204" pitchFamily="34" charset="0"/>
              </a:rPr>
              <a:t>1</a:t>
            </a:r>
            <a:r>
              <a:rPr lang="en-US" sz="5800" b="1" kern="0" cap="all">
                <a:solidFill>
                  <a:schemeClr val="bg1"/>
                </a:solidFill>
                <a:latin typeface="HelveticaNeueLT Std Med" panose="020B0604020202020204" pitchFamily="34" charset="0"/>
              </a:rPr>
              <a:t>80 </a:t>
            </a:r>
          </a:p>
          <a:p>
            <a:pPr marL="0" indent="0" algn="ctr">
              <a:lnSpc>
                <a:spcPts val="2900"/>
              </a:lnSpc>
              <a:spcBef>
                <a:spcPts val="0"/>
              </a:spcBef>
              <a:buNone/>
            </a:pPr>
            <a:r>
              <a:rPr lang="en-US" sz="2900" b="1" kern="0">
                <a:solidFill>
                  <a:schemeClr val="accent2"/>
                </a:solidFill>
                <a:latin typeface="Arial" panose="020B0604020202020204" pitchFamily="34" charset="0"/>
              </a:rPr>
              <a:t>Tulsa Works Because We Do!</a:t>
            </a:r>
          </a:p>
          <a:p>
            <a:pPr marL="0" indent="0" algn="ctr">
              <a:lnSpc>
                <a:spcPts val="2900"/>
              </a:lnSpc>
              <a:spcBef>
                <a:spcPts val="0"/>
              </a:spcBef>
              <a:buNone/>
            </a:pPr>
            <a:r>
              <a:rPr lang="en-US" sz="2400" kern="0">
                <a:solidFill>
                  <a:schemeClr val="bg1"/>
                </a:solidFill>
                <a:latin typeface="Arial" panose="020B0604020202020204" pitchFamily="34" charset="0"/>
              </a:rPr>
              <a:t>American Federation of State, County and Municipal Employees</a:t>
            </a:r>
          </a:p>
        </p:txBody>
      </p:sp>
    </p:spTree>
    <p:extLst>
      <p:ext uri="{BB962C8B-B14F-4D97-AF65-F5344CB8AC3E}">
        <p14:creationId xmlns:p14="http://schemas.microsoft.com/office/powerpoint/2010/main" val="30099669"/>
      </p:ext>
    </p:extLst>
  </p:cSld>
  <p:clrMapOvr>
    <a:masterClrMapping/>
  </p:clrMapOvr>
  <p:transition>
    <p:fade/>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Building" title="Building">
            <a:extLst>
              <a:ext uri="{FF2B5EF4-FFF2-40B4-BE49-F238E27FC236}">
                <a16:creationId xmlns:a16="http://schemas.microsoft.com/office/drawing/2014/main" id="{E78EAF87-74CF-4D41-BA6F-23563CA27159}"/>
              </a:ext>
            </a:extLst>
          </p:cNvPr>
          <p:cNvPicPr>
            <a:picLocks noGrp="1" noChangeAspect="1"/>
          </p:cNvPicPr>
          <p:nvPr>
            <p:ph type="pic" sz="quarter" idx="15"/>
          </p:nvPr>
        </p:nvPicPr>
        <p:blipFill>
          <a:blip r:embed="rId2">
            <a:extLst>
              <a:ext uri="{BEBA8EAE-BF5A-486C-A8C5-ECC9F3942E4B}">
                <a14:imgProps xmlns:a14="http://schemas.microsoft.com/office/drawing/2010/main">
                  <a14:imgLayer r:embed="rId3">
                    <a14:imgEffect>
                      <a14:brightnessContrast bright="-13000"/>
                    </a14:imgEffect>
                  </a14:imgLayer>
                </a14:imgProps>
              </a:ext>
              <a:ext uri="{28A0092B-C50C-407E-A947-70E740481C1C}">
                <a14:useLocalDpi xmlns:a14="http://schemas.microsoft.com/office/drawing/2010/main" val="0"/>
              </a:ext>
            </a:extLst>
          </a:blip>
          <a:srcRect/>
          <a:stretch>
            <a:fillRect/>
          </a:stretch>
        </p:blipFill>
        <p:spPr/>
      </p:pic>
      <p:grpSp>
        <p:nvGrpSpPr>
          <p:cNvPr id="2" name="Group 1" descr="Accent squares:  dark black open shape, shaded green block, and white block with text placeholder.">
            <a:extLst>
              <a:ext uri="{FF2B5EF4-FFF2-40B4-BE49-F238E27FC236}">
                <a16:creationId xmlns:a16="http://schemas.microsoft.com/office/drawing/2014/main" id="{CCC577CF-CED3-44B1-AC3E-05C2556B41F4}"/>
              </a:ext>
            </a:extLst>
          </p:cNvPr>
          <p:cNvGrpSpPr/>
          <p:nvPr/>
        </p:nvGrpSpPr>
        <p:grpSpPr>
          <a:xfrm>
            <a:off x="883522" y="408327"/>
            <a:ext cx="5276606" cy="5768636"/>
            <a:chOff x="883522" y="408327"/>
            <a:chExt cx="5276606" cy="5768636"/>
          </a:xfrm>
        </p:grpSpPr>
        <p:sp>
          <p:nvSpPr>
            <p:cNvPr id="14" name="Rectangle 13">
              <a:extLst>
                <a:ext uri="{FF2B5EF4-FFF2-40B4-BE49-F238E27FC236}">
                  <a16:creationId xmlns:a16="http://schemas.microsoft.com/office/drawing/2014/main" id="{875940B9-0338-4FFA-9747-10812F028FB7}"/>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Graphic 12" descr="Open square ">
              <a:extLst>
                <a:ext uri="{FF2B5EF4-FFF2-40B4-BE49-F238E27FC236}">
                  <a16:creationId xmlns:a16="http://schemas.microsoft.com/office/drawing/2014/main" id="{46669882-9FD4-41D7-A5A6-A4A2E44A2A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9938" y="1088572"/>
              <a:ext cx="4572000" cy="4572000"/>
            </a:xfrm>
            <a:prstGeom prst="rect">
              <a:avLst/>
            </a:prstGeom>
          </p:spPr>
        </p:pic>
        <p:sp>
          <p:nvSpPr>
            <p:cNvPr id="24" name="Rectangle 23">
              <a:extLst>
                <a:ext uri="{FF2B5EF4-FFF2-40B4-BE49-F238E27FC236}">
                  <a16:creationId xmlns:a16="http://schemas.microsoft.com/office/drawing/2014/main" id="{D4B52C7E-3049-4545-956A-6D8F73F234DB}"/>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6" name="Title 25">
            <a:extLst>
              <a:ext uri="{FF2B5EF4-FFF2-40B4-BE49-F238E27FC236}">
                <a16:creationId xmlns:a16="http://schemas.microsoft.com/office/drawing/2014/main" id="{DB4530C3-10EF-4FDE-A1B1-9DF09C2DF096}"/>
              </a:ext>
            </a:extLst>
          </p:cNvPr>
          <p:cNvSpPr>
            <a:spLocks noGrp="1"/>
          </p:cNvSpPr>
          <p:nvPr>
            <p:ph type="title"/>
          </p:nvPr>
        </p:nvSpPr>
        <p:spPr>
          <a:xfrm>
            <a:off x="838200" y="444351"/>
            <a:ext cx="4351911" cy="1107612"/>
          </a:xfrm>
        </p:spPr>
        <p:txBody>
          <a:bodyPr>
            <a:normAutofit fontScale="90000"/>
          </a:bodyPr>
          <a:lstStyle/>
          <a:p>
            <a:r>
              <a:rPr lang="en-US" sz="4400">
                <a:solidFill>
                  <a:schemeClr val="accent4"/>
                </a:solidFill>
              </a:rPr>
              <a:t>WHO I</a:t>
            </a:r>
            <a:r>
              <a:rPr lang="en-US">
                <a:solidFill>
                  <a:schemeClr val="accent4"/>
                </a:solidFill>
              </a:rPr>
              <a:t>S </a:t>
            </a:r>
            <a:r>
              <a:rPr lang="en-US" err="1">
                <a:solidFill>
                  <a:schemeClr val="accent4"/>
                </a:solidFill>
              </a:rPr>
              <a:t>a.f.s.C.M.E.</a:t>
            </a:r>
            <a:r>
              <a:rPr lang="en-US">
                <a:solidFill>
                  <a:schemeClr val="accent4"/>
                </a:solidFill>
              </a:rPr>
              <a:t>?</a:t>
            </a:r>
            <a:endParaRPr lang="en-US" sz="4400">
              <a:solidFill>
                <a:schemeClr val="accent4"/>
              </a:solidFill>
            </a:endParaRPr>
          </a:p>
        </p:txBody>
      </p:sp>
      <p:sp>
        <p:nvSpPr>
          <p:cNvPr id="27" name="Text Placeholder 26">
            <a:extLst>
              <a:ext uri="{FF2B5EF4-FFF2-40B4-BE49-F238E27FC236}">
                <a16:creationId xmlns:a16="http://schemas.microsoft.com/office/drawing/2014/main" id="{863C256D-8187-4199-952C-D2BB841598F8}"/>
              </a:ext>
            </a:extLst>
          </p:cNvPr>
          <p:cNvSpPr>
            <a:spLocks noGrp="1"/>
          </p:cNvSpPr>
          <p:nvPr>
            <p:ph type="body" idx="13"/>
          </p:nvPr>
        </p:nvSpPr>
        <p:spPr>
          <a:xfrm>
            <a:off x="838199" y="1403690"/>
            <a:ext cx="4397234" cy="4057275"/>
          </a:xfrm>
        </p:spPr>
        <p:txBody>
          <a:bodyPr>
            <a:normAutofit/>
          </a:bodyPr>
          <a:lstStyle/>
          <a:p>
            <a:endParaRPr lang="en-US"/>
          </a:p>
          <a:p>
            <a:pPr algn="l"/>
            <a:r>
              <a:rPr lang="en-US"/>
              <a:t> </a:t>
            </a:r>
            <a:r>
              <a:rPr lang="en-US">
                <a:solidFill>
                  <a:schemeClr val="accent4"/>
                </a:solidFill>
                <a:latin typeface="Times New Roman" panose="02020603050405020304" pitchFamily="18" charset="0"/>
                <a:cs typeface="Times New Roman" panose="02020603050405020304" pitchFamily="18" charset="0"/>
              </a:rPr>
              <a:t>1. </a:t>
            </a:r>
            <a:r>
              <a:rPr lang="en-US">
                <a:solidFill>
                  <a:schemeClr val="tx1"/>
                </a:solidFill>
                <a:latin typeface="Times New Roman" panose="02020603050405020304" pitchFamily="18" charset="0"/>
                <a:cs typeface="Times New Roman" panose="02020603050405020304" pitchFamily="18" charset="0"/>
              </a:rPr>
              <a:t>The American Federation of State, County, and Municipal Employees.</a:t>
            </a:r>
          </a:p>
          <a:p>
            <a:pPr algn="l"/>
            <a:endParaRPr lang="en-US">
              <a:solidFill>
                <a:schemeClr val="tx1"/>
              </a:solidFill>
              <a:latin typeface="Times New Roman" panose="02020603050405020304" pitchFamily="18" charset="0"/>
              <a:cs typeface="Times New Roman" panose="02020603050405020304" pitchFamily="18" charset="0"/>
            </a:endParaRPr>
          </a:p>
          <a:p>
            <a:pPr algn="l"/>
            <a:r>
              <a:rPr lang="en-US">
                <a:solidFill>
                  <a:schemeClr val="tx1"/>
                </a:solidFill>
                <a:latin typeface="Times New Roman" panose="02020603050405020304" pitchFamily="18" charset="0"/>
                <a:cs typeface="Times New Roman" panose="02020603050405020304" pitchFamily="18" charset="0"/>
              </a:rPr>
              <a:t> </a:t>
            </a:r>
            <a:r>
              <a:rPr lang="en-US">
                <a:solidFill>
                  <a:schemeClr val="accent4"/>
                </a:solidFill>
                <a:latin typeface="Times New Roman" panose="02020603050405020304" pitchFamily="18" charset="0"/>
                <a:cs typeface="Times New Roman" panose="02020603050405020304" pitchFamily="18" charset="0"/>
              </a:rPr>
              <a:t>2.</a:t>
            </a:r>
            <a:r>
              <a:rPr lang="en-US">
                <a:solidFill>
                  <a:schemeClr val="tx1"/>
                </a:solidFill>
                <a:latin typeface="Times New Roman" panose="02020603050405020304" pitchFamily="18" charset="0"/>
                <a:cs typeface="Times New Roman" panose="02020603050405020304" pitchFamily="18" charset="0"/>
              </a:rPr>
              <a:t>AFSCME is the everyday, behind the scenes, men and women working to keep our City moving forward into a brighter Tomorrow.</a:t>
            </a:r>
          </a:p>
        </p:txBody>
      </p:sp>
      <p:sp>
        <p:nvSpPr>
          <p:cNvPr id="12" name="Rectangle: Single Corner Snipped 11" descr="Footer box accent">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Slide Number Placeholder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4830549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wo buildings" title="two buildings">
            <a:extLst>
              <a:ext uri="{FF2B5EF4-FFF2-40B4-BE49-F238E27FC236}">
                <a16:creationId xmlns:a16="http://schemas.microsoft.com/office/drawing/2014/main" id="{59B4175B-2237-4E2B-8940-03CD8C850446}"/>
              </a:ext>
            </a:extLst>
          </p:cNvPr>
          <p:cNvPicPr>
            <a:picLocks noGrp="1" noChangeAspect="1"/>
          </p:cNvPicPr>
          <p:nvPr>
            <p:ph type="pic" idx="1"/>
          </p:nvPr>
        </p:nvPicPr>
        <p:blipFill>
          <a:blip r:embed="rId2">
            <a:extLst>
              <a:ext uri="{BEBA8EAE-BF5A-486C-A8C5-ECC9F3942E4B}">
                <a14:imgProps xmlns:a14="http://schemas.microsoft.com/office/drawing/2010/main">
                  <a14:imgLayer r:embed="rId3">
                    <a14:imgEffect>
                      <a14:brightnessContrast bright="-30000" contrast="45000"/>
                    </a14:imgEffect>
                  </a14:imgLayer>
                </a14:imgProps>
              </a:ext>
              <a:ext uri="{28A0092B-C50C-407E-A947-70E740481C1C}">
                <a14:useLocalDpi xmlns:a14="http://schemas.microsoft.com/office/drawing/2010/main" val="0"/>
              </a:ext>
            </a:extLst>
          </a:blip>
          <a:srcRect/>
          <a:stretch>
            <a:fillRect/>
          </a:stretch>
        </p:blipFill>
        <p:spPr/>
      </p:pic>
      <p:sp>
        <p:nvSpPr>
          <p:cNvPr id="12" name="Rectangle 11">
            <a:extLst>
              <a:ext uri="{FF2B5EF4-FFF2-40B4-BE49-F238E27FC236}">
                <a16:creationId xmlns:a16="http://schemas.microsoft.com/office/drawing/2014/main" id="{663F03C3-322B-449C-A477-EA1D99EDC624}"/>
              </a:ext>
            </a:extLst>
          </p:cNvPr>
          <p:cNvSpPr/>
          <p:nvPr/>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descr="White background square">
            <a:extLst>
              <a:ext uri="{FF2B5EF4-FFF2-40B4-BE49-F238E27FC236}">
                <a16:creationId xmlns:a16="http://schemas.microsoft.com/office/drawing/2014/main" id="{AA0E0CBA-1F82-43A8-9DE3-F0F883DB2D26}"/>
              </a:ext>
            </a:extLst>
          </p:cNvPr>
          <p:cNvSpPr/>
          <p:nvPr/>
        </p:nvSpPr>
        <p:spPr>
          <a:xfrm>
            <a:off x="957943" y="655467"/>
            <a:ext cx="5769428"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itle 6">
            <a:extLst>
              <a:ext uri="{FF2B5EF4-FFF2-40B4-BE49-F238E27FC236}">
                <a16:creationId xmlns:a16="http://schemas.microsoft.com/office/drawing/2014/main" id="{D5445F47-6D74-450C-BC16-998D2021AD78}"/>
              </a:ext>
            </a:extLst>
          </p:cNvPr>
          <p:cNvSpPr>
            <a:spLocks noGrp="1"/>
          </p:cNvSpPr>
          <p:nvPr>
            <p:ph type="title"/>
          </p:nvPr>
        </p:nvSpPr>
        <p:spPr/>
        <p:txBody>
          <a:bodyPr/>
          <a:lstStyle/>
          <a:p>
            <a:r>
              <a:rPr lang="en-US">
                <a:solidFill>
                  <a:schemeClr val="accent4"/>
                </a:solidFill>
              </a:rPr>
              <a:t>A Voice for the worker.</a:t>
            </a:r>
          </a:p>
        </p:txBody>
      </p:sp>
      <p:sp>
        <p:nvSpPr>
          <p:cNvPr id="8" name="Text Placeholder 7">
            <a:extLst>
              <a:ext uri="{FF2B5EF4-FFF2-40B4-BE49-F238E27FC236}">
                <a16:creationId xmlns:a16="http://schemas.microsoft.com/office/drawing/2014/main" id="{E79DECD2-B85E-4CB3-BBFB-C64131454B65}"/>
              </a:ext>
            </a:extLst>
          </p:cNvPr>
          <p:cNvSpPr>
            <a:spLocks noGrp="1"/>
          </p:cNvSpPr>
          <p:nvPr>
            <p:ph type="body" sz="half" idx="2"/>
          </p:nvPr>
        </p:nvSpPr>
        <p:spPr>
          <a:xfrm>
            <a:off x="957943" y="2723801"/>
            <a:ext cx="5138057" cy="3219800"/>
          </a:xfrm>
        </p:spPr>
        <p:txBody>
          <a:bodyPr/>
          <a:lstStyle/>
          <a:p>
            <a:r>
              <a:rPr lang="en-US"/>
              <a:t>While you are working hard to serve the citizens of our City, AFSCME Local 1180 works to serve you.</a:t>
            </a:r>
          </a:p>
          <a:p>
            <a:r>
              <a:rPr lang="en-US"/>
              <a:t>We take a team of members every year and  negotiate our pay, benefits, and working conditions with the City of Tulsa.</a:t>
            </a:r>
          </a:p>
          <a:p>
            <a:r>
              <a:rPr lang="en-US"/>
              <a:t>By Law you are covered by those contracts whether you want to be or not. We are your one and only voice in the workplace.</a:t>
            </a:r>
          </a:p>
        </p:txBody>
      </p:sp>
      <p:sp>
        <p:nvSpPr>
          <p:cNvPr id="11" name="Rectangle: Single Corner Snipped 10" descr="Footer accent block">
            <a:extLst>
              <a:ext uri="{FF2B5EF4-FFF2-40B4-BE49-F238E27FC236}">
                <a16:creationId xmlns:a16="http://schemas.microsoft.com/office/drawing/2014/main" id="{85DF53DB-409B-49FA-A52D-E30AD84AED7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5564D90B-FC4E-4781-9E54-536CECF8BA47}"/>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53282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ity Scape" title="City Scape">
            <a:extLst>
              <a:ext uri="{FF2B5EF4-FFF2-40B4-BE49-F238E27FC236}">
                <a16:creationId xmlns:a16="http://schemas.microsoft.com/office/drawing/2014/main" id="{5E06080F-9F80-49D4-9D28-F3FD457E4278}"/>
              </a:ext>
            </a:extLst>
          </p:cNvPr>
          <p:cNvPicPr>
            <a:picLocks noGrp="1" noChangeAspect="1"/>
          </p:cNvPicPr>
          <p:nvPr>
            <p:ph type="pic" sz="quarter" idx="15"/>
          </p:nvPr>
        </p:nvPicPr>
        <p:blipFill>
          <a:blip r:embed="rId2">
            <a:extLst>
              <a:ext uri="{BEBA8EAE-BF5A-486C-A8C5-ECC9F3942E4B}">
                <a14:imgProps xmlns:a14="http://schemas.microsoft.com/office/drawing/2010/main">
                  <a14:imgLayer r:embed="rId3">
                    <a14:imgEffect>
                      <a14:brightnessContrast bright="-25000" contrast="18000"/>
                    </a14:imgEffect>
                  </a14:imgLayer>
                </a14:imgProps>
              </a:ext>
              <a:ext uri="{28A0092B-C50C-407E-A947-70E740481C1C}">
                <a14:useLocalDpi xmlns:a14="http://schemas.microsoft.com/office/drawing/2010/main" val="0"/>
              </a:ext>
            </a:extLst>
          </a:blip>
          <a:srcRect/>
          <a:stretch>
            <a:fillRect/>
          </a:stretch>
        </p:blipFill>
        <p:spPr/>
      </p:pic>
      <p:grpSp>
        <p:nvGrpSpPr>
          <p:cNvPr id="31" name="Group 30" descr="Accent squares:  dark black open shape, shaded green block, and white block with text placeholder.">
            <a:extLst>
              <a:ext uri="{FF2B5EF4-FFF2-40B4-BE49-F238E27FC236}">
                <a16:creationId xmlns:a16="http://schemas.microsoft.com/office/drawing/2014/main" id="{CDA17D7C-7C63-439C-8B50-C9B0F0F9AAF7}"/>
              </a:ext>
            </a:extLst>
          </p:cNvPr>
          <p:cNvGrpSpPr/>
          <p:nvPr/>
        </p:nvGrpSpPr>
        <p:grpSpPr>
          <a:xfrm flipH="1">
            <a:off x="4115984" y="252563"/>
            <a:ext cx="7433283" cy="5995838"/>
            <a:chOff x="252031" y="391887"/>
            <a:chExt cx="7433283" cy="6215741"/>
          </a:xfrm>
        </p:grpSpPr>
        <p:sp>
          <p:nvSpPr>
            <p:cNvPr id="32" name="Rectangle 31">
              <a:extLst>
                <a:ext uri="{FF2B5EF4-FFF2-40B4-BE49-F238E27FC236}">
                  <a16:creationId xmlns:a16="http://schemas.microsoft.com/office/drawing/2014/main" id="{32FD79E9-DA87-4AE3-AB4F-454E8B1C7E28}"/>
                </a:ext>
              </a:extLst>
            </p:cNvPr>
            <p:cNvSpPr/>
            <p:nvPr userDrawn="1"/>
          </p:nvSpPr>
          <p:spPr>
            <a:xfrm>
              <a:off x="609600" y="391887"/>
              <a:ext cx="7075714" cy="5878284"/>
            </a:xfrm>
            <a:prstGeom prst="rect">
              <a:avLst/>
            </a:prstGeom>
            <a:noFill/>
            <a:ln w="127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C0DB13C1-B4FB-4D33-A199-5BB34983AB47}"/>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97CAE694-E5D7-45D8-80CE-4067B6610E53}"/>
                </a:ext>
              </a:extLst>
            </p:cNvPr>
            <p:cNvSpPr/>
            <p:nvPr userDrawn="1"/>
          </p:nvSpPr>
          <p:spPr>
            <a:xfrm>
              <a:off x="252031" y="655467"/>
              <a:ext cx="6475341"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 name="Title 6">
            <a:extLst>
              <a:ext uri="{FF2B5EF4-FFF2-40B4-BE49-F238E27FC236}">
                <a16:creationId xmlns:a16="http://schemas.microsoft.com/office/drawing/2014/main" id="{D5445F47-6D74-450C-BC16-998D2021AD78}"/>
              </a:ext>
            </a:extLst>
          </p:cNvPr>
          <p:cNvSpPr>
            <a:spLocks noGrp="1"/>
          </p:cNvSpPr>
          <p:nvPr>
            <p:ph type="title"/>
          </p:nvPr>
        </p:nvSpPr>
        <p:spPr/>
        <p:txBody>
          <a:bodyPr/>
          <a:lstStyle/>
          <a:p>
            <a:r>
              <a:rPr lang="en-US">
                <a:solidFill>
                  <a:schemeClr val="accent4"/>
                </a:solidFill>
              </a:rPr>
              <a:t>A Local Voice</a:t>
            </a:r>
          </a:p>
        </p:txBody>
      </p:sp>
      <p:sp>
        <p:nvSpPr>
          <p:cNvPr id="9" name="Text Placeholder 8">
            <a:extLst>
              <a:ext uri="{FF2B5EF4-FFF2-40B4-BE49-F238E27FC236}">
                <a16:creationId xmlns:a16="http://schemas.microsoft.com/office/drawing/2014/main" id="{4744B28E-5E14-4A77-AD4F-C979905862BF}"/>
              </a:ext>
            </a:extLst>
          </p:cNvPr>
          <p:cNvSpPr>
            <a:spLocks noGrp="1"/>
          </p:cNvSpPr>
          <p:nvPr>
            <p:ph type="body" idx="13"/>
          </p:nvPr>
        </p:nvSpPr>
        <p:spPr/>
        <p:txBody>
          <a:bodyPr/>
          <a:lstStyle/>
          <a:p>
            <a:r>
              <a:rPr lang="en-US"/>
              <a:t> </a:t>
            </a:r>
            <a:r>
              <a:rPr lang="en-US">
                <a:solidFill>
                  <a:schemeClr val="accent4"/>
                </a:solidFill>
              </a:rPr>
              <a:t>AFSCME LOCAL 1180 TULSA</a:t>
            </a:r>
            <a:endParaRPr lang="en-US"/>
          </a:p>
        </p:txBody>
      </p:sp>
      <p:sp>
        <p:nvSpPr>
          <p:cNvPr id="4" name="Content Placeholder 3">
            <a:extLst>
              <a:ext uri="{FF2B5EF4-FFF2-40B4-BE49-F238E27FC236}">
                <a16:creationId xmlns:a16="http://schemas.microsoft.com/office/drawing/2014/main" id="{2885A4AC-9AA0-4EFF-8162-609223BF5D70}"/>
              </a:ext>
            </a:extLst>
          </p:cNvPr>
          <p:cNvSpPr>
            <a:spLocks noGrp="1"/>
          </p:cNvSpPr>
          <p:nvPr>
            <p:ph idx="1"/>
          </p:nvPr>
        </p:nvSpPr>
        <p:spPr>
          <a:xfrm>
            <a:off x="5510539" y="1962673"/>
            <a:ext cx="6117771" cy="3960210"/>
          </a:xfrm>
        </p:spPr>
        <p:txBody>
          <a:bodyPr>
            <a:normAutofit/>
          </a:bodyPr>
          <a:lstStyle/>
          <a:p>
            <a:pPr marL="0" indent="0">
              <a:buNone/>
            </a:pPr>
            <a:r>
              <a:rPr lang="en-US"/>
              <a:t>Is supported by AFSCME International consisting of approximately 3,400 local unions and 58 councils and affiliates in 46 states, the District of Columbia and Puerto Rico.</a:t>
            </a:r>
          </a:p>
          <a:p>
            <a:pPr marL="0" indent="0">
              <a:buNone/>
            </a:pPr>
            <a:r>
              <a:rPr lang="en-US"/>
              <a:t>We are a proud part of  the 1.5 million AFSCME members in the United States.</a:t>
            </a:r>
          </a:p>
          <a:p>
            <a:pPr marL="0" indent="0">
              <a:buNone/>
            </a:pPr>
            <a:r>
              <a:rPr lang="en-US"/>
              <a:t>All of our Local Union Officers are elected by the Members from the Membership here at the City of Tulsa, we work everyday right by your side, serving our City and our Members. </a:t>
            </a:r>
          </a:p>
          <a:p>
            <a:pPr marL="0" indent="0">
              <a:buNone/>
            </a:pPr>
            <a:r>
              <a:rPr lang="en-US"/>
              <a:t>Our Local Office is located at 1285 S Detroit Ave right here in Tulsa</a:t>
            </a:r>
          </a:p>
          <a:p>
            <a:pPr marL="0" indent="0">
              <a:buNone/>
            </a:pPr>
            <a:endParaRPr lang="en-US"/>
          </a:p>
        </p:txBody>
      </p:sp>
      <p:sp>
        <p:nvSpPr>
          <p:cNvPr id="11" name="Rectangle: Single Corner Snipped 10" descr="Footer accent box">
            <a:extLst>
              <a:ext uri="{FF2B5EF4-FFF2-40B4-BE49-F238E27FC236}">
                <a16:creationId xmlns:a16="http://schemas.microsoft.com/office/drawing/2014/main" id="{851F9C8F-B284-4FE9-A76C-49BE3BEE3853}"/>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Slide Number Placeholder 5">
            <a:extLst>
              <a:ext uri="{FF2B5EF4-FFF2-40B4-BE49-F238E27FC236}">
                <a16:creationId xmlns:a16="http://schemas.microsoft.com/office/drawing/2014/main" id="{75EF0122-21C6-4139-B8D0-688B2553C487}"/>
              </a:ext>
            </a:extLst>
          </p:cNvPr>
          <p:cNvSpPr>
            <a:spLocks noGrp="1"/>
          </p:cNvSpPr>
          <p:nvPr>
            <p:ph type="sldNum" sz="quarter" idx="17"/>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973459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33542F-D085-445E-BEBE-DEE6D4F79CAD}"/>
              </a:ext>
            </a:extLst>
          </p:cNvPr>
          <p:cNvSpPr>
            <a:spLocks noGrp="1"/>
          </p:cNvSpPr>
          <p:nvPr>
            <p:ph type="body" idx="1"/>
          </p:nvPr>
        </p:nvSpPr>
        <p:spPr/>
        <p:txBody>
          <a:bodyPr/>
          <a:lstStyle/>
          <a:p>
            <a:r>
              <a:rPr lang="en-US"/>
              <a:t>NON-MEMBER</a:t>
            </a:r>
          </a:p>
        </p:txBody>
      </p:sp>
      <p:sp>
        <p:nvSpPr>
          <p:cNvPr id="5" name="Content Placeholder 4">
            <a:extLst>
              <a:ext uri="{FF2B5EF4-FFF2-40B4-BE49-F238E27FC236}">
                <a16:creationId xmlns:a16="http://schemas.microsoft.com/office/drawing/2014/main" id="{FDF153A6-0E4B-417F-85BB-FD8402B100BD}"/>
              </a:ext>
            </a:extLst>
          </p:cNvPr>
          <p:cNvSpPr>
            <a:spLocks noGrp="1"/>
          </p:cNvSpPr>
          <p:nvPr>
            <p:ph sz="half" idx="2"/>
          </p:nvPr>
        </p:nvSpPr>
        <p:spPr/>
        <p:txBody>
          <a:bodyPr/>
          <a:lstStyle/>
          <a:p>
            <a:r>
              <a:rPr lang="en-US"/>
              <a:t>Covered under AFSCME Negotiated Contracts.</a:t>
            </a:r>
          </a:p>
        </p:txBody>
      </p:sp>
      <p:sp>
        <p:nvSpPr>
          <p:cNvPr id="6" name="Text Placeholder 5">
            <a:extLst>
              <a:ext uri="{FF2B5EF4-FFF2-40B4-BE49-F238E27FC236}">
                <a16:creationId xmlns:a16="http://schemas.microsoft.com/office/drawing/2014/main" id="{89C32B2A-F443-47DA-A5C9-E0CCEC6C2F29}"/>
              </a:ext>
            </a:extLst>
          </p:cNvPr>
          <p:cNvSpPr>
            <a:spLocks noGrp="1"/>
          </p:cNvSpPr>
          <p:nvPr>
            <p:ph type="body" idx="13"/>
          </p:nvPr>
        </p:nvSpPr>
        <p:spPr/>
        <p:txBody>
          <a:bodyPr/>
          <a:lstStyle/>
          <a:p>
            <a:r>
              <a:rPr lang="en-US">
                <a:solidFill>
                  <a:schemeClr val="accent4"/>
                </a:solidFill>
              </a:rPr>
              <a:t>MEMBER</a:t>
            </a:r>
          </a:p>
        </p:txBody>
      </p:sp>
      <p:sp>
        <p:nvSpPr>
          <p:cNvPr id="7" name="Content Placeholder 6">
            <a:extLst>
              <a:ext uri="{FF2B5EF4-FFF2-40B4-BE49-F238E27FC236}">
                <a16:creationId xmlns:a16="http://schemas.microsoft.com/office/drawing/2014/main" id="{53DDF559-AB16-43D3-96DE-5FD6A71C1A24}"/>
              </a:ext>
            </a:extLst>
          </p:cNvPr>
          <p:cNvSpPr>
            <a:spLocks noGrp="1"/>
          </p:cNvSpPr>
          <p:nvPr>
            <p:ph sz="half" idx="14"/>
          </p:nvPr>
        </p:nvSpPr>
        <p:spPr>
          <a:xfrm>
            <a:off x="8153400" y="1885044"/>
            <a:ext cx="3464717" cy="4525167"/>
          </a:xfrm>
        </p:spPr>
        <p:txBody>
          <a:bodyPr>
            <a:normAutofit lnSpcReduction="10000"/>
          </a:bodyPr>
          <a:lstStyle/>
          <a:p>
            <a:r>
              <a:rPr lang="en-US">
                <a:solidFill>
                  <a:schemeClr val="accent4"/>
                </a:solidFill>
              </a:rPr>
              <a:t>The Right to Vote whether to accept or reject the Negotiated contracts.</a:t>
            </a:r>
          </a:p>
          <a:p>
            <a:r>
              <a:rPr lang="en-US">
                <a:solidFill>
                  <a:schemeClr val="accent4"/>
                </a:solidFill>
              </a:rPr>
              <a:t>The right to special discounts and benefits designed for members such as a Free Online Associates Degree, a free $3000.00 Accidental Death and Dismemberment Insurance Policy, access to Free Legal advice from our Local Union Attorneys and much more. </a:t>
            </a:r>
          </a:p>
          <a:p>
            <a:r>
              <a:rPr lang="en-US">
                <a:solidFill>
                  <a:schemeClr val="accent4"/>
                </a:solidFill>
              </a:rPr>
              <a:t>Open Pathways for your Voice to be heard.</a:t>
            </a:r>
          </a:p>
        </p:txBody>
      </p:sp>
      <p:pic>
        <p:nvPicPr>
          <p:cNvPr id="10" name="Picture Placeholder 9" descr="two buildings" title="two buildings">
            <a:extLst>
              <a:ext uri="{FF2B5EF4-FFF2-40B4-BE49-F238E27FC236}">
                <a16:creationId xmlns:a16="http://schemas.microsoft.com/office/drawing/2014/main" id="{2F31814F-08FA-4F6F-AB72-C15E456914A6}"/>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a:stretch>
            <a:fillRect/>
          </a:stretch>
        </p:blipFill>
        <p:spPr/>
      </p:pic>
      <p:sp>
        <p:nvSpPr>
          <p:cNvPr id="30" name="Slide Number Placeholder 29">
            <a:extLst>
              <a:ext uri="{FF2B5EF4-FFF2-40B4-BE49-F238E27FC236}">
                <a16:creationId xmlns:a16="http://schemas.microsoft.com/office/drawing/2014/main" id="{2F6ECD0F-66E9-4D96-8436-105A25A341A2}"/>
              </a:ext>
            </a:extLst>
          </p:cNvPr>
          <p:cNvSpPr>
            <a:spLocks noGrp="1"/>
          </p:cNvSpPr>
          <p:nvPr>
            <p:ph type="sldNum"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8" name="Title 37" hidden="1">
            <a:extLst>
              <a:ext uri="{FF2B5EF4-FFF2-40B4-BE49-F238E27FC236}">
                <a16:creationId xmlns:a16="http://schemas.microsoft.com/office/drawing/2014/main" id="{4C646910-F4B3-42FF-94CF-BEAFDD606400}"/>
              </a:ext>
            </a:extLst>
          </p:cNvPr>
          <p:cNvSpPr>
            <a:spLocks noGrp="1"/>
          </p:cNvSpPr>
          <p:nvPr>
            <p:ph type="title"/>
          </p:nvPr>
        </p:nvSpPr>
        <p:spPr/>
        <p:txBody>
          <a:bodyPr/>
          <a:lstStyle/>
          <a:p>
            <a:r>
              <a:rPr lang="en-US"/>
              <a:t>Title</a:t>
            </a:r>
          </a:p>
        </p:txBody>
      </p:sp>
    </p:spTree>
    <p:extLst>
      <p:ext uri="{BB962C8B-B14F-4D97-AF65-F5344CB8AC3E}">
        <p14:creationId xmlns:p14="http://schemas.microsoft.com/office/powerpoint/2010/main" val="317438146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ADB54-3897-4872-B9B3-1888BB60FDFF}"/>
              </a:ext>
            </a:extLst>
          </p:cNvPr>
          <p:cNvSpPr>
            <a:spLocks noGrp="1"/>
          </p:cNvSpPr>
          <p:nvPr>
            <p:ph type="title"/>
          </p:nvPr>
        </p:nvSpPr>
        <p:spPr>
          <a:xfrm>
            <a:off x="599167" y="1099002"/>
            <a:ext cx="4226024" cy="905966"/>
          </a:xfrm>
        </p:spPr>
        <p:txBody>
          <a:bodyPr/>
          <a:lstStyle/>
          <a:p>
            <a:r>
              <a:rPr lang="en-US">
                <a:solidFill>
                  <a:schemeClr val="accent4"/>
                </a:solidFill>
              </a:rPr>
              <a:t>How to Become A Member?</a:t>
            </a:r>
          </a:p>
        </p:txBody>
      </p:sp>
      <p:sp>
        <p:nvSpPr>
          <p:cNvPr id="4" name="Text Placeholder 3">
            <a:extLst>
              <a:ext uri="{FF2B5EF4-FFF2-40B4-BE49-F238E27FC236}">
                <a16:creationId xmlns:a16="http://schemas.microsoft.com/office/drawing/2014/main" id="{46E2CC9E-302A-4500-B0E3-4BE84867E197}"/>
              </a:ext>
            </a:extLst>
          </p:cNvPr>
          <p:cNvSpPr>
            <a:spLocks noGrp="1"/>
          </p:cNvSpPr>
          <p:nvPr>
            <p:ph type="body" idx="13"/>
          </p:nvPr>
        </p:nvSpPr>
        <p:spPr>
          <a:xfrm>
            <a:off x="611804" y="2004968"/>
            <a:ext cx="4197802" cy="306583"/>
          </a:xfrm>
        </p:spPr>
        <p:txBody>
          <a:bodyPr/>
          <a:lstStyle/>
          <a:p>
            <a:endParaRPr lang="en-US"/>
          </a:p>
        </p:txBody>
      </p:sp>
      <p:sp>
        <p:nvSpPr>
          <p:cNvPr id="3" name="Content Placeholder 2">
            <a:extLst>
              <a:ext uri="{FF2B5EF4-FFF2-40B4-BE49-F238E27FC236}">
                <a16:creationId xmlns:a16="http://schemas.microsoft.com/office/drawing/2014/main" id="{A999491B-46DB-4307-8E1A-E1066E4FBAEB}"/>
              </a:ext>
            </a:extLst>
          </p:cNvPr>
          <p:cNvSpPr>
            <a:spLocks noGrp="1"/>
          </p:cNvSpPr>
          <p:nvPr>
            <p:ph idx="1"/>
          </p:nvPr>
        </p:nvSpPr>
        <p:spPr>
          <a:xfrm>
            <a:off x="484660" y="2530030"/>
            <a:ext cx="4226024" cy="3857329"/>
          </a:xfrm>
        </p:spPr>
        <p:txBody>
          <a:bodyPr vert="horz" lIns="0" tIns="45720" rIns="0" bIns="45720" rtlCol="0" anchor="t">
            <a:normAutofit/>
          </a:bodyPr>
          <a:lstStyle/>
          <a:p>
            <a:pPr marL="0" indent="0">
              <a:buNone/>
            </a:pPr>
            <a:r>
              <a:rPr lang="en-US" dirty="0"/>
              <a:t>All you have to do to be a member is fill out our Membership Application Form and turn it in to either our Local Office or to the Union Shop Steward who covers your area.  ( A Call to the Union Office will put you in contact with a Steward overseeing your work area. 918-584-0334 ) There is Monthly Membership dues that is automatically deducted from your paycheck every two weeks for the amount of</a:t>
            </a:r>
            <a:r>
              <a:rPr lang="en-US"/>
              <a:t> $19.05</a:t>
            </a:r>
          </a:p>
        </p:txBody>
      </p:sp>
      <p:sp>
        <p:nvSpPr>
          <p:cNvPr id="8" name="Slide Number Placeholder 7">
            <a:extLst>
              <a:ext uri="{FF2B5EF4-FFF2-40B4-BE49-F238E27FC236}">
                <a16:creationId xmlns:a16="http://schemas.microsoft.com/office/drawing/2014/main" id="{69D39C07-CD0F-4304-9E26-F1075415EBEF}"/>
              </a:ext>
            </a:extLst>
          </p:cNvPr>
          <p:cNvSpPr>
            <a:spLocks noGrp="1"/>
          </p:cNvSpPr>
          <p:nvPr>
            <p:ph type="sldNum" sz="quarter" idx="1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3" name="Content Placeholder 12">
            <a:extLst>
              <a:ext uri="{FF2B5EF4-FFF2-40B4-BE49-F238E27FC236}">
                <a16:creationId xmlns:a16="http://schemas.microsoft.com/office/drawing/2014/main" id="{A611B99C-AAEB-4266-9FA8-8706D6D24C54}"/>
              </a:ext>
            </a:extLst>
          </p:cNvPr>
          <p:cNvSpPr>
            <a:spLocks noGrp="1"/>
          </p:cNvSpPr>
          <p:nvPr>
            <p:ph sz="quarter" idx="16"/>
          </p:nvPr>
        </p:nvSpPr>
        <p:spPr>
          <a:xfrm>
            <a:off x="6487031" y="470641"/>
            <a:ext cx="5220309" cy="5916718"/>
          </a:xfrm>
        </p:spPr>
        <p:txBody>
          <a:bodyPr/>
          <a:lstStyle/>
          <a:p>
            <a:pPr marL="0" indent="0" algn="ctr">
              <a:buNone/>
            </a:pPr>
            <a:r>
              <a:rPr lang="en-US">
                <a:solidFill>
                  <a:schemeClr val="accent4"/>
                </a:solidFill>
              </a:rPr>
              <a:t>Ways to Connect.</a:t>
            </a:r>
          </a:p>
          <a:p>
            <a:pPr marL="0" indent="0">
              <a:buNone/>
            </a:pPr>
            <a:r>
              <a:rPr lang="en-US" sz="2400">
                <a:solidFill>
                  <a:schemeClr val="accent4"/>
                </a:solidFill>
              </a:rPr>
              <a:t>Monthly Membership Meeting</a:t>
            </a:r>
          </a:p>
          <a:p>
            <a:pPr marL="0" indent="0">
              <a:buNone/>
            </a:pPr>
            <a:r>
              <a:rPr lang="en-US" sz="2400">
                <a:solidFill>
                  <a:schemeClr val="accent4"/>
                </a:solidFill>
              </a:rPr>
              <a:t>4</a:t>
            </a:r>
            <a:r>
              <a:rPr lang="en-US" sz="2400" baseline="30000">
                <a:solidFill>
                  <a:schemeClr val="accent4"/>
                </a:solidFill>
              </a:rPr>
              <a:t>th</a:t>
            </a:r>
            <a:r>
              <a:rPr lang="en-US" sz="2400">
                <a:solidFill>
                  <a:schemeClr val="accent4"/>
                </a:solidFill>
              </a:rPr>
              <a:t> Tuesday of every Month @ 6:00 PM 1285 S. Detroit Ave.</a:t>
            </a:r>
          </a:p>
          <a:p>
            <a:pPr marL="0" indent="0">
              <a:buNone/>
            </a:pPr>
            <a:r>
              <a:rPr lang="en-US">
                <a:solidFill>
                  <a:schemeClr val="accent4"/>
                </a:solidFill>
              </a:rPr>
              <a:t>     </a:t>
            </a:r>
          </a:p>
          <a:p>
            <a:pPr marL="0" indent="0">
              <a:buNone/>
            </a:pPr>
            <a:r>
              <a:rPr lang="en-US">
                <a:solidFill>
                  <a:schemeClr val="accent4"/>
                </a:solidFill>
              </a:rPr>
              <a:t>        1180tulsa.org          </a:t>
            </a:r>
          </a:p>
          <a:p>
            <a:pPr marL="0" indent="0">
              <a:buNone/>
            </a:pPr>
            <a:endParaRPr lang="en-US">
              <a:solidFill>
                <a:schemeClr val="accent4"/>
              </a:solidFill>
            </a:endParaRPr>
          </a:p>
          <a:p>
            <a:pPr marL="0" indent="0">
              <a:buNone/>
            </a:pPr>
            <a:r>
              <a:rPr lang="en-US">
                <a:solidFill>
                  <a:schemeClr val="accent4"/>
                </a:solidFill>
              </a:rPr>
              <a:t>                  </a:t>
            </a:r>
          </a:p>
          <a:p>
            <a:pPr marL="0" indent="0">
              <a:buNone/>
            </a:pPr>
            <a:r>
              <a:rPr lang="en-US">
                <a:solidFill>
                  <a:schemeClr val="accent4"/>
                </a:solidFill>
              </a:rPr>
              <a:t>                   Tulsa AFSCME      </a:t>
            </a:r>
          </a:p>
          <a:p>
            <a:pPr marL="0" indent="0">
              <a:buNone/>
            </a:pPr>
            <a:endParaRPr lang="en-US">
              <a:solidFill>
                <a:schemeClr val="accent4"/>
              </a:solidFill>
            </a:endParaRPr>
          </a:p>
          <a:p>
            <a:pPr marL="0" indent="0">
              <a:buNone/>
            </a:pPr>
            <a:r>
              <a:rPr lang="en-US">
                <a:solidFill>
                  <a:schemeClr val="accent4"/>
                </a:solidFill>
              </a:rPr>
              <a:t>    @afscme1180</a:t>
            </a:r>
          </a:p>
          <a:p>
            <a:pPr marL="0" indent="0">
              <a:buNone/>
            </a:pPr>
            <a:endParaRPr lang="en-US">
              <a:solidFill>
                <a:schemeClr val="accent4"/>
              </a:solidFill>
            </a:endParaRPr>
          </a:p>
          <a:p>
            <a:pPr marL="0" indent="0">
              <a:buNone/>
            </a:pPr>
            <a:endParaRPr lang="en-US">
              <a:solidFill>
                <a:schemeClr val="accent4"/>
              </a:solidFill>
            </a:endParaRPr>
          </a:p>
          <a:p>
            <a:pPr marL="0" indent="0">
              <a:buNone/>
            </a:pPr>
            <a:endParaRPr lang="en-US">
              <a:solidFill>
                <a:schemeClr val="accent4"/>
              </a:solidFill>
            </a:endParaRPr>
          </a:p>
          <a:p>
            <a:pPr marL="0" indent="0">
              <a:buNone/>
            </a:pPr>
            <a:endParaRPr lang="en-US">
              <a:solidFill>
                <a:schemeClr val="accent4"/>
              </a:solidFill>
            </a:endParaRPr>
          </a:p>
          <a:p>
            <a:pPr marL="0" indent="0">
              <a:buNone/>
            </a:pPr>
            <a:endParaRPr lang="en-US">
              <a:solidFill>
                <a:schemeClr val="accent4"/>
              </a:solidFill>
            </a:endParaRPr>
          </a:p>
        </p:txBody>
      </p:sp>
      <p:pic>
        <p:nvPicPr>
          <p:cNvPr id="14" name="Picture 13">
            <a:extLst>
              <a:ext uri="{FF2B5EF4-FFF2-40B4-BE49-F238E27FC236}">
                <a16:creationId xmlns:a16="http://schemas.microsoft.com/office/drawing/2014/main" id="{C7CF9438-FC86-4F27-8857-98F0783F56BB}"/>
              </a:ext>
            </a:extLst>
          </p:cNvPr>
          <p:cNvPicPr>
            <a:picLocks noChangeAspect="1"/>
          </p:cNvPicPr>
          <p:nvPr/>
        </p:nvPicPr>
        <p:blipFill>
          <a:blip r:embed="rId2"/>
          <a:stretch>
            <a:fillRect/>
          </a:stretch>
        </p:blipFill>
        <p:spPr>
          <a:xfrm>
            <a:off x="7190638" y="4234856"/>
            <a:ext cx="636291" cy="447676"/>
          </a:xfrm>
          <a:prstGeom prst="rect">
            <a:avLst/>
          </a:prstGeom>
        </p:spPr>
      </p:pic>
      <p:pic>
        <p:nvPicPr>
          <p:cNvPr id="15" name="Picture 14">
            <a:extLst>
              <a:ext uri="{FF2B5EF4-FFF2-40B4-BE49-F238E27FC236}">
                <a16:creationId xmlns:a16="http://schemas.microsoft.com/office/drawing/2014/main" id="{073E91E5-84BB-4F7E-95A2-557880F524DF}"/>
              </a:ext>
            </a:extLst>
          </p:cNvPr>
          <p:cNvPicPr>
            <a:picLocks noChangeAspect="1"/>
          </p:cNvPicPr>
          <p:nvPr/>
        </p:nvPicPr>
        <p:blipFill>
          <a:blip r:embed="rId3"/>
          <a:stretch>
            <a:fillRect/>
          </a:stretch>
        </p:blipFill>
        <p:spPr>
          <a:xfrm>
            <a:off x="9519293" y="5238870"/>
            <a:ext cx="970216" cy="689265"/>
          </a:xfrm>
          <a:prstGeom prst="rect">
            <a:avLst/>
          </a:prstGeom>
        </p:spPr>
      </p:pic>
      <p:pic>
        <p:nvPicPr>
          <p:cNvPr id="17" name="Picture 16">
            <a:extLst>
              <a:ext uri="{FF2B5EF4-FFF2-40B4-BE49-F238E27FC236}">
                <a16:creationId xmlns:a16="http://schemas.microsoft.com/office/drawing/2014/main" id="{D6937FD0-B4E1-4A7B-8D81-6C8CEE9B7C0E}"/>
              </a:ext>
            </a:extLst>
          </p:cNvPr>
          <p:cNvPicPr>
            <a:picLocks noChangeAspect="1"/>
          </p:cNvPicPr>
          <p:nvPr/>
        </p:nvPicPr>
        <p:blipFill>
          <a:blip r:embed="rId4"/>
          <a:stretch>
            <a:fillRect/>
          </a:stretch>
        </p:blipFill>
        <p:spPr>
          <a:xfrm>
            <a:off x="9648347" y="2673230"/>
            <a:ext cx="568548" cy="568548"/>
          </a:xfrm>
          <a:prstGeom prst="rect">
            <a:avLst/>
          </a:prstGeom>
        </p:spPr>
      </p:pic>
    </p:spTree>
    <p:extLst>
      <p:ext uri="{BB962C8B-B14F-4D97-AF65-F5344CB8AC3E}">
        <p14:creationId xmlns:p14="http://schemas.microsoft.com/office/powerpoint/2010/main" val="86947041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7">
            <a:extLst>
              <a:ext uri="{FF2B5EF4-FFF2-40B4-BE49-F238E27FC236}">
                <a16:creationId xmlns:a16="http://schemas.microsoft.com/office/drawing/2014/main" id="{6D48924D-AF76-42DB-A2BD-A16A6E0D1248}"/>
              </a:ext>
            </a:extLst>
          </p:cNvPr>
          <p:cNvSpPr txBox="1">
            <a:spLocks/>
          </p:cNvSpPr>
          <p:nvPr/>
        </p:nvSpPr>
        <p:spPr>
          <a:xfrm>
            <a:off x="0" y="2590800"/>
            <a:ext cx="12192000" cy="533400"/>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indent="0" algn="ctr">
              <a:lnSpc>
                <a:spcPts val="5400"/>
              </a:lnSpc>
              <a:spcBef>
                <a:spcPts val="1500"/>
              </a:spcBef>
              <a:buFontTx/>
              <a:buNone/>
            </a:pPr>
            <a:r>
              <a:rPr lang="en-US" sz="5800" b="1" kern="0" cap="all">
                <a:solidFill>
                  <a:schemeClr val="bg1"/>
                </a:solidFill>
                <a:latin typeface="HelveticaNeueLT Std Med" panose="020B0604020202020204" pitchFamily="34" charset="0"/>
              </a:rPr>
              <a:t>Thank </a:t>
            </a:r>
            <a:r>
              <a:rPr lang="en-US" sz="5800" b="1" kern="0" cap="all" err="1">
                <a:solidFill>
                  <a:schemeClr val="bg1"/>
                </a:solidFill>
                <a:latin typeface="HelveticaNeueLT Std Med" panose="020B0604020202020204" pitchFamily="34" charset="0"/>
              </a:rPr>
              <a:t>YOu</a:t>
            </a:r>
            <a:endParaRPr lang="en-US" sz="5800" b="1" kern="0" cap="all">
              <a:solidFill>
                <a:schemeClr val="bg1"/>
              </a:solidFill>
              <a:latin typeface="HelveticaNeueLT Std Med" panose="020B0604020202020204" pitchFamily="34" charset="0"/>
            </a:endParaRPr>
          </a:p>
          <a:p>
            <a:pPr marL="0" indent="0">
              <a:spcBef>
                <a:spcPts val="1500"/>
              </a:spcBef>
              <a:buFontTx/>
              <a:buNone/>
            </a:pPr>
            <a:endParaRPr lang="en-US" kern="0"/>
          </a:p>
        </p:txBody>
      </p:sp>
    </p:spTree>
    <p:extLst>
      <p:ext uri="{BB962C8B-B14F-4D97-AF65-F5344CB8AC3E}">
        <p14:creationId xmlns:p14="http://schemas.microsoft.com/office/powerpoint/2010/main" val="329298521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DF7E3CB-E302-4489-B8A0-0FBE534710B4}"/>
              </a:ext>
            </a:extLst>
          </p:cNvPr>
          <p:cNvGraphicFramePr>
            <a:graphicFrameLocks noGrp="1"/>
          </p:cNvGraphicFramePr>
          <p:nvPr>
            <p:ph idx="1"/>
          </p:nvPr>
        </p:nvGraphicFramePr>
        <p:xfrm>
          <a:off x="508000" y="1888067"/>
          <a:ext cx="111760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D720536B-53E3-41DE-8913-2A3799A21492}"/>
              </a:ext>
            </a:extLst>
          </p:cNvPr>
          <p:cNvSpPr>
            <a:spLocks noGrp="1"/>
          </p:cNvSpPr>
          <p:nvPr>
            <p:ph type="title"/>
          </p:nvPr>
        </p:nvSpPr>
        <p:spPr/>
        <p:txBody>
          <a:bodyPr/>
          <a:lstStyle/>
          <a:p>
            <a:r>
              <a:rPr lang="en-US"/>
              <a:t>JOURNEY TO EXCELLENCE</a:t>
            </a:r>
          </a:p>
        </p:txBody>
      </p:sp>
    </p:spTree>
    <p:extLst>
      <p:ext uri="{BB962C8B-B14F-4D97-AF65-F5344CB8AC3E}">
        <p14:creationId xmlns:p14="http://schemas.microsoft.com/office/powerpoint/2010/main" val="410762794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4D8A7CF-9280-465C-82FE-2CAF6DC776D8}"/>
              </a:ext>
            </a:extLst>
          </p:cNvPr>
          <p:cNvSpPr>
            <a:spLocks noGrp="1"/>
          </p:cNvSpPr>
          <p:nvPr>
            <p:ph idx="1"/>
          </p:nvPr>
        </p:nvSpPr>
        <p:spPr>
          <a:xfrm>
            <a:off x="508000" y="1888067"/>
            <a:ext cx="11176000" cy="4267200"/>
          </a:xfrm>
        </p:spPr>
        <p:txBody>
          <a:bodyPr/>
          <a:lstStyle/>
          <a:p>
            <a:r>
              <a:rPr lang="en-US"/>
              <a:t>Teams form around data problems</a:t>
            </a:r>
          </a:p>
          <a:p>
            <a:r>
              <a:rPr lang="en-US"/>
              <a:t>12 weeks to work on projects</a:t>
            </a:r>
          </a:p>
          <a:p>
            <a:pPr marL="0" indent="0">
              <a:buNone/>
            </a:pPr>
            <a:r>
              <a:rPr lang="en-US"/>
              <a:t>	Examples Projects</a:t>
            </a:r>
          </a:p>
          <a:p>
            <a:r>
              <a:rPr lang="en-US" sz="2400" b="0"/>
              <a:t>Reducing 911 Call Wait Times</a:t>
            </a:r>
          </a:p>
          <a:p>
            <a:r>
              <a:rPr lang="en-US" sz="2400" b="0"/>
              <a:t>Effects of Zoning on Sales Tax</a:t>
            </a:r>
          </a:p>
          <a:p>
            <a:r>
              <a:rPr lang="en-US" sz="2400" b="0"/>
              <a:t>Blight and Violent Crime</a:t>
            </a:r>
          </a:p>
          <a:p>
            <a:r>
              <a:rPr lang="en-US" sz="2400" b="0"/>
              <a:t>Reducing Evictions </a:t>
            </a:r>
          </a:p>
          <a:p>
            <a:r>
              <a:rPr lang="en-US" sz="2400" b="0"/>
              <a:t>Identifying Repeat Property Code Violations</a:t>
            </a:r>
          </a:p>
          <a:p>
            <a:endParaRPr lang="en-US"/>
          </a:p>
        </p:txBody>
      </p:sp>
      <p:sp>
        <p:nvSpPr>
          <p:cNvPr id="6" name="Title 5">
            <a:extLst>
              <a:ext uri="{FF2B5EF4-FFF2-40B4-BE49-F238E27FC236}">
                <a16:creationId xmlns:a16="http://schemas.microsoft.com/office/drawing/2014/main" id="{00CAE037-232E-4743-96EB-209DFF8B4DCC}"/>
              </a:ext>
            </a:extLst>
          </p:cNvPr>
          <p:cNvSpPr>
            <a:spLocks noGrp="1"/>
          </p:cNvSpPr>
          <p:nvPr>
            <p:ph type="title"/>
          </p:nvPr>
        </p:nvSpPr>
        <p:spPr/>
        <p:txBody>
          <a:bodyPr/>
          <a:lstStyle/>
          <a:p>
            <a:r>
              <a:rPr lang="en-US"/>
              <a:t>URBAN DATA PIONEERS</a:t>
            </a:r>
          </a:p>
        </p:txBody>
      </p:sp>
      <p:pic>
        <p:nvPicPr>
          <p:cNvPr id="1028" name="Picture 4" descr="CitiesOfService-WinnerLogo-200px.jpg">
            <a:extLst>
              <a:ext uri="{FF2B5EF4-FFF2-40B4-BE49-F238E27FC236}">
                <a16:creationId xmlns:a16="http://schemas.microsoft.com/office/drawing/2014/main" id="{76EA8C24-47F3-49B4-A3A2-346766278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2751667"/>
            <a:ext cx="254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09355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7818675-BC98-4F1C-BF88-597B602CF21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8800" y="1701800"/>
            <a:ext cx="7325360" cy="4267200"/>
          </a:xfrm>
        </p:spPr>
      </p:pic>
      <p:sp>
        <p:nvSpPr>
          <p:cNvPr id="3" name="Title 2">
            <a:extLst>
              <a:ext uri="{FF2B5EF4-FFF2-40B4-BE49-F238E27FC236}">
                <a16:creationId xmlns:a16="http://schemas.microsoft.com/office/drawing/2014/main" id="{C85C53FC-B62F-456C-8B5D-CA8C7E294EE0}"/>
              </a:ext>
            </a:extLst>
          </p:cNvPr>
          <p:cNvSpPr>
            <a:spLocks noGrp="1"/>
          </p:cNvSpPr>
          <p:nvPr>
            <p:ph type="title"/>
          </p:nvPr>
        </p:nvSpPr>
        <p:spPr/>
        <p:txBody>
          <a:bodyPr/>
          <a:lstStyle/>
          <a:p>
            <a:r>
              <a:rPr lang="en-US"/>
              <a:t>READING PARTNERS</a:t>
            </a:r>
          </a:p>
        </p:txBody>
      </p:sp>
    </p:spTree>
    <p:extLst>
      <p:ext uri="{BB962C8B-B14F-4D97-AF65-F5344CB8AC3E}">
        <p14:creationId xmlns:p14="http://schemas.microsoft.com/office/powerpoint/2010/main" val="148915961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BC03B1-BCBC-4B1F-9B78-146B785F310F}"/>
              </a:ext>
            </a:extLst>
          </p:cNvPr>
          <p:cNvSpPr>
            <a:spLocks noGrp="1"/>
          </p:cNvSpPr>
          <p:nvPr>
            <p:ph idx="1"/>
          </p:nvPr>
        </p:nvSpPr>
        <p:spPr>
          <a:xfrm>
            <a:off x="535536" y="1701800"/>
            <a:ext cx="11176000" cy="4267200"/>
          </a:xfrm>
        </p:spPr>
        <p:txBody>
          <a:bodyPr/>
          <a:lstStyle/>
          <a:p>
            <a:r>
              <a:rPr lang="en-US"/>
              <a:t>Over 150 employees trained in Continuous Improvement Tools &amp; Methods</a:t>
            </a:r>
          </a:p>
          <a:p>
            <a:r>
              <a:rPr lang="en-US">
                <a:solidFill>
                  <a:schemeClr val="accent1"/>
                </a:solidFill>
              </a:rPr>
              <a:t>BIG and small projects to improve services for residents and customers</a:t>
            </a:r>
          </a:p>
          <a:p>
            <a:r>
              <a:rPr lang="en-US"/>
              <a:t>Cross-departmental teams</a:t>
            </a:r>
          </a:p>
          <a:p>
            <a:r>
              <a:rPr lang="en-US">
                <a:solidFill>
                  <a:schemeClr val="accent1"/>
                </a:solidFill>
              </a:rPr>
              <a:t>Opportunity to learn more about how the City operates</a:t>
            </a:r>
          </a:p>
        </p:txBody>
      </p:sp>
      <p:sp>
        <p:nvSpPr>
          <p:cNvPr id="3" name="Title 2">
            <a:extLst>
              <a:ext uri="{FF2B5EF4-FFF2-40B4-BE49-F238E27FC236}">
                <a16:creationId xmlns:a16="http://schemas.microsoft.com/office/drawing/2014/main" id="{12CF082F-3944-4CCE-9702-911A3AAC197D}"/>
              </a:ext>
            </a:extLst>
          </p:cNvPr>
          <p:cNvSpPr>
            <a:spLocks noGrp="1"/>
          </p:cNvSpPr>
          <p:nvPr>
            <p:ph type="title"/>
          </p:nvPr>
        </p:nvSpPr>
        <p:spPr/>
        <p:txBody>
          <a:bodyPr/>
          <a:lstStyle/>
          <a:p>
            <a:r>
              <a:rPr lang="en-US"/>
              <a:t>INNOVATION CHAMPIONS</a:t>
            </a:r>
          </a:p>
        </p:txBody>
      </p:sp>
    </p:spTree>
    <p:extLst>
      <p:ext uri="{BB962C8B-B14F-4D97-AF65-F5344CB8AC3E}">
        <p14:creationId xmlns:p14="http://schemas.microsoft.com/office/powerpoint/2010/main" val="120073079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3DFB14-E815-4ABC-A5B5-94BCD753CE00}"/>
              </a:ext>
            </a:extLst>
          </p:cNvPr>
          <p:cNvSpPr>
            <a:spLocks noGrp="1"/>
          </p:cNvSpPr>
          <p:nvPr>
            <p:ph type="body" idx="1"/>
          </p:nvPr>
        </p:nvSpPr>
        <p:spPr>
          <a:xfrm>
            <a:off x="550729" y="1590360"/>
            <a:ext cx="5364480" cy="639763"/>
          </a:xfrm>
        </p:spPr>
        <p:txBody>
          <a:bodyPr/>
          <a:lstStyle/>
          <a:p>
            <a:r>
              <a:rPr lang="en-US"/>
              <a:t>Before</a:t>
            </a:r>
          </a:p>
        </p:txBody>
      </p:sp>
      <p:pic>
        <p:nvPicPr>
          <p:cNvPr id="8" name="Content Placeholder 7">
            <a:extLst>
              <a:ext uri="{FF2B5EF4-FFF2-40B4-BE49-F238E27FC236}">
                <a16:creationId xmlns:a16="http://schemas.microsoft.com/office/drawing/2014/main" id="{2912914B-454A-4682-BEFF-C931B93C31FC}"/>
              </a:ext>
            </a:extLst>
          </p:cNvPr>
          <p:cNvPicPr>
            <a:picLocks noGrp="1" noChangeAspect="1"/>
          </p:cNvPicPr>
          <p:nvPr>
            <p:ph sz="half" idx="2"/>
          </p:nvPr>
        </p:nvPicPr>
        <p:blipFill>
          <a:blip r:embed="rId3"/>
          <a:stretch>
            <a:fillRect/>
          </a:stretch>
        </p:blipFill>
        <p:spPr>
          <a:xfrm>
            <a:off x="675803" y="2132297"/>
            <a:ext cx="3613149" cy="2113815"/>
          </a:xfrm>
          <a:prstGeom prst="rect">
            <a:avLst/>
          </a:prstGeom>
        </p:spPr>
      </p:pic>
      <p:sp>
        <p:nvSpPr>
          <p:cNvPr id="6" name="Text Placeholder 5">
            <a:extLst>
              <a:ext uri="{FF2B5EF4-FFF2-40B4-BE49-F238E27FC236}">
                <a16:creationId xmlns:a16="http://schemas.microsoft.com/office/drawing/2014/main" id="{303E372E-EA32-4E1C-AEC6-C56FC600F607}"/>
              </a:ext>
            </a:extLst>
          </p:cNvPr>
          <p:cNvSpPr>
            <a:spLocks noGrp="1"/>
          </p:cNvSpPr>
          <p:nvPr>
            <p:ph type="body" idx="13"/>
          </p:nvPr>
        </p:nvSpPr>
        <p:spPr>
          <a:xfrm>
            <a:off x="6323320" y="1552141"/>
            <a:ext cx="5364480" cy="639763"/>
          </a:xfrm>
        </p:spPr>
        <p:txBody>
          <a:bodyPr/>
          <a:lstStyle/>
          <a:p>
            <a:r>
              <a:rPr lang="en-US"/>
              <a:t>After</a:t>
            </a:r>
          </a:p>
        </p:txBody>
      </p:sp>
      <p:pic>
        <p:nvPicPr>
          <p:cNvPr id="9" name="Content Placeholder 8">
            <a:extLst>
              <a:ext uri="{FF2B5EF4-FFF2-40B4-BE49-F238E27FC236}">
                <a16:creationId xmlns:a16="http://schemas.microsoft.com/office/drawing/2014/main" id="{EE479277-D9B5-4B87-A265-D0AAA21533F7}"/>
              </a:ext>
            </a:extLst>
          </p:cNvPr>
          <p:cNvPicPr>
            <a:picLocks noGrp="1" noChangeAspect="1"/>
          </p:cNvPicPr>
          <p:nvPr>
            <p:ph sz="half" idx="14"/>
          </p:nvPr>
        </p:nvPicPr>
        <p:blipFill>
          <a:blip r:embed="rId4"/>
          <a:stretch>
            <a:fillRect/>
          </a:stretch>
        </p:blipFill>
        <p:spPr>
          <a:xfrm>
            <a:off x="7213600" y="2127810"/>
            <a:ext cx="3251200" cy="2220615"/>
          </a:xfrm>
          <a:prstGeom prst="rect">
            <a:avLst/>
          </a:prstGeom>
        </p:spPr>
      </p:pic>
      <p:sp>
        <p:nvSpPr>
          <p:cNvPr id="3" name="Title 2">
            <a:extLst>
              <a:ext uri="{FF2B5EF4-FFF2-40B4-BE49-F238E27FC236}">
                <a16:creationId xmlns:a16="http://schemas.microsoft.com/office/drawing/2014/main" id="{D5C6CBC4-6CF6-4B0E-A1E9-991347764FB3}"/>
              </a:ext>
            </a:extLst>
          </p:cNvPr>
          <p:cNvSpPr>
            <a:spLocks noGrp="1"/>
          </p:cNvSpPr>
          <p:nvPr>
            <p:ph type="title"/>
          </p:nvPr>
        </p:nvSpPr>
        <p:spPr/>
        <p:txBody>
          <a:bodyPr/>
          <a:lstStyle/>
          <a:p>
            <a:r>
              <a:rPr lang="en-US"/>
              <a:t>INNOVATION CHAMPIONS</a:t>
            </a:r>
          </a:p>
        </p:txBody>
      </p:sp>
      <p:pic>
        <p:nvPicPr>
          <p:cNvPr id="10" name="Picture 9">
            <a:extLst>
              <a:ext uri="{FF2B5EF4-FFF2-40B4-BE49-F238E27FC236}">
                <a16:creationId xmlns:a16="http://schemas.microsoft.com/office/drawing/2014/main" id="{126B73BE-33B6-4077-B9AD-63777B6926FB}"/>
              </a:ext>
            </a:extLst>
          </p:cNvPr>
          <p:cNvPicPr>
            <a:picLocks noChangeAspect="1"/>
          </p:cNvPicPr>
          <p:nvPr/>
        </p:nvPicPr>
        <p:blipFill>
          <a:blip r:embed="rId5"/>
          <a:stretch>
            <a:fillRect/>
          </a:stretch>
        </p:blipFill>
        <p:spPr>
          <a:xfrm>
            <a:off x="675803" y="4600885"/>
            <a:ext cx="3241704" cy="1987536"/>
          </a:xfrm>
          <a:prstGeom prst="rect">
            <a:avLst/>
          </a:prstGeom>
        </p:spPr>
      </p:pic>
      <p:pic>
        <p:nvPicPr>
          <p:cNvPr id="11" name="Picture 10">
            <a:extLst>
              <a:ext uri="{FF2B5EF4-FFF2-40B4-BE49-F238E27FC236}">
                <a16:creationId xmlns:a16="http://schemas.microsoft.com/office/drawing/2014/main" id="{878533FA-AAF4-40FF-B8B2-4D847AD780A2}"/>
              </a:ext>
            </a:extLst>
          </p:cNvPr>
          <p:cNvPicPr>
            <a:picLocks noChangeAspect="1"/>
          </p:cNvPicPr>
          <p:nvPr/>
        </p:nvPicPr>
        <p:blipFill>
          <a:blip r:embed="rId6"/>
          <a:stretch>
            <a:fillRect/>
          </a:stretch>
        </p:blipFill>
        <p:spPr>
          <a:xfrm>
            <a:off x="7823200" y="4672369"/>
            <a:ext cx="2235200" cy="2052539"/>
          </a:xfrm>
          <a:prstGeom prst="rect">
            <a:avLst/>
          </a:prstGeom>
        </p:spPr>
      </p:pic>
    </p:spTree>
    <p:extLst>
      <p:ext uri="{BB962C8B-B14F-4D97-AF65-F5344CB8AC3E}">
        <p14:creationId xmlns:p14="http://schemas.microsoft.com/office/powerpoint/2010/main" val="36997880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BF4476-6F20-4C30-B4F2-A4A387E0CCC5}"/>
              </a:ext>
            </a:extLst>
          </p:cNvPr>
          <p:cNvSpPr>
            <a:spLocks noGrp="1"/>
          </p:cNvSpPr>
          <p:nvPr>
            <p:ph idx="1"/>
          </p:nvPr>
        </p:nvSpPr>
        <p:spPr/>
        <p:txBody>
          <a:bodyPr/>
          <a:lstStyle/>
          <a:p>
            <a:r>
              <a:rPr lang="en-US"/>
              <a:t>Questions?</a:t>
            </a:r>
          </a:p>
          <a:p>
            <a:endParaRPr lang="en-US"/>
          </a:p>
        </p:txBody>
      </p:sp>
      <p:sp>
        <p:nvSpPr>
          <p:cNvPr id="3" name="Title 2">
            <a:extLst>
              <a:ext uri="{FF2B5EF4-FFF2-40B4-BE49-F238E27FC236}">
                <a16:creationId xmlns:a16="http://schemas.microsoft.com/office/drawing/2014/main" id="{2FB4453D-0AC2-400E-968E-D88D41652056}"/>
              </a:ext>
            </a:extLst>
          </p:cNvPr>
          <p:cNvSpPr>
            <a:spLocks noGrp="1"/>
          </p:cNvSpPr>
          <p:nvPr>
            <p:ph type="title"/>
          </p:nvPr>
        </p:nvSpPr>
        <p:spPr/>
        <p:txBody>
          <a:bodyPr/>
          <a:lstStyle/>
          <a:p>
            <a:r>
              <a:rPr lang="en-US"/>
              <a:t>Welcome to the City of Tulsa!</a:t>
            </a:r>
          </a:p>
        </p:txBody>
      </p:sp>
    </p:spTree>
    <p:extLst>
      <p:ext uri="{BB962C8B-B14F-4D97-AF65-F5344CB8AC3E}">
        <p14:creationId xmlns:p14="http://schemas.microsoft.com/office/powerpoint/2010/main" val="270262976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7">
            <a:extLst>
              <a:ext uri="{FF2B5EF4-FFF2-40B4-BE49-F238E27FC236}">
                <a16:creationId xmlns:a16="http://schemas.microsoft.com/office/drawing/2014/main" id="{03B02028-A00D-42E5-8243-47819F977F2F}"/>
              </a:ext>
            </a:extLst>
          </p:cNvPr>
          <p:cNvSpPr txBox="1">
            <a:spLocks/>
          </p:cNvSpPr>
          <p:nvPr/>
        </p:nvSpPr>
        <p:spPr>
          <a:xfrm>
            <a:off x="0" y="3163385"/>
            <a:ext cx="12192000" cy="760916"/>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indent="0" algn="ctr">
              <a:lnSpc>
                <a:spcPts val="3200"/>
              </a:lnSpc>
              <a:spcBef>
                <a:spcPts val="0"/>
              </a:spcBef>
              <a:buFontTx/>
              <a:buNone/>
            </a:pPr>
            <a:r>
              <a:rPr lang="en-US" sz="2800" b="1" kern="0">
                <a:solidFill>
                  <a:schemeClr val="bg1"/>
                </a:solidFill>
              </a:rPr>
              <a:t>Cathy Carter</a:t>
            </a:r>
          </a:p>
          <a:p>
            <a:pPr marL="0" indent="0" algn="ctr">
              <a:lnSpc>
                <a:spcPts val="3200"/>
              </a:lnSpc>
              <a:spcBef>
                <a:spcPts val="0"/>
              </a:spcBef>
              <a:buFontTx/>
              <a:buNone/>
            </a:pPr>
            <a:r>
              <a:rPr lang="en-US" sz="2800" kern="0">
                <a:solidFill>
                  <a:schemeClr val="bg1"/>
                </a:solidFill>
              </a:rPr>
              <a:t>City Auditor</a:t>
            </a:r>
          </a:p>
        </p:txBody>
      </p:sp>
      <p:sp>
        <p:nvSpPr>
          <p:cNvPr id="7" name="Line 4">
            <a:extLst>
              <a:ext uri="{FF2B5EF4-FFF2-40B4-BE49-F238E27FC236}">
                <a16:creationId xmlns:a16="http://schemas.microsoft.com/office/drawing/2014/main" id="{B747B010-7C55-4D64-967A-DFA5151EEF8C}"/>
              </a:ext>
            </a:extLst>
          </p:cNvPr>
          <p:cNvSpPr>
            <a:spLocks noChangeShapeType="1"/>
          </p:cNvSpPr>
          <p:nvPr/>
        </p:nvSpPr>
        <p:spPr bwMode="auto">
          <a:xfrm>
            <a:off x="5857875" y="2911925"/>
            <a:ext cx="238125" cy="0"/>
          </a:xfrm>
          <a:prstGeom prst="line">
            <a:avLst/>
          </a:prstGeom>
          <a:noFill/>
          <a:ln w="28575">
            <a:solidFill>
              <a:srgbClr val="FFC42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Content Placeholder 7">
            <a:extLst>
              <a:ext uri="{FF2B5EF4-FFF2-40B4-BE49-F238E27FC236}">
                <a16:creationId xmlns:a16="http://schemas.microsoft.com/office/drawing/2014/main" id="{B84A247E-9E07-4F38-ABF4-0ECE2C7C5558}"/>
              </a:ext>
            </a:extLst>
          </p:cNvPr>
          <p:cNvSpPr txBox="1">
            <a:spLocks/>
          </p:cNvSpPr>
          <p:nvPr/>
        </p:nvSpPr>
        <p:spPr>
          <a:xfrm>
            <a:off x="0" y="1981200"/>
            <a:ext cx="12192000" cy="587824"/>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indent="0" algn="ctr">
              <a:lnSpc>
                <a:spcPts val="5400"/>
              </a:lnSpc>
              <a:spcBef>
                <a:spcPts val="1500"/>
              </a:spcBef>
              <a:buNone/>
            </a:pPr>
            <a:r>
              <a:rPr lang="en-US" sz="5800" b="1" kern="0" cap="all">
                <a:solidFill>
                  <a:schemeClr val="bg1"/>
                </a:solidFill>
                <a:latin typeface="HelveticaNeueLT Std Med" panose="020B0604020202020204" pitchFamily="34" charset="0"/>
              </a:rPr>
              <a:t>Et</a:t>
            </a:r>
            <a:r>
              <a:rPr lang="en-US" sz="5800" b="1" kern="0" cap="all" spc="-100">
                <a:solidFill>
                  <a:schemeClr val="bg1"/>
                </a:solidFill>
                <a:latin typeface="HelveticaNeueLT Std Med" panose="020B0604020202020204" pitchFamily="34" charset="0"/>
              </a:rPr>
              <a:t>h</a:t>
            </a:r>
            <a:r>
              <a:rPr lang="en-US" sz="5800" b="1" kern="0" cap="all">
                <a:solidFill>
                  <a:schemeClr val="bg1"/>
                </a:solidFill>
                <a:latin typeface="HelveticaNeueLT Std Med" panose="020B0604020202020204" pitchFamily="34" charset="0"/>
              </a:rPr>
              <a:t>ics</a:t>
            </a:r>
          </a:p>
        </p:txBody>
      </p:sp>
    </p:spTree>
    <p:extLst>
      <p:ext uri="{BB962C8B-B14F-4D97-AF65-F5344CB8AC3E}">
        <p14:creationId xmlns:p14="http://schemas.microsoft.com/office/powerpoint/2010/main" val="391174688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Ethics Ordinance</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p:txBody>
          <a:bodyPr/>
          <a:lstStyle/>
          <a:p>
            <a:r>
              <a:rPr lang="en-US"/>
              <a:t>Title 12 Chapter 6</a:t>
            </a:r>
          </a:p>
          <a:p>
            <a:r>
              <a:rPr lang="en-US"/>
              <a:t>City Officials</a:t>
            </a:r>
          </a:p>
          <a:p>
            <a:r>
              <a:rPr lang="en-US"/>
              <a:t>Use of city resources</a:t>
            </a:r>
          </a:p>
          <a:p>
            <a:r>
              <a:rPr lang="en-US"/>
              <a:t>Personal, financial or organizational interest</a:t>
            </a:r>
          </a:p>
          <a:p>
            <a:r>
              <a:rPr lang="en-US"/>
              <a:t>Gifts and favors</a:t>
            </a:r>
          </a:p>
          <a:p>
            <a:r>
              <a:rPr lang="en-US"/>
              <a:t>Information</a:t>
            </a:r>
          </a:p>
          <a:p>
            <a:r>
              <a:rPr lang="en-US"/>
              <a:t>Contracts</a:t>
            </a:r>
          </a:p>
          <a:p>
            <a:r>
              <a:rPr lang="en-US"/>
              <a:t>Ethics Advisory Committee</a:t>
            </a:r>
          </a:p>
          <a:p>
            <a:endParaRPr lang="en-US"/>
          </a:p>
          <a:p>
            <a:endParaRPr lang="en-US"/>
          </a:p>
        </p:txBody>
      </p:sp>
    </p:spTree>
    <p:extLst>
      <p:ext uri="{BB962C8B-B14F-4D97-AF65-F5344CB8AC3E}">
        <p14:creationId xmlns:p14="http://schemas.microsoft.com/office/powerpoint/2010/main" val="150376277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Other Guidance</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p:txBody>
          <a:bodyPr/>
          <a:lstStyle/>
          <a:p>
            <a:r>
              <a:rPr lang="en-US"/>
              <a:t>Oklahoma Statutes - conflict of interest</a:t>
            </a:r>
          </a:p>
          <a:p>
            <a:r>
              <a:rPr lang="en-US"/>
              <a:t>City Charter and Ordinances – conflict of interest, </a:t>
            </a:r>
            <a:br>
              <a:rPr lang="en-US"/>
            </a:br>
            <a:r>
              <a:rPr lang="en-US"/>
              <a:t>ethics ordinance</a:t>
            </a:r>
          </a:p>
          <a:p>
            <a:r>
              <a:rPr lang="en-US"/>
              <a:t>Executive orders – conflict of interest, donations</a:t>
            </a:r>
          </a:p>
          <a:p>
            <a:r>
              <a:rPr lang="en-US"/>
              <a:t>Personnel Policies and Procedures – conflict of interest, </a:t>
            </a:r>
            <a:br>
              <a:rPr lang="en-US"/>
            </a:br>
            <a:r>
              <a:rPr lang="en-US"/>
              <a:t>gifts and donations</a:t>
            </a:r>
          </a:p>
          <a:p>
            <a:endParaRPr lang="en-US"/>
          </a:p>
        </p:txBody>
      </p:sp>
    </p:spTree>
    <p:extLst>
      <p:ext uri="{BB962C8B-B14F-4D97-AF65-F5344CB8AC3E}">
        <p14:creationId xmlns:p14="http://schemas.microsoft.com/office/powerpoint/2010/main" val="280291438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75088-5996-483C-9A1D-9B31FCAF0251}"/>
              </a:ext>
            </a:extLst>
          </p:cNvPr>
          <p:cNvSpPr>
            <a:spLocks noGrp="1"/>
          </p:cNvSpPr>
          <p:nvPr>
            <p:ph type="title"/>
          </p:nvPr>
        </p:nvSpPr>
        <p:spPr/>
        <p:txBody>
          <a:bodyPr/>
          <a:lstStyle/>
          <a:p>
            <a:r>
              <a:rPr lang="en-US" cap="all">
                <a:latin typeface="HelveticaNeueLT Std Med" panose="020B0604020202020204" pitchFamily="34" charset="0"/>
              </a:rPr>
              <a:t>Outline for Today</a:t>
            </a:r>
          </a:p>
        </p:txBody>
      </p:sp>
      <p:sp>
        <p:nvSpPr>
          <p:cNvPr id="6" name="Content Placeholder 11">
            <a:extLst>
              <a:ext uri="{FF2B5EF4-FFF2-40B4-BE49-F238E27FC236}">
                <a16:creationId xmlns:a16="http://schemas.microsoft.com/office/drawing/2014/main" id="{1EB3577B-232F-463D-A00A-1EF1B20242B1}"/>
              </a:ext>
            </a:extLst>
          </p:cNvPr>
          <p:cNvSpPr txBox="1">
            <a:spLocks/>
          </p:cNvSpPr>
          <p:nvPr/>
        </p:nvSpPr>
        <p:spPr>
          <a:xfrm>
            <a:off x="444499" y="1328920"/>
            <a:ext cx="5606143" cy="5071880"/>
          </a:xfrm>
          <a:prstGeom prst="rect">
            <a:avLst/>
          </a:prstGeom>
        </p:spPr>
        <p:txBody>
          <a:bodyPr lIns="0" tIns="0" rIns="0" bIns="0" anchor="t" anchorCtr="0"/>
          <a:lstStyle>
            <a:lvl1pPr marL="342900" indent="-342900" algn="l" rtl="0" eaLnBrk="1" fontAlgn="base" hangingPunct="1">
              <a:spcBef>
                <a:spcPct val="20000"/>
              </a:spcBef>
              <a:spcAft>
                <a:spcPct val="0"/>
              </a:spcAft>
              <a:buClr>
                <a:srgbClr val="004990"/>
              </a:buClr>
              <a:buChar char="•"/>
              <a:defRPr sz="2800">
                <a:solidFill>
                  <a:schemeClr val="tx1">
                    <a:lumMod val="50000"/>
                  </a:schemeClr>
                </a:solidFill>
                <a:latin typeface="+mn-lt"/>
                <a:ea typeface="+mn-ea"/>
                <a:cs typeface="+mn-cs"/>
              </a:defRPr>
            </a:lvl1pPr>
            <a:lvl2pPr marL="742950" indent="-285750" algn="l" rtl="0" eaLnBrk="1" fontAlgn="base" hangingPunct="1">
              <a:spcBef>
                <a:spcPct val="20000"/>
              </a:spcBef>
              <a:spcAft>
                <a:spcPct val="0"/>
              </a:spcAft>
              <a:buClr>
                <a:srgbClr val="004990"/>
              </a:buClr>
              <a:buChar char="–"/>
              <a:defRPr sz="2600">
                <a:solidFill>
                  <a:schemeClr val="tx1">
                    <a:lumMod val="50000"/>
                  </a:schemeClr>
                </a:solidFill>
                <a:latin typeface="+mn-lt"/>
              </a:defRPr>
            </a:lvl2pPr>
            <a:lvl3pPr marL="1143000" indent="-228600" algn="l" rtl="0" eaLnBrk="1" fontAlgn="base" hangingPunct="1">
              <a:spcBef>
                <a:spcPct val="20000"/>
              </a:spcBef>
              <a:spcAft>
                <a:spcPct val="0"/>
              </a:spcAft>
              <a:buClr>
                <a:srgbClr val="004990"/>
              </a:buClr>
              <a:buChar char="•"/>
              <a:defRPr sz="2200">
                <a:solidFill>
                  <a:schemeClr val="tx1">
                    <a:lumMod val="50000"/>
                  </a:schemeClr>
                </a:solidFill>
                <a:latin typeface="+mn-lt"/>
              </a:defRPr>
            </a:lvl3pPr>
            <a:lvl4pPr marL="1600200" indent="-228600" algn="l" rtl="0" eaLnBrk="1" fontAlgn="base" hangingPunct="1">
              <a:spcBef>
                <a:spcPct val="20000"/>
              </a:spcBef>
              <a:spcAft>
                <a:spcPct val="0"/>
              </a:spcAft>
              <a:buClr>
                <a:srgbClr val="004990"/>
              </a:buClr>
              <a:buChar char="–"/>
              <a:defRPr>
                <a:solidFill>
                  <a:schemeClr val="tx1">
                    <a:lumMod val="50000"/>
                  </a:schemeClr>
                </a:solidFill>
                <a:latin typeface="+mn-lt"/>
              </a:defRPr>
            </a:lvl4pPr>
            <a:lvl5pPr marL="2057400" indent="-228600" algn="l" rtl="0" eaLnBrk="1" fontAlgn="base" hangingPunct="1">
              <a:spcBef>
                <a:spcPct val="20000"/>
              </a:spcBef>
              <a:spcAft>
                <a:spcPct val="0"/>
              </a:spcAft>
              <a:buClr>
                <a:srgbClr val="004990"/>
              </a:buClr>
              <a:buChar char="»"/>
              <a:defRPr sz="1600">
                <a:solidFill>
                  <a:schemeClr val="tx1">
                    <a:lumMod val="50000"/>
                  </a:schemeClr>
                </a:solidFill>
                <a:latin typeface="+mn-lt"/>
              </a:defRPr>
            </a:lvl5pPr>
            <a:lvl6pPr marL="2514600" indent="-228600" algn="l" rtl="0" eaLnBrk="1" fontAlgn="base" hangingPunct="1">
              <a:spcBef>
                <a:spcPct val="20000"/>
              </a:spcBef>
              <a:spcAft>
                <a:spcPct val="0"/>
              </a:spcAft>
              <a:buClr>
                <a:srgbClr val="004990"/>
              </a:buClr>
              <a:buChar char="»"/>
              <a:defRPr sz="1600">
                <a:solidFill>
                  <a:srgbClr val="959595"/>
                </a:solidFill>
                <a:latin typeface="+mn-lt"/>
              </a:defRPr>
            </a:lvl6pPr>
            <a:lvl7pPr marL="2971800" indent="-228600" algn="l" rtl="0" eaLnBrk="1" fontAlgn="base" hangingPunct="1">
              <a:spcBef>
                <a:spcPct val="20000"/>
              </a:spcBef>
              <a:spcAft>
                <a:spcPct val="0"/>
              </a:spcAft>
              <a:buClr>
                <a:srgbClr val="004990"/>
              </a:buClr>
              <a:buChar char="»"/>
              <a:defRPr sz="1600">
                <a:solidFill>
                  <a:srgbClr val="959595"/>
                </a:solidFill>
                <a:latin typeface="+mn-lt"/>
              </a:defRPr>
            </a:lvl7pPr>
            <a:lvl8pPr marL="3429000" indent="-228600" algn="l" rtl="0" eaLnBrk="1" fontAlgn="base" hangingPunct="1">
              <a:spcBef>
                <a:spcPct val="20000"/>
              </a:spcBef>
              <a:spcAft>
                <a:spcPct val="0"/>
              </a:spcAft>
              <a:buClr>
                <a:srgbClr val="004990"/>
              </a:buClr>
              <a:buChar char="»"/>
              <a:defRPr sz="1600">
                <a:solidFill>
                  <a:srgbClr val="959595"/>
                </a:solidFill>
                <a:latin typeface="+mn-lt"/>
              </a:defRPr>
            </a:lvl8pPr>
            <a:lvl9pPr marL="3886200" indent="-228600" algn="l" rtl="0" eaLnBrk="1" fontAlgn="base" hangingPunct="1">
              <a:spcBef>
                <a:spcPct val="20000"/>
              </a:spcBef>
              <a:spcAft>
                <a:spcPct val="0"/>
              </a:spcAft>
              <a:buClr>
                <a:srgbClr val="004990"/>
              </a:buClr>
              <a:buChar char="»"/>
              <a:defRPr sz="1600">
                <a:solidFill>
                  <a:srgbClr val="959595"/>
                </a:solidFill>
                <a:latin typeface="+mn-lt"/>
              </a:defRPr>
            </a:lvl9pPr>
          </a:lstStyle>
          <a:p>
            <a:pPr>
              <a:spcBef>
                <a:spcPts val="600"/>
              </a:spcBef>
              <a:buClr>
                <a:schemeClr val="accent2"/>
              </a:buClr>
              <a:buSzPct val="70000"/>
              <a:buFont typeface="Arial Black" panose="020B0A04020102020204" pitchFamily="34" charset="0"/>
              <a:buChar char="+"/>
            </a:pPr>
            <a:r>
              <a:rPr lang="en-US" sz="2600" b="1" dirty="0"/>
              <a:t>8:00 – 9:00</a:t>
            </a:r>
            <a:r>
              <a:rPr lang="en-US" sz="2600" dirty="0"/>
              <a:t> </a:t>
            </a:r>
          </a:p>
          <a:p>
            <a:pPr marL="640080" lvl="1">
              <a:spcBef>
                <a:spcPts val="200"/>
              </a:spcBef>
              <a:buFont typeface="Arial" panose="020B0604020202020204" pitchFamily="34" charset="0"/>
              <a:buChar char="–"/>
            </a:pPr>
            <a:r>
              <a:rPr lang="en-US" sz="2000" dirty="0"/>
              <a:t>Welcome</a:t>
            </a:r>
          </a:p>
          <a:p>
            <a:pPr marL="640080" lvl="1">
              <a:spcBef>
                <a:spcPts val="200"/>
              </a:spcBef>
              <a:buFont typeface="Arial" panose="020B0604020202020204" pitchFamily="34" charset="0"/>
              <a:buChar char="–"/>
            </a:pPr>
            <a:r>
              <a:rPr lang="en-US" sz="2000" dirty="0"/>
              <a:t>Paperwork</a:t>
            </a:r>
          </a:p>
          <a:p>
            <a:pPr marL="640080" lvl="1">
              <a:spcBef>
                <a:spcPts val="200"/>
              </a:spcBef>
              <a:buFont typeface="Arial" panose="020B0604020202020204" pitchFamily="34" charset="0"/>
              <a:buChar char="–"/>
            </a:pPr>
            <a:r>
              <a:rPr lang="en-US" sz="2000" dirty="0"/>
              <a:t>Parking</a:t>
            </a:r>
          </a:p>
          <a:p>
            <a:pPr>
              <a:spcBef>
                <a:spcPts val="1200"/>
              </a:spcBef>
              <a:buClr>
                <a:schemeClr val="accent2"/>
              </a:buClr>
              <a:buSzPct val="70000"/>
              <a:buFont typeface="Arial Black" panose="020B0A04020102020204" pitchFamily="34" charset="0"/>
              <a:buChar char="+"/>
            </a:pPr>
            <a:r>
              <a:rPr lang="en-US" sz="2600" b="1" dirty="0"/>
              <a:t>9:00 – 10:00</a:t>
            </a:r>
            <a:endParaRPr lang="en-US" sz="2000" dirty="0"/>
          </a:p>
          <a:p>
            <a:pPr marL="640080" lvl="1">
              <a:spcBef>
                <a:spcPts val="200"/>
              </a:spcBef>
            </a:pPr>
            <a:r>
              <a:rPr lang="en-US" sz="2000" dirty="0"/>
              <a:t>AIM Strategic Plan</a:t>
            </a:r>
          </a:p>
          <a:p>
            <a:pPr marL="640080" lvl="1">
              <a:spcBef>
                <a:spcPts val="200"/>
              </a:spcBef>
            </a:pPr>
            <a:r>
              <a:rPr lang="en-US" sz="2000" dirty="0"/>
              <a:t>Resilience Plan</a:t>
            </a:r>
          </a:p>
          <a:p>
            <a:pPr marL="640080" lvl="1">
              <a:spcBef>
                <a:spcPts val="200"/>
              </a:spcBef>
            </a:pPr>
            <a:r>
              <a:rPr lang="en-US" sz="2000" dirty="0"/>
              <a:t>Ethics</a:t>
            </a:r>
          </a:p>
          <a:p>
            <a:pPr>
              <a:spcBef>
                <a:spcPts val="1200"/>
              </a:spcBef>
              <a:buClr>
                <a:schemeClr val="accent2"/>
              </a:buClr>
              <a:buSzPct val="70000"/>
              <a:buFont typeface="Arial Black" panose="020B0A04020102020204" pitchFamily="34" charset="0"/>
              <a:buChar char="+"/>
            </a:pPr>
            <a:r>
              <a:rPr lang="en-US" sz="2000" b="1" dirty="0">
                <a:solidFill>
                  <a:schemeClr val="accent3"/>
                </a:solidFill>
              </a:rPr>
              <a:t>BREAK</a:t>
            </a:r>
          </a:p>
          <a:p>
            <a:pPr>
              <a:spcBef>
                <a:spcPts val="1200"/>
              </a:spcBef>
              <a:buClr>
                <a:schemeClr val="accent2"/>
              </a:buClr>
              <a:buSzPct val="70000"/>
              <a:buFont typeface="Arial Black" panose="020B0A04020102020204" pitchFamily="34" charset="0"/>
              <a:buChar char="+"/>
            </a:pPr>
            <a:r>
              <a:rPr lang="en-US" sz="2600" b="1" dirty="0"/>
              <a:t>11:00 – 12:00</a:t>
            </a:r>
            <a:endParaRPr lang="en-US" sz="2000" dirty="0"/>
          </a:p>
          <a:p>
            <a:pPr marL="640080" lvl="1">
              <a:spcBef>
                <a:spcPts val="200"/>
              </a:spcBef>
            </a:pPr>
            <a:r>
              <a:rPr lang="en-US" sz="2000" dirty="0"/>
              <a:t>Benefits</a:t>
            </a:r>
          </a:p>
          <a:p>
            <a:pPr marL="640080" lvl="1">
              <a:spcBef>
                <a:spcPts val="200"/>
              </a:spcBef>
            </a:pPr>
            <a:r>
              <a:rPr lang="en-US" sz="2000" dirty="0"/>
              <a:t>Retirement</a:t>
            </a:r>
          </a:p>
          <a:p>
            <a:pPr marL="640080" lvl="1">
              <a:spcBef>
                <a:spcPts val="200"/>
              </a:spcBef>
            </a:pPr>
            <a:r>
              <a:rPr lang="en-US" sz="2000" dirty="0"/>
              <a:t>Tulsa Time/Munis</a:t>
            </a:r>
          </a:p>
        </p:txBody>
      </p:sp>
      <p:sp>
        <p:nvSpPr>
          <p:cNvPr id="7" name="Content Placeholder 11">
            <a:extLst>
              <a:ext uri="{FF2B5EF4-FFF2-40B4-BE49-F238E27FC236}">
                <a16:creationId xmlns:a16="http://schemas.microsoft.com/office/drawing/2014/main" id="{89EEADF7-D312-46E3-AD03-1A1A9E9588C2}"/>
              </a:ext>
            </a:extLst>
          </p:cNvPr>
          <p:cNvSpPr txBox="1">
            <a:spLocks/>
          </p:cNvSpPr>
          <p:nvPr/>
        </p:nvSpPr>
        <p:spPr>
          <a:xfrm>
            <a:off x="6281057" y="1328920"/>
            <a:ext cx="5606143" cy="5071880"/>
          </a:xfrm>
          <a:prstGeom prst="rect">
            <a:avLst/>
          </a:prstGeom>
        </p:spPr>
        <p:txBody>
          <a:bodyPr lIns="0" tIns="0" rIns="0" bIns="0" anchor="t" anchorCtr="0"/>
          <a:lstStyle>
            <a:lvl1pPr marL="342900" indent="-342900" algn="l" rtl="0" eaLnBrk="1" fontAlgn="base" hangingPunct="1">
              <a:spcBef>
                <a:spcPct val="20000"/>
              </a:spcBef>
              <a:spcAft>
                <a:spcPct val="0"/>
              </a:spcAft>
              <a:buClr>
                <a:srgbClr val="004990"/>
              </a:buClr>
              <a:buChar char="•"/>
              <a:defRPr sz="2800">
                <a:solidFill>
                  <a:schemeClr val="tx1">
                    <a:lumMod val="50000"/>
                  </a:schemeClr>
                </a:solidFill>
                <a:latin typeface="+mn-lt"/>
                <a:ea typeface="+mn-ea"/>
                <a:cs typeface="+mn-cs"/>
              </a:defRPr>
            </a:lvl1pPr>
            <a:lvl2pPr marL="742950" indent="-285750" algn="l" rtl="0" eaLnBrk="1" fontAlgn="base" hangingPunct="1">
              <a:spcBef>
                <a:spcPct val="20000"/>
              </a:spcBef>
              <a:spcAft>
                <a:spcPct val="0"/>
              </a:spcAft>
              <a:buClr>
                <a:srgbClr val="004990"/>
              </a:buClr>
              <a:buChar char="–"/>
              <a:defRPr sz="2600">
                <a:solidFill>
                  <a:schemeClr val="tx1">
                    <a:lumMod val="50000"/>
                  </a:schemeClr>
                </a:solidFill>
                <a:latin typeface="+mn-lt"/>
              </a:defRPr>
            </a:lvl2pPr>
            <a:lvl3pPr marL="1143000" indent="-228600" algn="l" rtl="0" eaLnBrk="1" fontAlgn="base" hangingPunct="1">
              <a:spcBef>
                <a:spcPct val="20000"/>
              </a:spcBef>
              <a:spcAft>
                <a:spcPct val="0"/>
              </a:spcAft>
              <a:buClr>
                <a:srgbClr val="004990"/>
              </a:buClr>
              <a:buChar char="•"/>
              <a:defRPr sz="2200">
                <a:solidFill>
                  <a:schemeClr val="tx1">
                    <a:lumMod val="50000"/>
                  </a:schemeClr>
                </a:solidFill>
                <a:latin typeface="+mn-lt"/>
              </a:defRPr>
            </a:lvl3pPr>
            <a:lvl4pPr marL="1600200" indent="-228600" algn="l" rtl="0" eaLnBrk="1" fontAlgn="base" hangingPunct="1">
              <a:spcBef>
                <a:spcPct val="20000"/>
              </a:spcBef>
              <a:spcAft>
                <a:spcPct val="0"/>
              </a:spcAft>
              <a:buClr>
                <a:srgbClr val="004990"/>
              </a:buClr>
              <a:buChar char="–"/>
              <a:defRPr>
                <a:solidFill>
                  <a:schemeClr val="tx1">
                    <a:lumMod val="50000"/>
                  </a:schemeClr>
                </a:solidFill>
                <a:latin typeface="+mn-lt"/>
              </a:defRPr>
            </a:lvl4pPr>
            <a:lvl5pPr marL="2057400" indent="-228600" algn="l" rtl="0" eaLnBrk="1" fontAlgn="base" hangingPunct="1">
              <a:spcBef>
                <a:spcPct val="20000"/>
              </a:spcBef>
              <a:spcAft>
                <a:spcPct val="0"/>
              </a:spcAft>
              <a:buClr>
                <a:srgbClr val="004990"/>
              </a:buClr>
              <a:buChar char="»"/>
              <a:defRPr sz="1600">
                <a:solidFill>
                  <a:schemeClr val="tx1">
                    <a:lumMod val="50000"/>
                  </a:schemeClr>
                </a:solidFill>
                <a:latin typeface="+mn-lt"/>
              </a:defRPr>
            </a:lvl5pPr>
            <a:lvl6pPr marL="2514600" indent="-228600" algn="l" rtl="0" eaLnBrk="1" fontAlgn="base" hangingPunct="1">
              <a:spcBef>
                <a:spcPct val="20000"/>
              </a:spcBef>
              <a:spcAft>
                <a:spcPct val="0"/>
              </a:spcAft>
              <a:buClr>
                <a:srgbClr val="004990"/>
              </a:buClr>
              <a:buChar char="»"/>
              <a:defRPr sz="1600">
                <a:solidFill>
                  <a:srgbClr val="959595"/>
                </a:solidFill>
                <a:latin typeface="+mn-lt"/>
              </a:defRPr>
            </a:lvl6pPr>
            <a:lvl7pPr marL="2971800" indent="-228600" algn="l" rtl="0" eaLnBrk="1" fontAlgn="base" hangingPunct="1">
              <a:spcBef>
                <a:spcPct val="20000"/>
              </a:spcBef>
              <a:spcAft>
                <a:spcPct val="0"/>
              </a:spcAft>
              <a:buClr>
                <a:srgbClr val="004990"/>
              </a:buClr>
              <a:buChar char="»"/>
              <a:defRPr sz="1600">
                <a:solidFill>
                  <a:srgbClr val="959595"/>
                </a:solidFill>
                <a:latin typeface="+mn-lt"/>
              </a:defRPr>
            </a:lvl7pPr>
            <a:lvl8pPr marL="3429000" indent="-228600" algn="l" rtl="0" eaLnBrk="1" fontAlgn="base" hangingPunct="1">
              <a:spcBef>
                <a:spcPct val="20000"/>
              </a:spcBef>
              <a:spcAft>
                <a:spcPct val="0"/>
              </a:spcAft>
              <a:buClr>
                <a:srgbClr val="004990"/>
              </a:buClr>
              <a:buChar char="»"/>
              <a:defRPr sz="1600">
                <a:solidFill>
                  <a:srgbClr val="959595"/>
                </a:solidFill>
                <a:latin typeface="+mn-lt"/>
              </a:defRPr>
            </a:lvl8pPr>
            <a:lvl9pPr marL="3886200" indent="-228600" algn="l" rtl="0" eaLnBrk="1" fontAlgn="base" hangingPunct="1">
              <a:spcBef>
                <a:spcPct val="20000"/>
              </a:spcBef>
              <a:spcAft>
                <a:spcPct val="0"/>
              </a:spcAft>
              <a:buClr>
                <a:srgbClr val="004990"/>
              </a:buClr>
              <a:buChar char="»"/>
              <a:defRPr sz="1600">
                <a:solidFill>
                  <a:srgbClr val="959595"/>
                </a:solidFill>
                <a:latin typeface="+mn-lt"/>
              </a:defRPr>
            </a:lvl9pPr>
          </a:lstStyle>
          <a:p>
            <a:pPr>
              <a:spcBef>
                <a:spcPts val="600"/>
              </a:spcBef>
              <a:buClr>
                <a:schemeClr val="accent2"/>
              </a:buClr>
              <a:buSzPct val="70000"/>
              <a:buFont typeface="Arial Black" panose="020B0A04020102020204" pitchFamily="34" charset="0"/>
              <a:buChar char="+"/>
            </a:pPr>
            <a:r>
              <a:rPr lang="en-US" sz="2600" b="1" dirty="0"/>
              <a:t>12:15-1:15 </a:t>
            </a:r>
            <a:r>
              <a:rPr lang="en-US" sz="2000" b="1" dirty="0">
                <a:solidFill>
                  <a:schemeClr val="tx1">
                    <a:lumMod val="60000"/>
                    <a:lumOff val="40000"/>
                  </a:schemeClr>
                </a:solidFill>
              </a:rPr>
              <a:t>LUNCH</a:t>
            </a:r>
          </a:p>
          <a:p>
            <a:pPr>
              <a:spcBef>
                <a:spcPts val="600"/>
              </a:spcBef>
              <a:buClr>
                <a:schemeClr val="accent2"/>
              </a:buClr>
              <a:buSzPct val="70000"/>
              <a:buFont typeface="Arial Black" panose="020B0A04020102020204" pitchFamily="34" charset="0"/>
              <a:buChar char="+"/>
            </a:pPr>
            <a:r>
              <a:rPr lang="en-US" sz="2600" b="1" dirty="0"/>
              <a:t>12:30 – 1:45</a:t>
            </a:r>
            <a:endParaRPr lang="en-US" sz="2000" dirty="0"/>
          </a:p>
          <a:p>
            <a:pPr marL="640080" lvl="1">
              <a:spcBef>
                <a:spcPts val="200"/>
              </a:spcBef>
              <a:buFont typeface="Arial" panose="020B0604020202020204" pitchFamily="34" charset="0"/>
              <a:buChar char="–"/>
            </a:pPr>
            <a:r>
              <a:rPr lang="en-US" sz="2000" dirty="0"/>
              <a:t>Customer Service</a:t>
            </a:r>
          </a:p>
          <a:p>
            <a:pPr marL="640080" lvl="1">
              <a:spcBef>
                <a:spcPts val="200"/>
              </a:spcBef>
              <a:buFont typeface="Arial" panose="020B0604020202020204" pitchFamily="34" charset="0"/>
              <a:buChar char="–"/>
            </a:pPr>
            <a:r>
              <a:rPr lang="en-US" sz="2000" dirty="0"/>
              <a:t>Drug Free Workplace</a:t>
            </a:r>
          </a:p>
          <a:p>
            <a:pPr>
              <a:spcBef>
                <a:spcPts val="1200"/>
              </a:spcBef>
              <a:buClr>
                <a:schemeClr val="accent2"/>
              </a:buClr>
              <a:buSzPct val="70000"/>
              <a:buFont typeface="Arial Black" panose="020B0A04020102020204" pitchFamily="34" charset="0"/>
              <a:buChar char="+"/>
            </a:pPr>
            <a:r>
              <a:rPr lang="en-US" sz="2600" b="1" dirty="0"/>
              <a:t>1:45 – 2:00: </a:t>
            </a:r>
            <a:r>
              <a:rPr lang="en-US" sz="2000" b="1" dirty="0">
                <a:solidFill>
                  <a:schemeClr val="accent3"/>
                </a:solidFill>
              </a:rPr>
              <a:t>BREAK</a:t>
            </a:r>
          </a:p>
          <a:p>
            <a:pPr>
              <a:spcBef>
                <a:spcPts val="1200"/>
              </a:spcBef>
              <a:buClr>
                <a:schemeClr val="accent2"/>
              </a:buClr>
              <a:buSzPct val="70000"/>
              <a:buFont typeface="Arial Black" panose="020B0A04020102020204" pitchFamily="34" charset="0"/>
              <a:buChar char="+"/>
            </a:pPr>
            <a:r>
              <a:rPr lang="en-US" sz="2600" b="1" dirty="0"/>
              <a:t>2:00 – 3:00</a:t>
            </a:r>
          </a:p>
          <a:p>
            <a:pPr marL="640080" lvl="1">
              <a:spcBef>
                <a:spcPts val="200"/>
              </a:spcBef>
            </a:pPr>
            <a:r>
              <a:rPr lang="en-US" sz="2000" dirty="0"/>
              <a:t>IT Communications, Use and Security</a:t>
            </a:r>
          </a:p>
          <a:p>
            <a:pPr marL="640080" lvl="1">
              <a:spcBef>
                <a:spcPts val="200"/>
              </a:spcBef>
            </a:pPr>
            <a:r>
              <a:rPr lang="en-US" sz="2000" dirty="0"/>
              <a:t>Respectful Workplace</a:t>
            </a:r>
          </a:p>
          <a:p>
            <a:pPr marL="640080" lvl="1">
              <a:spcBef>
                <a:spcPts val="200"/>
              </a:spcBef>
            </a:pPr>
            <a:r>
              <a:rPr lang="en-US" sz="2000" dirty="0"/>
              <a:t>Leave/FMLA</a:t>
            </a:r>
          </a:p>
          <a:p>
            <a:pPr marL="640080" lvl="1">
              <a:spcBef>
                <a:spcPts val="200"/>
              </a:spcBef>
            </a:pPr>
            <a:r>
              <a:rPr lang="en-US" sz="2000" dirty="0"/>
              <a:t>AFSCME</a:t>
            </a:r>
          </a:p>
          <a:p>
            <a:pPr marL="457200" lvl="1" indent="0">
              <a:spcBef>
                <a:spcPts val="600"/>
              </a:spcBef>
              <a:buNone/>
            </a:pPr>
            <a:endParaRPr lang="en-US" sz="2000" dirty="0"/>
          </a:p>
        </p:txBody>
      </p:sp>
    </p:spTree>
    <p:extLst>
      <p:ext uri="{BB962C8B-B14F-4D97-AF65-F5344CB8AC3E}">
        <p14:creationId xmlns:p14="http://schemas.microsoft.com/office/powerpoint/2010/main" val="339265905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City Officials</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a:xfrm>
            <a:off x="406400" y="1242217"/>
            <a:ext cx="11480800" cy="4777583"/>
          </a:xfrm>
        </p:spPr>
        <p:txBody>
          <a:bodyPr/>
          <a:lstStyle/>
          <a:p>
            <a:pPr marL="0" lvl="0" indent="0">
              <a:spcBef>
                <a:spcPct val="0"/>
              </a:spcBef>
              <a:buClr>
                <a:srgbClr val="FFC425"/>
              </a:buClr>
              <a:buSzTx/>
              <a:buNone/>
            </a:pPr>
            <a:r>
              <a:rPr lang="en-US" sz="3200" b="1" spc="-50">
                <a:solidFill>
                  <a:srgbClr val="0072CE"/>
                </a:solidFill>
                <a:latin typeface="Arial" panose="020B0604020202020204" pitchFamily="34" charset="0"/>
              </a:rPr>
              <a:t>Defined in ethics ordinance</a:t>
            </a:r>
            <a:r>
              <a:rPr lang="en-US" sz="3200" u="sng">
                <a:solidFill>
                  <a:srgbClr val="0072CE"/>
                </a:solidFill>
                <a:latin typeface="Arial" panose="020B0604020202020204" pitchFamily="34" charset="0"/>
              </a:rPr>
              <a:t> </a:t>
            </a:r>
            <a:br>
              <a:rPr lang="en-US" sz="3200" u="sng">
                <a:solidFill>
                  <a:srgbClr val="0072CE"/>
                </a:solidFill>
                <a:latin typeface="Arial" panose="020B0604020202020204" pitchFamily="34" charset="0"/>
              </a:rPr>
            </a:br>
            <a:endParaRPr lang="en-US" sz="1200" u="sng">
              <a:solidFill>
                <a:srgbClr val="102858"/>
              </a:solidFill>
              <a:latin typeface="Arial" panose="020B0604020202020204" pitchFamily="34" charset="0"/>
            </a:endParaRPr>
          </a:p>
          <a:p>
            <a:pPr>
              <a:spcBef>
                <a:spcPts val="0"/>
              </a:spcBef>
            </a:pPr>
            <a:r>
              <a:rPr lang="en-US"/>
              <a:t>City Official means every City of Tulsa elected official, officer, </a:t>
            </a:r>
            <a:br>
              <a:rPr lang="en-US"/>
            </a:br>
            <a:r>
              <a:rPr lang="en-US"/>
              <a:t>or employee; member of City of Tulsa Board, Authority, Commission, or Committee; or Trustee appointed by the City </a:t>
            </a:r>
            <a:br>
              <a:rPr lang="en-US"/>
            </a:br>
            <a:r>
              <a:rPr lang="en-US"/>
              <a:t>to a public trust with the City of Tulsa as a beneficiary</a:t>
            </a:r>
          </a:p>
          <a:p>
            <a:endParaRPr lang="en-US"/>
          </a:p>
        </p:txBody>
      </p:sp>
    </p:spTree>
    <p:extLst>
      <p:ext uri="{BB962C8B-B14F-4D97-AF65-F5344CB8AC3E}">
        <p14:creationId xmlns:p14="http://schemas.microsoft.com/office/powerpoint/2010/main" val="126740066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Use of City Resources</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p:txBody>
          <a:bodyPr/>
          <a:lstStyle/>
          <a:p>
            <a:r>
              <a:rPr lang="en-US"/>
              <a:t>Not permitted to use City resources for personal or private purposes, except as provided by rules adopted by the appropriate appointing authority to address minor or incidental uses common to an ordinary workplace</a:t>
            </a:r>
          </a:p>
          <a:p>
            <a:endParaRPr lang="en-US"/>
          </a:p>
        </p:txBody>
      </p:sp>
    </p:spTree>
    <p:extLst>
      <p:ext uri="{BB962C8B-B14F-4D97-AF65-F5344CB8AC3E}">
        <p14:creationId xmlns:p14="http://schemas.microsoft.com/office/powerpoint/2010/main" val="20820129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Conflicts of Interest</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p:txBody>
          <a:bodyPr/>
          <a:lstStyle/>
          <a:p>
            <a:pPr marL="0" lvl="0" indent="0">
              <a:spcBef>
                <a:spcPct val="0"/>
              </a:spcBef>
              <a:buClr>
                <a:srgbClr val="FFC425"/>
              </a:buClr>
              <a:buSzTx/>
              <a:buNone/>
            </a:pPr>
            <a:r>
              <a:rPr lang="en-US" sz="3200" b="1" spc="-50">
                <a:solidFill>
                  <a:srgbClr val="0072CE"/>
                </a:solidFill>
                <a:latin typeface="Arial" panose="020B0604020202020204" pitchFamily="34" charset="0"/>
              </a:rPr>
              <a:t>Personal, financial or organizational interest</a:t>
            </a:r>
            <a:r>
              <a:rPr lang="en-US" sz="3200" u="sng">
                <a:solidFill>
                  <a:srgbClr val="0072CE"/>
                </a:solidFill>
                <a:latin typeface="Arial" panose="020B0604020202020204" pitchFamily="34" charset="0"/>
              </a:rPr>
              <a:t> </a:t>
            </a:r>
            <a:br>
              <a:rPr lang="en-US" sz="3200" u="sng">
                <a:solidFill>
                  <a:srgbClr val="0072CE"/>
                </a:solidFill>
                <a:latin typeface="Arial" panose="020B0604020202020204" pitchFamily="34" charset="0"/>
              </a:rPr>
            </a:br>
            <a:endParaRPr lang="en-US" sz="1200" u="sng">
              <a:solidFill>
                <a:srgbClr val="102858"/>
              </a:solidFill>
              <a:latin typeface="Arial" panose="020B0604020202020204" pitchFamily="34" charset="0"/>
            </a:endParaRPr>
          </a:p>
          <a:p>
            <a:pPr>
              <a:spcBef>
                <a:spcPts val="0"/>
              </a:spcBef>
            </a:pPr>
            <a:r>
              <a:rPr lang="en-US" sz="2600"/>
              <a:t>No City Official shall participate in any City business in which they have </a:t>
            </a:r>
            <a:br>
              <a:rPr lang="en-US" sz="2600"/>
            </a:br>
            <a:r>
              <a:rPr lang="en-US" sz="2600"/>
              <a:t>a personal, financial or organizational interest.  </a:t>
            </a:r>
          </a:p>
          <a:p>
            <a:r>
              <a:rPr lang="en-US" sz="2600"/>
              <a:t>The City Official shall not discuss the matter, other than to state the </a:t>
            </a:r>
            <a:br>
              <a:rPr lang="en-US" sz="2600"/>
            </a:br>
            <a:r>
              <a:rPr lang="en-US" sz="2600"/>
              <a:t>conflict of interest.  </a:t>
            </a:r>
          </a:p>
          <a:p>
            <a:r>
              <a:rPr lang="en-US" sz="2600"/>
              <a:t>Disclosure is required by filing a written statement of the conflict with </a:t>
            </a:r>
            <a:br>
              <a:rPr lang="en-US" sz="2600"/>
            </a:br>
            <a:r>
              <a:rPr lang="en-US" sz="2600"/>
              <a:t>the City Clerk. </a:t>
            </a:r>
          </a:p>
          <a:p>
            <a:r>
              <a:rPr lang="en-US" sz="2600"/>
              <a:t>The possibility, not the actuality of conflict shall govern.</a:t>
            </a:r>
          </a:p>
          <a:p>
            <a:r>
              <a:rPr lang="en-US" sz="2600"/>
              <a:t>Contracts - City Officials must disclose if they or their immediate family </a:t>
            </a:r>
            <a:br>
              <a:rPr lang="en-US" sz="2600"/>
            </a:br>
            <a:r>
              <a:rPr lang="en-US" sz="2600"/>
              <a:t>has an interest in a business receiving City funds, directly or indirectly, through a business agreement with the City or a City contractor.</a:t>
            </a:r>
          </a:p>
          <a:p>
            <a:endParaRPr lang="en-US" sz="2600"/>
          </a:p>
        </p:txBody>
      </p:sp>
    </p:spTree>
    <p:extLst>
      <p:ext uri="{BB962C8B-B14F-4D97-AF65-F5344CB8AC3E}">
        <p14:creationId xmlns:p14="http://schemas.microsoft.com/office/powerpoint/2010/main" val="34979901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Gifts and Favors</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p:txBody>
          <a:bodyPr/>
          <a:lstStyle/>
          <a:p>
            <a:r>
              <a:rPr lang="en-US"/>
              <a:t>City Officials and their immediate family shall not directly or indirectly solicit or receive gifts, entertainment, or other favors which may influence or be reasonably perceived as influencing a City Official in the performance of their duties.</a:t>
            </a:r>
          </a:p>
          <a:p>
            <a:r>
              <a:rPr lang="en-US"/>
              <a:t>Personnel Policies set a bright line at $35 – This is not per gift.  It is the maximum.</a:t>
            </a:r>
          </a:p>
          <a:p>
            <a:endParaRPr lang="en-US"/>
          </a:p>
        </p:txBody>
      </p:sp>
    </p:spTree>
    <p:extLst>
      <p:ext uri="{BB962C8B-B14F-4D97-AF65-F5344CB8AC3E}">
        <p14:creationId xmlns:p14="http://schemas.microsoft.com/office/powerpoint/2010/main" val="236324425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Use and Disclosure </a:t>
            </a:r>
            <a:br>
              <a:rPr lang="en-US"/>
            </a:br>
            <a:r>
              <a:rPr lang="en-US"/>
              <a:t>of Information</a:t>
            </a:r>
          </a:p>
        </p:txBody>
      </p:sp>
      <p:sp>
        <p:nvSpPr>
          <p:cNvPr id="4" name="Content Placeholder 2">
            <a:extLst>
              <a:ext uri="{FF2B5EF4-FFF2-40B4-BE49-F238E27FC236}">
                <a16:creationId xmlns:a16="http://schemas.microsoft.com/office/drawing/2014/main" id="{807D6901-BED1-4FDB-90AB-BDCF2EF75F6A}"/>
              </a:ext>
            </a:extLst>
          </p:cNvPr>
          <p:cNvSpPr txBox="1">
            <a:spLocks/>
          </p:cNvSpPr>
          <p:nvPr/>
        </p:nvSpPr>
        <p:spPr>
          <a:xfrm>
            <a:off x="406400" y="1861458"/>
            <a:ext cx="11480800" cy="4114800"/>
          </a:xfrm>
          <a:prstGeom prst="rect">
            <a:avLst/>
          </a:prstGeom>
        </p:spPr>
        <p:txBody>
          <a:bodyPr lIns="0" tIns="0" rIns="0" bIns="0"/>
          <a:lstStyle>
            <a:lvl1pPr marL="457189" indent="-457189" algn="l" rtl="0" eaLnBrk="1" fontAlgn="base" hangingPunct="1">
              <a:spcBef>
                <a:spcPts val="1200"/>
              </a:spcBef>
              <a:spcAft>
                <a:spcPct val="0"/>
              </a:spcAft>
              <a:buClr>
                <a:schemeClr val="accent2"/>
              </a:buClr>
              <a:buSzPct val="70000"/>
              <a:buFont typeface="Arial Black" panose="020B0A04020102020204" pitchFamily="34" charset="0"/>
              <a:buChar char="+"/>
              <a:defRPr sz="3000">
                <a:solidFill>
                  <a:srgbClr val="282828"/>
                </a:solidFill>
                <a:latin typeface="+mn-lt"/>
                <a:ea typeface="+mn-ea"/>
                <a:cs typeface="+mn-cs"/>
              </a:defRPr>
            </a:lvl1pPr>
            <a:lvl2pPr marL="990575" indent="-457200" algn="l" rtl="0" eaLnBrk="1" fontAlgn="base" hangingPunct="1">
              <a:spcBef>
                <a:spcPts val="1200"/>
              </a:spcBef>
              <a:spcAft>
                <a:spcPct val="0"/>
              </a:spcAft>
              <a:buClr>
                <a:srgbClr val="004990"/>
              </a:buClr>
              <a:buChar char="–"/>
              <a:defRPr sz="2600">
                <a:solidFill>
                  <a:srgbClr val="282828"/>
                </a:solidFill>
                <a:latin typeface="+mn-lt"/>
              </a:defRPr>
            </a:lvl2pPr>
            <a:lvl3pPr marL="1523962" indent="-457200" algn="l" rtl="0" eaLnBrk="1" fontAlgn="base" hangingPunct="1">
              <a:spcBef>
                <a:spcPts val="1200"/>
              </a:spcBef>
              <a:spcAft>
                <a:spcPct val="0"/>
              </a:spcAft>
              <a:buClr>
                <a:srgbClr val="004990"/>
              </a:buClr>
              <a:buChar char="•"/>
              <a:defRPr sz="2200">
                <a:solidFill>
                  <a:srgbClr val="282828"/>
                </a:solidFill>
                <a:latin typeface="+mn-lt"/>
              </a:defRPr>
            </a:lvl3pPr>
            <a:lvl4pPr marL="2133547" indent="-457200" algn="l" rtl="0" eaLnBrk="1" fontAlgn="base" hangingPunct="1">
              <a:spcBef>
                <a:spcPts val="1200"/>
              </a:spcBef>
              <a:spcAft>
                <a:spcPct val="0"/>
              </a:spcAft>
              <a:buClr>
                <a:srgbClr val="004990"/>
              </a:buClr>
              <a:buChar char="–"/>
              <a:defRPr sz="1800">
                <a:solidFill>
                  <a:srgbClr val="282828"/>
                </a:solidFill>
                <a:latin typeface="+mn-lt"/>
              </a:defRPr>
            </a:lvl4pPr>
            <a:lvl5pPr marL="2743131" indent="-457200" algn="l" rtl="0" eaLnBrk="1" fontAlgn="base" hangingPunct="1">
              <a:spcBef>
                <a:spcPts val="1200"/>
              </a:spcBef>
              <a:spcAft>
                <a:spcPct val="0"/>
              </a:spcAft>
              <a:buClr>
                <a:srgbClr val="004990"/>
              </a:buClr>
              <a:buChar char="»"/>
              <a:defRPr sz="1400">
                <a:solidFill>
                  <a:srgbClr val="282828"/>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r>
              <a:rPr lang="en-US" kern="0"/>
              <a:t>A City official is prohibited from disclosing or offering to disclose information not available to the general public and acquired by reason of his position with the City to any party not entitled to receive such information, nor shall he use such information for personal gain or benefit.</a:t>
            </a:r>
          </a:p>
          <a:p>
            <a:endParaRPr lang="en-US" kern="0"/>
          </a:p>
        </p:txBody>
      </p:sp>
    </p:spTree>
    <p:extLst>
      <p:ext uri="{BB962C8B-B14F-4D97-AF65-F5344CB8AC3E}">
        <p14:creationId xmlns:p14="http://schemas.microsoft.com/office/powerpoint/2010/main" val="63606589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Use and Disclosure </a:t>
            </a:r>
            <a:br>
              <a:rPr lang="en-US"/>
            </a:br>
            <a:r>
              <a:rPr lang="en-US"/>
              <a:t>of Information</a:t>
            </a:r>
          </a:p>
        </p:txBody>
      </p:sp>
      <p:sp>
        <p:nvSpPr>
          <p:cNvPr id="4" name="Content Placeholder 2">
            <a:extLst>
              <a:ext uri="{FF2B5EF4-FFF2-40B4-BE49-F238E27FC236}">
                <a16:creationId xmlns:a16="http://schemas.microsoft.com/office/drawing/2014/main" id="{807D6901-BED1-4FDB-90AB-BDCF2EF75F6A}"/>
              </a:ext>
            </a:extLst>
          </p:cNvPr>
          <p:cNvSpPr txBox="1">
            <a:spLocks/>
          </p:cNvSpPr>
          <p:nvPr/>
        </p:nvSpPr>
        <p:spPr>
          <a:xfrm>
            <a:off x="406400" y="1861458"/>
            <a:ext cx="11480800" cy="4114800"/>
          </a:xfrm>
          <a:prstGeom prst="rect">
            <a:avLst/>
          </a:prstGeom>
        </p:spPr>
        <p:txBody>
          <a:bodyPr lIns="0" tIns="0" rIns="0" bIns="0"/>
          <a:lstStyle>
            <a:lvl1pPr marL="457189" indent="-457189" algn="l" rtl="0" eaLnBrk="1" fontAlgn="base" hangingPunct="1">
              <a:spcBef>
                <a:spcPts val="1200"/>
              </a:spcBef>
              <a:spcAft>
                <a:spcPct val="0"/>
              </a:spcAft>
              <a:buClr>
                <a:schemeClr val="accent2"/>
              </a:buClr>
              <a:buSzPct val="70000"/>
              <a:buFont typeface="Arial Black" panose="020B0A04020102020204" pitchFamily="34" charset="0"/>
              <a:buChar char="+"/>
              <a:defRPr sz="3000">
                <a:solidFill>
                  <a:srgbClr val="282828"/>
                </a:solidFill>
                <a:latin typeface="+mn-lt"/>
                <a:ea typeface="+mn-ea"/>
                <a:cs typeface="+mn-cs"/>
              </a:defRPr>
            </a:lvl1pPr>
            <a:lvl2pPr marL="990575" indent="-457200" algn="l" rtl="0" eaLnBrk="1" fontAlgn="base" hangingPunct="1">
              <a:spcBef>
                <a:spcPts val="1200"/>
              </a:spcBef>
              <a:spcAft>
                <a:spcPct val="0"/>
              </a:spcAft>
              <a:buClr>
                <a:srgbClr val="004990"/>
              </a:buClr>
              <a:buChar char="–"/>
              <a:defRPr sz="2600">
                <a:solidFill>
                  <a:srgbClr val="282828"/>
                </a:solidFill>
                <a:latin typeface="+mn-lt"/>
              </a:defRPr>
            </a:lvl2pPr>
            <a:lvl3pPr marL="1523962" indent="-457200" algn="l" rtl="0" eaLnBrk="1" fontAlgn="base" hangingPunct="1">
              <a:spcBef>
                <a:spcPts val="1200"/>
              </a:spcBef>
              <a:spcAft>
                <a:spcPct val="0"/>
              </a:spcAft>
              <a:buClr>
                <a:srgbClr val="004990"/>
              </a:buClr>
              <a:buChar char="•"/>
              <a:defRPr sz="2200">
                <a:solidFill>
                  <a:srgbClr val="282828"/>
                </a:solidFill>
                <a:latin typeface="+mn-lt"/>
              </a:defRPr>
            </a:lvl3pPr>
            <a:lvl4pPr marL="2133547" indent="-457200" algn="l" rtl="0" eaLnBrk="1" fontAlgn="base" hangingPunct="1">
              <a:spcBef>
                <a:spcPts val="1200"/>
              </a:spcBef>
              <a:spcAft>
                <a:spcPct val="0"/>
              </a:spcAft>
              <a:buClr>
                <a:srgbClr val="004990"/>
              </a:buClr>
              <a:buChar char="–"/>
              <a:defRPr sz="1800">
                <a:solidFill>
                  <a:srgbClr val="282828"/>
                </a:solidFill>
                <a:latin typeface="+mn-lt"/>
              </a:defRPr>
            </a:lvl4pPr>
            <a:lvl5pPr marL="2743131" indent="-457200" algn="l" rtl="0" eaLnBrk="1" fontAlgn="base" hangingPunct="1">
              <a:spcBef>
                <a:spcPts val="1200"/>
              </a:spcBef>
              <a:spcAft>
                <a:spcPct val="0"/>
              </a:spcAft>
              <a:buClr>
                <a:srgbClr val="004990"/>
              </a:buClr>
              <a:buChar char="»"/>
              <a:defRPr sz="1400">
                <a:solidFill>
                  <a:srgbClr val="282828"/>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r>
              <a:rPr lang="en-US" kern="0"/>
              <a:t>A City official is prohibited from disclosing or offering to disclose information not available to the general public and acquired by reason of his position with the City to any party not entitled to receive such information, nor shall he use such information for personal gain or benefit.</a:t>
            </a:r>
          </a:p>
          <a:p>
            <a:endParaRPr lang="en-US" kern="0"/>
          </a:p>
        </p:txBody>
      </p:sp>
    </p:spTree>
    <p:extLst>
      <p:ext uri="{BB962C8B-B14F-4D97-AF65-F5344CB8AC3E}">
        <p14:creationId xmlns:p14="http://schemas.microsoft.com/office/powerpoint/2010/main" val="419783867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Ethics Advisory Committee</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p:txBody>
          <a:bodyPr/>
          <a:lstStyle/>
          <a:p>
            <a:r>
              <a:rPr lang="en-US"/>
              <a:t>Any elected official; Charter division or department head; member of a City of Tulsa Board, Authority, or Committee; </a:t>
            </a:r>
            <a:br>
              <a:rPr lang="en-US"/>
            </a:br>
            <a:r>
              <a:rPr lang="en-US"/>
              <a:t>or Trustee of a public trust with the City of Tulsa as a beneficiary may request an opinion from the Ethics Advisory Committee on an ethical issue arising under this chapter.</a:t>
            </a:r>
          </a:p>
          <a:p>
            <a:endParaRPr lang="en-US"/>
          </a:p>
          <a:p>
            <a:endParaRPr lang="en-US"/>
          </a:p>
        </p:txBody>
      </p:sp>
    </p:spTree>
    <p:extLst>
      <p:ext uri="{BB962C8B-B14F-4D97-AF65-F5344CB8AC3E}">
        <p14:creationId xmlns:p14="http://schemas.microsoft.com/office/powerpoint/2010/main" val="259755177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Outside Employment</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p:txBody>
          <a:bodyPr/>
          <a:lstStyle/>
          <a:p>
            <a:r>
              <a:rPr lang="en-US"/>
              <a:t>Personnel Policy 815 describes the rules for jobs employees </a:t>
            </a:r>
            <a:br>
              <a:rPr lang="en-US"/>
            </a:br>
            <a:r>
              <a:rPr lang="en-US"/>
              <a:t>may hold outside their City of Tulsa employment</a:t>
            </a:r>
          </a:p>
          <a:p>
            <a:r>
              <a:rPr lang="en-US"/>
              <a:t>It is important for employees to notify their supervisor in writing </a:t>
            </a:r>
            <a:br>
              <a:rPr lang="en-US"/>
            </a:br>
            <a:r>
              <a:rPr lang="en-US"/>
              <a:t>of any outside employment</a:t>
            </a:r>
          </a:p>
          <a:p>
            <a:endParaRPr lang="en-US"/>
          </a:p>
        </p:txBody>
      </p:sp>
    </p:spTree>
    <p:extLst>
      <p:ext uri="{BB962C8B-B14F-4D97-AF65-F5344CB8AC3E}">
        <p14:creationId xmlns:p14="http://schemas.microsoft.com/office/powerpoint/2010/main" val="373354895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How to find the rules</a:t>
            </a:r>
          </a:p>
        </p:txBody>
      </p:sp>
      <p:pic>
        <p:nvPicPr>
          <p:cNvPr id="4" name="Picture 3">
            <a:extLst>
              <a:ext uri="{FF2B5EF4-FFF2-40B4-BE49-F238E27FC236}">
                <a16:creationId xmlns:a16="http://schemas.microsoft.com/office/drawing/2014/main" id="{CF5B7F09-1F25-485D-97B2-99AE8A6EA703}"/>
              </a:ext>
            </a:extLst>
          </p:cNvPr>
          <p:cNvPicPr>
            <a:picLocks noChangeAspect="1"/>
          </p:cNvPicPr>
          <p:nvPr/>
        </p:nvPicPr>
        <p:blipFill rotWithShape="1">
          <a:blip r:embed="rId2"/>
          <a:srcRect b="9149"/>
          <a:stretch/>
        </p:blipFill>
        <p:spPr>
          <a:xfrm>
            <a:off x="406400" y="1242216"/>
            <a:ext cx="9042399" cy="5134485"/>
          </a:xfrm>
          <a:prstGeom prst="rect">
            <a:avLst/>
          </a:prstGeom>
          <a:ln w="12700">
            <a:solidFill>
              <a:schemeClr val="bg1">
                <a:lumMod val="65000"/>
              </a:schemeClr>
            </a:solidFill>
          </a:ln>
        </p:spPr>
      </p:pic>
    </p:spTree>
    <p:extLst>
      <p:ext uri="{BB962C8B-B14F-4D97-AF65-F5344CB8AC3E}">
        <p14:creationId xmlns:p14="http://schemas.microsoft.com/office/powerpoint/2010/main" val="218274926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Making ethical choices</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p:txBody>
          <a:bodyPr/>
          <a:lstStyle/>
          <a:p>
            <a:r>
              <a:rPr lang="en-US" b="1"/>
              <a:t>Bottom line: </a:t>
            </a:r>
            <a:r>
              <a:rPr lang="en-US"/>
              <a:t>Act in a manner that promotes public confidence </a:t>
            </a:r>
            <a:br>
              <a:rPr lang="en-US"/>
            </a:br>
            <a:r>
              <a:rPr lang="en-US"/>
              <a:t>in your integrity and fairness. </a:t>
            </a:r>
          </a:p>
          <a:p>
            <a:r>
              <a:rPr lang="en-US"/>
              <a:t>Decide what your baseline will be.</a:t>
            </a:r>
          </a:p>
          <a:p>
            <a:endParaRPr lang="en-US"/>
          </a:p>
          <a:p>
            <a:endParaRPr lang="en-US"/>
          </a:p>
        </p:txBody>
      </p:sp>
    </p:spTree>
    <p:extLst>
      <p:ext uri="{BB962C8B-B14F-4D97-AF65-F5344CB8AC3E}">
        <p14:creationId xmlns:p14="http://schemas.microsoft.com/office/powerpoint/2010/main" val="420626257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7">
            <a:extLst>
              <a:ext uri="{FF2B5EF4-FFF2-40B4-BE49-F238E27FC236}">
                <a16:creationId xmlns:a16="http://schemas.microsoft.com/office/drawing/2014/main" id="{02F1D379-AA2A-46F9-863D-047E4312FCE7}"/>
              </a:ext>
            </a:extLst>
          </p:cNvPr>
          <p:cNvSpPr txBox="1">
            <a:spLocks/>
          </p:cNvSpPr>
          <p:nvPr/>
        </p:nvSpPr>
        <p:spPr>
          <a:xfrm>
            <a:off x="0" y="2590800"/>
            <a:ext cx="12192000" cy="533400"/>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indent="0" algn="ctr">
              <a:lnSpc>
                <a:spcPts val="5400"/>
              </a:lnSpc>
              <a:spcBef>
                <a:spcPts val="1500"/>
              </a:spcBef>
              <a:buFontTx/>
              <a:buNone/>
            </a:pPr>
            <a:r>
              <a:rPr lang="en-US" sz="5800" b="1" kern="0" cap="all">
                <a:solidFill>
                  <a:schemeClr val="bg1"/>
                </a:solidFill>
                <a:latin typeface="HelveticaNeueLT Std Med" panose="020B0604020202020204" pitchFamily="34" charset="0"/>
              </a:rPr>
              <a:t>Government</a:t>
            </a:r>
          </a:p>
          <a:p>
            <a:pPr marL="0" indent="0">
              <a:spcBef>
                <a:spcPts val="1500"/>
              </a:spcBef>
              <a:buFontTx/>
              <a:buNone/>
            </a:pPr>
            <a:endParaRPr lang="en-US" kern="0"/>
          </a:p>
        </p:txBody>
      </p:sp>
    </p:spTree>
    <p:extLst>
      <p:ext uri="{BB962C8B-B14F-4D97-AF65-F5344CB8AC3E}">
        <p14:creationId xmlns:p14="http://schemas.microsoft.com/office/powerpoint/2010/main" val="1359071238"/>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Reporting ethics matters</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p:txBody>
          <a:bodyPr/>
          <a:lstStyle/>
          <a:p>
            <a:r>
              <a:rPr lang="en-US" b="1"/>
              <a:t>Your supervisor</a:t>
            </a:r>
          </a:p>
          <a:p>
            <a:r>
              <a:rPr lang="en-US" b="1"/>
              <a:t>Human Resources Department</a:t>
            </a:r>
            <a:r>
              <a:rPr lang="en-US"/>
              <a:t> – Email to: </a:t>
            </a:r>
            <a:r>
              <a:rPr lang="en-US" u="sng">
                <a:solidFill>
                  <a:schemeClr val="accent3"/>
                </a:solidFill>
              </a:rPr>
              <a:t>HRDirector@cityoftulsa.org</a:t>
            </a:r>
          </a:p>
          <a:p>
            <a:r>
              <a:rPr lang="en-US" b="1"/>
              <a:t>City Clerk’s Office </a:t>
            </a:r>
            <a:r>
              <a:rPr lang="en-US"/>
              <a:t>– 1st floor of City Hall</a:t>
            </a:r>
            <a:br>
              <a:rPr lang="en-US"/>
            </a:br>
            <a:r>
              <a:rPr lang="en-US">
                <a:solidFill>
                  <a:schemeClr val="accent3"/>
                </a:solidFill>
              </a:rPr>
              <a:t>Located in customer service area</a:t>
            </a:r>
          </a:p>
          <a:p>
            <a:r>
              <a:rPr lang="en-US" b="1"/>
              <a:t>Ethics Hotline</a:t>
            </a:r>
            <a:r>
              <a:rPr lang="en-US"/>
              <a:t> – Find it on the City’s website</a:t>
            </a:r>
            <a:br>
              <a:rPr lang="en-US"/>
            </a:br>
            <a:r>
              <a:rPr lang="en-US">
                <a:solidFill>
                  <a:schemeClr val="accent3"/>
                </a:solidFill>
              </a:rPr>
              <a:t>Search on “Ethics Hotline”</a:t>
            </a:r>
          </a:p>
          <a:p>
            <a:endParaRPr lang="en-US"/>
          </a:p>
        </p:txBody>
      </p:sp>
    </p:spTree>
    <p:extLst>
      <p:ext uri="{BB962C8B-B14F-4D97-AF65-F5344CB8AC3E}">
        <p14:creationId xmlns:p14="http://schemas.microsoft.com/office/powerpoint/2010/main" val="369518898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Bottom line</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p:txBody>
          <a:bodyPr/>
          <a:lstStyle/>
          <a:p>
            <a:r>
              <a:rPr lang="en-US"/>
              <a:t>If you have questions about how the ethics rules apply to your particular situation, please contact </a:t>
            </a:r>
            <a:r>
              <a:rPr lang="en-US" b="1" u="sng"/>
              <a:t>your supervisor or Human Resources</a:t>
            </a:r>
            <a:r>
              <a:rPr lang="en-US"/>
              <a:t>. </a:t>
            </a:r>
          </a:p>
          <a:p>
            <a:r>
              <a:rPr lang="en-US"/>
              <a:t>It is much easier and safer to get advice ahead of time rather than trying to undo inappropriate actions. </a:t>
            </a:r>
          </a:p>
          <a:p>
            <a:endParaRPr lang="en-US"/>
          </a:p>
          <a:p>
            <a:endParaRPr lang="en-US"/>
          </a:p>
        </p:txBody>
      </p:sp>
    </p:spTree>
    <p:extLst>
      <p:ext uri="{BB962C8B-B14F-4D97-AF65-F5344CB8AC3E}">
        <p14:creationId xmlns:p14="http://schemas.microsoft.com/office/powerpoint/2010/main" val="336392230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7">
            <a:extLst>
              <a:ext uri="{FF2B5EF4-FFF2-40B4-BE49-F238E27FC236}">
                <a16:creationId xmlns:a16="http://schemas.microsoft.com/office/drawing/2014/main" id="{1CF138AB-C4A2-4BB3-8119-FC75CEF85ABF}"/>
              </a:ext>
            </a:extLst>
          </p:cNvPr>
          <p:cNvSpPr txBox="1">
            <a:spLocks/>
          </p:cNvSpPr>
          <p:nvPr/>
        </p:nvSpPr>
        <p:spPr>
          <a:xfrm>
            <a:off x="0" y="3239585"/>
            <a:ext cx="12192000" cy="760916"/>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marR="0" lvl="0" indent="0" algn="ctr" defTabSz="914400" rtl="0" eaLnBrk="1" fontAlgn="base" latinLnBrk="0" hangingPunct="1">
              <a:lnSpc>
                <a:spcPts val="3200"/>
              </a:lnSpc>
              <a:spcBef>
                <a:spcPts val="0"/>
              </a:spcBef>
              <a:spcAft>
                <a:spcPct val="0"/>
              </a:spcAft>
              <a:buClr>
                <a:srgbClr val="004990"/>
              </a:buClr>
              <a:buSzTx/>
              <a:buFontTx/>
              <a:buNone/>
              <a:tabLst/>
              <a:defRPr/>
            </a:pPr>
            <a:r>
              <a:rPr kumimoji="0" lang="en-US" sz="2800" b="1" i="0" u="none" strike="noStrike" kern="0" cap="none" spc="0" normalizeH="0" baseline="0" noProof="0">
                <a:ln>
                  <a:noFill/>
                </a:ln>
                <a:solidFill>
                  <a:srgbClr val="FFC425"/>
                </a:solidFill>
                <a:effectLst/>
                <a:uLnTx/>
                <a:uFillTx/>
                <a:latin typeface="Arial"/>
                <a:ea typeface="+mn-ea"/>
                <a:cs typeface="+mn-cs"/>
              </a:rPr>
              <a:t>An equitable, action-oriented, </a:t>
            </a:r>
          </a:p>
          <a:p>
            <a:pPr marL="0" marR="0" lvl="0" indent="0" algn="ctr" defTabSz="914400" rtl="0" eaLnBrk="1" fontAlgn="base" latinLnBrk="0" hangingPunct="1">
              <a:lnSpc>
                <a:spcPts val="3200"/>
              </a:lnSpc>
              <a:spcBef>
                <a:spcPts val="0"/>
              </a:spcBef>
              <a:spcAft>
                <a:spcPct val="0"/>
              </a:spcAft>
              <a:buClr>
                <a:srgbClr val="004990"/>
              </a:buClr>
              <a:buSzTx/>
              <a:buFontTx/>
              <a:buNone/>
              <a:tabLst/>
              <a:defRPr/>
            </a:pPr>
            <a:r>
              <a:rPr kumimoji="0" lang="en-US" sz="2800" b="1" i="0" u="none" strike="noStrike" kern="0" cap="none" spc="0" normalizeH="0" baseline="0" noProof="0">
                <a:ln>
                  <a:noFill/>
                </a:ln>
                <a:solidFill>
                  <a:srgbClr val="FFC425"/>
                </a:solidFill>
                <a:effectLst/>
                <a:uLnTx/>
                <a:uFillTx/>
                <a:latin typeface="Arial"/>
                <a:ea typeface="+mn-ea"/>
                <a:cs typeface="+mn-cs"/>
              </a:rPr>
              <a:t>and collaborative roadmap for </a:t>
            </a:r>
          </a:p>
          <a:p>
            <a:pPr marL="0" marR="0" lvl="0" indent="0" algn="ctr" defTabSz="914400" rtl="0" eaLnBrk="1" fontAlgn="base" latinLnBrk="0" hangingPunct="1">
              <a:lnSpc>
                <a:spcPts val="3200"/>
              </a:lnSpc>
              <a:spcBef>
                <a:spcPts val="0"/>
              </a:spcBef>
              <a:spcAft>
                <a:spcPct val="0"/>
              </a:spcAft>
              <a:buClr>
                <a:srgbClr val="004990"/>
              </a:buClr>
              <a:buSzTx/>
              <a:buFontTx/>
              <a:buNone/>
              <a:tabLst/>
              <a:defRPr/>
            </a:pPr>
            <a:r>
              <a:rPr kumimoji="0" lang="en-US" sz="2800" b="1" i="0" u="none" strike="noStrike" kern="0" cap="none" spc="0" normalizeH="0" baseline="0" noProof="0">
                <a:ln>
                  <a:noFill/>
                </a:ln>
                <a:solidFill>
                  <a:srgbClr val="FFC425"/>
                </a:solidFill>
                <a:effectLst/>
                <a:uLnTx/>
                <a:uFillTx/>
                <a:latin typeface="Arial"/>
                <a:ea typeface="+mn-ea"/>
                <a:cs typeface="+mn-cs"/>
              </a:rPr>
              <a:t>all of Tulsa</a:t>
            </a:r>
          </a:p>
        </p:txBody>
      </p:sp>
      <p:sp>
        <p:nvSpPr>
          <p:cNvPr id="7" name="Line 4">
            <a:extLst>
              <a:ext uri="{FF2B5EF4-FFF2-40B4-BE49-F238E27FC236}">
                <a16:creationId xmlns:a16="http://schemas.microsoft.com/office/drawing/2014/main" id="{77BFAA73-E045-4EAA-B242-3B515411206F}"/>
              </a:ext>
            </a:extLst>
          </p:cNvPr>
          <p:cNvSpPr>
            <a:spLocks noChangeShapeType="1"/>
          </p:cNvSpPr>
          <p:nvPr/>
        </p:nvSpPr>
        <p:spPr bwMode="auto">
          <a:xfrm>
            <a:off x="5857875" y="2988125"/>
            <a:ext cx="238125" cy="0"/>
          </a:xfrm>
          <a:prstGeom prst="line">
            <a:avLst/>
          </a:prstGeom>
          <a:noFill/>
          <a:ln w="28575">
            <a:solidFill>
              <a:srgbClr val="FFC42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02858"/>
              </a:solidFill>
              <a:effectLst/>
              <a:uLnTx/>
              <a:uFillTx/>
              <a:latin typeface="Arial" panose="020B0604020202020204" pitchFamily="34" charset="0"/>
              <a:ea typeface="+mn-ea"/>
              <a:cs typeface="+mn-cs"/>
            </a:endParaRPr>
          </a:p>
        </p:txBody>
      </p:sp>
      <p:sp>
        <p:nvSpPr>
          <p:cNvPr id="8" name="Content Placeholder 7">
            <a:extLst>
              <a:ext uri="{FF2B5EF4-FFF2-40B4-BE49-F238E27FC236}">
                <a16:creationId xmlns:a16="http://schemas.microsoft.com/office/drawing/2014/main" id="{5D7B813C-073F-4227-A990-6C40BA6B2D88}"/>
              </a:ext>
            </a:extLst>
          </p:cNvPr>
          <p:cNvSpPr txBox="1">
            <a:spLocks/>
          </p:cNvSpPr>
          <p:nvPr/>
        </p:nvSpPr>
        <p:spPr>
          <a:xfrm>
            <a:off x="0" y="2057400"/>
            <a:ext cx="12192000" cy="587824"/>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marR="0" lvl="0" indent="0" algn="ctr" defTabSz="914400" rtl="0" eaLnBrk="1" fontAlgn="base" latinLnBrk="0" hangingPunct="1">
              <a:lnSpc>
                <a:spcPts val="5400"/>
              </a:lnSpc>
              <a:spcBef>
                <a:spcPts val="1500"/>
              </a:spcBef>
              <a:spcAft>
                <a:spcPct val="0"/>
              </a:spcAft>
              <a:buClr>
                <a:srgbClr val="004990"/>
              </a:buClr>
              <a:buSzTx/>
              <a:buFontTx/>
              <a:buNone/>
              <a:tabLst/>
              <a:defRPr/>
            </a:pPr>
            <a:r>
              <a:rPr kumimoji="0" lang="en-US" sz="5800" b="1" i="0" u="none" strike="noStrike" kern="0" cap="all" spc="0" normalizeH="0" baseline="0" noProof="0">
                <a:ln>
                  <a:noFill/>
                </a:ln>
                <a:solidFill>
                  <a:srgbClr val="FFFFFF"/>
                </a:solidFill>
                <a:effectLst/>
                <a:uLnTx/>
                <a:uFillTx/>
                <a:latin typeface="HelveticaNeueLT Std Med" panose="020B0604020202020204" pitchFamily="34" charset="0"/>
                <a:ea typeface="+mn-ea"/>
                <a:cs typeface="+mn-cs"/>
              </a:rPr>
              <a:t>Resilient Tulsa</a:t>
            </a:r>
            <a:endParaRPr kumimoji="0" lang="en-US" sz="3733" b="0" i="0" u="none" strike="noStrike" kern="0" cap="none" spc="0" normalizeH="0" baseline="0" noProof="0">
              <a:ln>
                <a:noFill/>
              </a:ln>
              <a:solidFill>
                <a:srgbClr val="4A4A4A"/>
              </a:solidFill>
              <a:effectLst/>
              <a:uLnTx/>
              <a:uFillTx/>
              <a:latin typeface="Arial"/>
              <a:ea typeface="+mn-ea"/>
              <a:cs typeface="+mn-cs"/>
            </a:endParaRPr>
          </a:p>
        </p:txBody>
      </p:sp>
    </p:spTree>
    <p:extLst>
      <p:ext uri="{BB962C8B-B14F-4D97-AF65-F5344CB8AC3E}">
        <p14:creationId xmlns:p14="http://schemas.microsoft.com/office/powerpoint/2010/main" val="26239190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023BB-70CC-47D5-AA25-6FA8C8354A42}"/>
              </a:ext>
            </a:extLst>
          </p:cNvPr>
          <p:cNvSpPr>
            <a:spLocks noGrp="1"/>
          </p:cNvSpPr>
          <p:nvPr>
            <p:ph type="title"/>
          </p:nvPr>
        </p:nvSpPr>
        <p:spPr/>
        <p:txBody>
          <a:bodyPr/>
          <a:lstStyle/>
          <a:p>
            <a:r>
              <a:rPr lang="en-US"/>
              <a:t>Background</a:t>
            </a:r>
          </a:p>
        </p:txBody>
      </p:sp>
      <p:sp>
        <p:nvSpPr>
          <p:cNvPr id="3" name="Content Placeholder 2">
            <a:extLst>
              <a:ext uri="{FF2B5EF4-FFF2-40B4-BE49-F238E27FC236}">
                <a16:creationId xmlns:a16="http://schemas.microsoft.com/office/drawing/2014/main" id="{C107F483-4E8A-423D-BF8D-1227151E88ED}"/>
              </a:ext>
            </a:extLst>
          </p:cNvPr>
          <p:cNvSpPr>
            <a:spLocks noGrp="1"/>
          </p:cNvSpPr>
          <p:nvPr>
            <p:ph idx="1"/>
          </p:nvPr>
        </p:nvSpPr>
        <p:spPr/>
        <p:txBody>
          <a:bodyPr/>
          <a:lstStyle/>
          <a:p>
            <a:r>
              <a:rPr lang="en-US"/>
              <a:t>In recent years, the City of Tulsa has launched numerous initiatives that demonstrate a commitment to making Tulsa a World Class City </a:t>
            </a:r>
          </a:p>
          <a:p>
            <a:r>
              <a:rPr lang="en-US"/>
              <a:t>Tulsa also boasts a robust and energized philanthropic community that is devoted to the city and its residents. </a:t>
            </a:r>
          </a:p>
          <a:p>
            <a:r>
              <a:rPr lang="en-US"/>
              <a:t>Yet, while Tulsa’s growth has benefitted many citizens, not all Tulsans have experienced this elevated prosperity.</a:t>
            </a:r>
          </a:p>
          <a:p>
            <a:r>
              <a:rPr lang="en-US"/>
              <a:t>Building a more resilient Tulsa begins by confronting historic discrimination and inequality</a:t>
            </a:r>
          </a:p>
          <a:p>
            <a:endParaRPr lang="en-US"/>
          </a:p>
        </p:txBody>
      </p:sp>
    </p:spTree>
    <p:extLst>
      <p:ext uri="{BB962C8B-B14F-4D97-AF65-F5344CB8AC3E}">
        <p14:creationId xmlns:p14="http://schemas.microsoft.com/office/powerpoint/2010/main" val="746359133"/>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0D3DD-01F5-4841-8508-E8AC903712A2}"/>
              </a:ext>
            </a:extLst>
          </p:cNvPr>
          <p:cNvSpPr>
            <a:spLocks noGrp="1"/>
          </p:cNvSpPr>
          <p:nvPr>
            <p:ph type="title"/>
          </p:nvPr>
        </p:nvSpPr>
        <p:spPr/>
        <p:txBody>
          <a:bodyPr/>
          <a:lstStyle/>
          <a:p>
            <a:r>
              <a:rPr lang="en-US"/>
              <a:t>What is a resilient city?</a:t>
            </a:r>
          </a:p>
        </p:txBody>
      </p:sp>
      <p:pic>
        <p:nvPicPr>
          <p:cNvPr id="5" name="Picture 4">
            <a:extLst>
              <a:ext uri="{FF2B5EF4-FFF2-40B4-BE49-F238E27FC236}">
                <a16:creationId xmlns:a16="http://schemas.microsoft.com/office/drawing/2014/main" id="{C02FA4D0-81BA-4C66-B5A7-26B7ACD38331}"/>
              </a:ext>
            </a:extLst>
          </p:cNvPr>
          <p:cNvPicPr>
            <a:picLocks noChangeAspect="1"/>
          </p:cNvPicPr>
          <p:nvPr/>
        </p:nvPicPr>
        <p:blipFill>
          <a:blip r:embed="rId3"/>
          <a:stretch>
            <a:fillRect/>
          </a:stretch>
        </p:blipFill>
        <p:spPr>
          <a:xfrm>
            <a:off x="6934200" y="2895600"/>
            <a:ext cx="4343400" cy="3764661"/>
          </a:xfrm>
          <a:prstGeom prst="rect">
            <a:avLst/>
          </a:prstGeom>
        </p:spPr>
      </p:pic>
      <p:sp>
        <p:nvSpPr>
          <p:cNvPr id="3" name="Content Placeholder 2">
            <a:extLst>
              <a:ext uri="{FF2B5EF4-FFF2-40B4-BE49-F238E27FC236}">
                <a16:creationId xmlns:a16="http://schemas.microsoft.com/office/drawing/2014/main" id="{334BAB41-BA37-43D1-99A3-11089796DF3A}"/>
              </a:ext>
            </a:extLst>
          </p:cNvPr>
          <p:cNvSpPr>
            <a:spLocks noGrp="1"/>
          </p:cNvSpPr>
          <p:nvPr>
            <p:ph idx="1"/>
          </p:nvPr>
        </p:nvSpPr>
        <p:spPr>
          <a:xfrm>
            <a:off x="406400" y="1242217"/>
            <a:ext cx="9804400" cy="4777583"/>
          </a:xfrm>
        </p:spPr>
        <p:txBody>
          <a:bodyPr anchor="ctr"/>
          <a:lstStyle/>
          <a:p>
            <a:r>
              <a:rPr lang="en-US" sz="3200" b="1"/>
              <a:t>Urban resilience</a:t>
            </a:r>
            <a:r>
              <a:rPr lang="en-US" sz="3200"/>
              <a:t> is the capacity of individuals, communities, institutions, businesses, and systems within a city to survive, adapt, and grow no matter what kinds of chronic stresses and acute shocks they experience.</a:t>
            </a:r>
          </a:p>
          <a:p>
            <a:r>
              <a:rPr lang="en-US" sz="3200"/>
              <a:t>Seven qualities of a resilient system, project, or city:</a:t>
            </a:r>
          </a:p>
          <a:p>
            <a:pPr lvl="1"/>
            <a:r>
              <a:rPr lang="en-US" sz="2800"/>
              <a:t>Reflective, Resourceful,  Inclusive, </a:t>
            </a:r>
          </a:p>
          <a:p>
            <a:pPr marL="533375" lvl="1" indent="0">
              <a:buNone/>
            </a:pPr>
            <a:r>
              <a:rPr lang="en-US" sz="2800"/>
              <a:t>Integrated, Robust, Redundant, Flexible </a:t>
            </a:r>
            <a:endParaRPr lang="en-US" sz="4000"/>
          </a:p>
          <a:p>
            <a:endParaRPr lang="en-US"/>
          </a:p>
        </p:txBody>
      </p:sp>
    </p:spTree>
    <p:extLst>
      <p:ext uri="{BB962C8B-B14F-4D97-AF65-F5344CB8AC3E}">
        <p14:creationId xmlns:p14="http://schemas.microsoft.com/office/powerpoint/2010/main" val="157026724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a:xfrm>
            <a:off x="381000" y="304800"/>
            <a:ext cx="11430000" cy="533400"/>
          </a:xfrm>
        </p:spPr>
        <p:txBody>
          <a:bodyPr/>
          <a:lstStyle/>
          <a:p>
            <a:r>
              <a:rPr lang="en-US"/>
              <a:t>Purpose </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a:xfrm>
            <a:off x="4800600" y="1040208"/>
            <a:ext cx="7010400" cy="4777583"/>
          </a:xfrm>
        </p:spPr>
        <p:txBody>
          <a:bodyPr/>
          <a:lstStyle/>
          <a:p>
            <a:r>
              <a:rPr lang="en-US"/>
              <a:t>The Resilience Strategy serves as a roadmap to address Tulsa’s most pressing challenges and seeks to build capacity among residents, city systems, and community partners to build a more resilient city.</a:t>
            </a:r>
          </a:p>
          <a:p>
            <a:pPr lvl="1"/>
            <a:r>
              <a:rPr lang="en-US"/>
              <a:t>Released in the summer of 2018</a:t>
            </a:r>
          </a:p>
          <a:p>
            <a:pPr lvl="1"/>
            <a:r>
              <a:rPr lang="en-US"/>
              <a:t>Contains 41 policies, programs, practice changes, and events </a:t>
            </a:r>
          </a:p>
          <a:p>
            <a:endParaRPr lang="en-US"/>
          </a:p>
          <a:p>
            <a:endParaRPr lang="en-US"/>
          </a:p>
        </p:txBody>
      </p:sp>
      <p:pic>
        <p:nvPicPr>
          <p:cNvPr id="4" name="Picture 3">
            <a:extLst>
              <a:ext uri="{FF2B5EF4-FFF2-40B4-BE49-F238E27FC236}">
                <a16:creationId xmlns:a16="http://schemas.microsoft.com/office/drawing/2014/main" id="{304D3F7B-808F-40CE-BBD9-C551464BF2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967583"/>
            <a:ext cx="4121727" cy="5334000"/>
          </a:xfrm>
          <a:prstGeom prst="rect">
            <a:avLst/>
          </a:prstGeom>
        </p:spPr>
      </p:pic>
    </p:spTree>
    <p:extLst>
      <p:ext uri="{BB962C8B-B14F-4D97-AF65-F5344CB8AC3E}">
        <p14:creationId xmlns:p14="http://schemas.microsoft.com/office/powerpoint/2010/main" val="3807178405"/>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sz="4800">
                <a:latin typeface="Arial" panose="020B0604020202020204" pitchFamily="34" charset="0"/>
                <a:cs typeface="Arial" panose="020B0604020202020204" pitchFamily="34" charset="0"/>
              </a:rPr>
              <a:t>A vision for Tulsa </a:t>
            </a:r>
            <a:br>
              <a:rPr lang="en-US" sz="4800">
                <a:latin typeface="Arial" panose="020B0604020202020204" pitchFamily="34" charset="0"/>
                <a:cs typeface="Arial" panose="020B0604020202020204" pitchFamily="34" charset="0"/>
              </a:rPr>
            </a:br>
            <a:endParaRPr lang="en-US"/>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a:xfrm>
            <a:off x="406400" y="1242217"/>
            <a:ext cx="11480800" cy="4777583"/>
          </a:xfrm>
        </p:spPr>
        <p:txBody>
          <a:bodyPr anchor="ctr"/>
          <a:lstStyle/>
          <a:p>
            <a:r>
              <a:rPr lang="en-US" sz="3200">
                <a:latin typeface="Arial" panose="020B0604020202020204" pitchFamily="34" charset="0"/>
                <a:cs typeface="Arial" panose="020B0604020202020204" pitchFamily="34" charset="0"/>
              </a:rPr>
              <a:t>An inclusive future that honors all Tulsans</a:t>
            </a:r>
          </a:p>
          <a:p>
            <a:r>
              <a:rPr lang="en-US" sz="3200">
                <a:latin typeface="Arial" panose="020B0604020202020204" pitchFamily="34" charset="0"/>
                <a:cs typeface="Arial" panose="020B0604020202020204" pitchFamily="34" charset="0"/>
              </a:rPr>
              <a:t>Tulsans equipped to overcome barriers and thrive</a:t>
            </a:r>
          </a:p>
          <a:p>
            <a:r>
              <a:rPr lang="en-US" sz="3200">
                <a:latin typeface="Arial" panose="020B0604020202020204" pitchFamily="34" charset="0"/>
                <a:cs typeface="Arial" panose="020B0604020202020204" pitchFamily="34" charset="0"/>
              </a:rPr>
              <a:t>Economic opportunity for all Tulsans</a:t>
            </a:r>
          </a:p>
          <a:p>
            <a:r>
              <a:rPr lang="en-US" sz="3200">
                <a:latin typeface="Arial" panose="020B0604020202020204" pitchFamily="34" charset="0"/>
                <a:cs typeface="Arial" panose="020B0604020202020204" pitchFamily="34" charset="0"/>
              </a:rPr>
              <a:t>City and regional systems transformed to improve outcomes for all Tulsans</a:t>
            </a:r>
          </a:p>
          <a:p>
            <a:endParaRPr lang="en-US" sz="2400"/>
          </a:p>
        </p:txBody>
      </p:sp>
    </p:spTree>
    <p:extLst>
      <p:ext uri="{BB962C8B-B14F-4D97-AF65-F5344CB8AC3E}">
        <p14:creationId xmlns:p14="http://schemas.microsoft.com/office/powerpoint/2010/main" val="1132497557"/>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1. CREATE AN INCLUSIVE FUTURE THAT HONORS ALL TULSANS</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a:xfrm>
            <a:off x="406400" y="1242217"/>
            <a:ext cx="11480800" cy="4777583"/>
          </a:xfrm>
        </p:spPr>
        <p:txBody>
          <a:bodyPr anchor="ctr"/>
          <a:lstStyle/>
          <a:p>
            <a:r>
              <a:rPr lang="en-US" sz="3200"/>
              <a:t>Confronting the past is the only way to foster stronger social bonds for the future of Tulsa. The city must celebrate cultural diversity and reverse the negative outcomes that have resulted from systemic discrimination.</a:t>
            </a:r>
          </a:p>
          <a:p>
            <a:r>
              <a:rPr lang="en-US" sz="3200"/>
              <a:t>Example actions: 918 Day, New Tulsans Initiative, Memorialize Black Wall Street</a:t>
            </a:r>
          </a:p>
          <a:p>
            <a:endParaRPr lang="en-US" sz="2400"/>
          </a:p>
        </p:txBody>
      </p:sp>
    </p:spTree>
    <p:extLst>
      <p:ext uri="{BB962C8B-B14F-4D97-AF65-F5344CB8AC3E}">
        <p14:creationId xmlns:p14="http://schemas.microsoft.com/office/powerpoint/2010/main" val="2748190983"/>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sz="4800"/>
              <a:t>2. EQUIP ALL TULSANS TO OVERCOME BARRIERS AND THRIVE </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a:xfrm>
            <a:off x="406400" y="1547017"/>
            <a:ext cx="11480800" cy="4777583"/>
          </a:xfrm>
        </p:spPr>
        <p:txBody>
          <a:bodyPr anchor="ctr"/>
          <a:lstStyle/>
          <a:p>
            <a:r>
              <a:rPr lang="en-US" sz="3200"/>
              <a:t>All Tulsans should have the ability to flourish, regardless of their race, ethnicity, neighborhood, health, income, gender, or criminal history. The city must ensure equal access to opportunities for residents of all backgrounds.</a:t>
            </a:r>
          </a:p>
          <a:p>
            <a:r>
              <a:rPr lang="en-US" sz="3200"/>
              <a:t>Example actions: Ban the Box, healthy food coalition, disaster preparedness workshops for businesses</a:t>
            </a:r>
          </a:p>
          <a:p>
            <a:endParaRPr lang="en-US" sz="2400"/>
          </a:p>
        </p:txBody>
      </p:sp>
    </p:spTree>
    <p:extLst>
      <p:ext uri="{BB962C8B-B14F-4D97-AF65-F5344CB8AC3E}">
        <p14:creationId xmlns:p14="http://schemas.microsoft.com/office/powerpoint/2010/main" val="2503781023"/>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sz="4800"/>
              <a:t>3. ADVANCE ECONOMIC OPPORTUNITY FOR ALL TULSANS </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a:xfrm>
            <a:off x="406400" y="1547017"/>
            <a:ext cx="11480800" cy="4777583"/>
          </a:xfrm>
        </p:spPr>
        <p:txBody>
          <a:bodyPr anchor="ctr"/>
          <a:lstStyle/>
          <a:p>
            <a:r>
              <a:rPr lang="en-US" sz="3200"/>
              <a:t>Not all Tulsans have the necessary tools to secure and maintain gainful employment irrespective of changes in labor demands. The city must work to eliminate the economic barriers that hinder some residents’ ability to achieve long-term financial stability and prosperity.</a:t>
            </a:r>
          </a:p>
          <a:p>
            <a:r>
              <a:rPr lang="en-US" sz="3200"/>
              <a:t>Example actions: Support business that Ban the Box, financial empowerment and counseling</a:t>
            </a:r>
          </a:p>
          <a:p>
            <a:endParaRPr lang="en-US" sz="2400"/>
          </a:p>
        </p:txBody>
      </p:sp>
    </p:spTree>
    <p:extLst>
      <p:ext uri="{BB962C8B-B14F-4D97-AF65-F5344CB8AC3E}">
        <p14:creationId xmlns:p14="http://schemas.microsoft.com/office/powerpoint/2010/main" val="106282890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3721F-DF1E-4F03-A4BA-9B66BDC3B7AC}"/>
              </a:ext>
            </a:extLst>
          </p:cNvPr>
          <p:cNvSpPr>
            <a:spLocks noGrp="1"/>
          </p:cNvSpPr>
          <p:nvPr>
            <p:ph type="title"/>
          </p:nvPr>
        </p:nvSpPr>
        <p:spPr/>
        <p:txBody>
          <a:bodyPr/>
          <a:lstStyle/>
          <a:p>
            <a:r>
              <a:rPr lang="en-US" cap="all">
                <a:latin typeface="HelveticaNeueLT Std Med" panose="020B0604020202020204" pitchFamily="34" charset="0"/>
              </a:rPr>
              <a:t>Government Hierarchy</a:t>
            </a:r>
          </a:p>
        </p:txBody>
      </p:sp>
      <p:sp>
        <p:nvSpPr>
          <p:cNvPr id="6" name="Freeform: Shape 5">
            <a:extLst>
              <a:ext uri="{FF2B5EF4-FFF2-40B4-BE49-F238E27FC236}">
                <a16:creationId xmlns:a16="http://schemas.microsoft.com/office/drawing/2014/main" id="{8A9A4610-FD2A-47BE-B98C-D2114ECAD837}"/>
              </a:ext>
            </a:extLst>
          </p:cNvPr>
          <p:cNvSpPr/>
          <p:nvPr/>
        </p:nvSpPr>
        <p:spPr>
          <a:xfrm>
            <a:off x="444501" y="1272146"/>
            <a:ext cx="11480798" cy="2159940"/>
          </a:xfrm>
          <a:custGeom>
            <a:avLst/>
            <a:gdLst>
              <a:gd name="connsiteX0" fmla="*/ 0 w 1847372"/>
              <a:gd name="connsiteY0" fmla="*/ 0 h 1293160"/>
              <a:gd name="connsiteX1" fmla="*/ 1200792 w 1847372"/>
              <a:gd name="connsiteY1" fmla="*/ 0 h 1293160"/>
              <a:gd name="connsiteX2" fmla="*/ 1847372 w 1847372"/>
              <a:gd name="connsiteY2" fmla="*/ 646580 h 1293160"/>
              <a:gd name="connsiteX3" fmla="*/ 1200792 w 1847372"/>
              <a:gd name="connsiteY3" fmla="*/ 1293160 h 1293160"/>
              <a:gd name="connsiteX4" fmla="*/ 0 w 1847372"/>
              <a:gd name="connsiteY4" fmla="*/ 1293160 h 1293160"/>
              <a:gd name="connsiteX5" fmla="*/ 646580 w 1847372"/>
              <a:gd name="connsiteY5" fmla="*/ 646580 h 1293160"/>
              <a:gd name="connsiteX6" fmla="*/ 0 w 1847372"/>
              <a:gd name="connsiteY6" fmla="*/ 0 h 129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7372" h="1293160">
                <a:moveTo>
                  <a:pt x="1847372" y="0"/>
                </a:moveTo>
                <a:lnTo>
                  <a:pt x="1847372" y="840554"/>
                </a:lnTo>
                <a:lnTo>
                  <a:pt x="923686" y="1293160"/>
                </a:lnTo>
                <a:lnTo>
                  <a:pt x="0" y="840554"/>
                </a:lnTo>
                <a:lnTo>
                  <a:pt x="0" y="0"/>
                </a:lnTo>
                <a:lnTo>
                  <a:pt x="923686" y="452606"/>
                </a:lnTo>
                <a:lnTo>
                  <a:pt x="1847372" y="0"/>
                </a:lnTo>
                <a:close/>
              </a:path>
            </a:pathLst>
          </a:custGeom>
          <a:solidFill>
            <a:schemeClr val="accent3"/>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 tIns="652295" rIns="5715" bIns="652295" numCol="1" spcCol="1270" anchor="ctr" anchorCtr="0">
            <a:noAutofit/>
          </a:bodyPr>
          <a:lstStyle/>
          <a:p>
            <a:pPr marL="0" lvl="1" algn="ctr" defTabSz="622300">
              <a:lnSpc>
                <a:spcPct val="90000"/>
              </a:lnSpc>
              <a:spcAft>
                <a:spcPct val="15000"/>
              </a:spcAft>
            </a:pPr>
            <a:endParaRPr lang="en-US" sz="1400">
              <a:solidFill>
                <a:schemeClr val="bg1"/>
              </a:solidFill>
            </a:endParaRPr>
          </a:p>
        </p:txBody>
      </p:sp>
      <p:sp>
        <p:nvSpPr>
          <p:cNvPr id="16" name="TextBox 15">
            <a:extLst>
              <a:ext uri="{FF2B5EF4-FFF2-40B4-BE49-F238E27FC236}">
                <a16:creationId xmlns:a16="http://schemas.microsoft.com/office/drawing/2014/main" id="{477CB616-9022-404E-89B8-51D3F9261157}"/>
              </a:ext>
            </a:extLst>
          </p:cNvPr>
          <p:cNvSpPr txBox="1"/>
          <p:nvPr/>
        </p:nvSpPr>
        <p:spPr>
          <a:xfrm rot="435483">
            <a:off x="428240" y="2176028"/>
            <a:ext cx="5683231" cy="384721"/>
          </a:xfrm>
          <a:prstGeom prst="rect">
            <a:avLst/>
          </a:prstGeom>
          <a:noFill/>
        </p:spPr>
        <p:txBody>
          <a:bodyPr wrap="square" rtlCol="0">
            <a:spAutoFit/>
          </a:bodyPr>
          <a:lstStyle/>
          <a:p>
            <a:pPr lvl="0" algn="ctr"/>
            <a:r>
              <a:rPr lang="en-US" sz="1900" b="1">
                <a:solidFill>
                  <a:schemeClr val="bg1"/>
                </a:solidFill>
              </a:rPr>
              <a:t>Constitution of the United States of America</a:t>
            </a:r>
          </a:p>
        </p:txBody>
      </p:sp>
      <p:sp>
        <p:nvSpPr>
          <p:cNvPr id="18" name="TextBox 17">
            <a:extLst>
              <a:ext uri="{FF2B5EF4-FFF2-40B4-BE49-F238E27FC236}">
                <a16:creationId xmlns:a16="http://schemas.microsoft.com/office/drawing/2014/main" id="{ADC77F0E-B3E2-4B0E-9F92-5FC1F59F8F43}"/>
              </a:ext>
            </a:extLst>
          </p:cNvPr>
          <p:cNvSpPr txBox="1"/>
          <p:nvPr/>
        </p:nvSpPr>
        <p:spPr>
          <a:xfrm rot="-420000">
            <a:off x="6568796" y="1839459"/>
            <a:ext cx="5261460" cy="1077218"/>
          </a:xfrm>
          <a:prstGeom prst="rect">
            <a:avLst/>
          </a:prstGeom>
          <a:noFill/>
        </p:spPr>
        <p:txBody>
          <a:bodyPr wrap="square" rtlCol="0">
            <a:spAutoFit/>
          </a:bodyPr>
          <a:lstStyle/>
          <a:p>
            <a:pPr marL="285750" lvl="0" indent="-285750">
              <a:buFont typeface="Arial" panose="020B0604020202020204" pitchFamily="34" charset="0"/>
              <a:buChar char="•"/>
            </a:pPr>
            <a:r>
              <a:rPr lang="en-US" sz="1600">
                <a:solidFill>
                  <a:schemeClr val="bg1"/>
                </a:solidFill>
              </a:rPr>
              <a:t>President of United States has executive power</a:t>
            </a:r>
          </a:p>
          <a:p>
            <a:pPr marL="285750" lvl="0" indent="-285750">
              <a:buFont typeface="Arial" panose="020B0604020202020204" pitchFamily="34" charset="0"/>
              <a:buChar char="•"/>
            </a:pPr>
            <a:r>
              <a:rPr lang="en-US" sz="1600">
                <a:solidFill>
                  <a:schemeClr val="bg1"/>
                </a:solidFill>
              </a:rPr>
              <a:t>Congress has legislative power</a:t>
            </a:r>
            <a:br>
              <a:rPr lang="en-US" sz="1600">
                <a:solidFill>
                  <a:schemeClr val="bg1"/>
                </a:solidFill>
              </a:rPr>
            </a:br>
            <a:r>
              <a:rPr lang="en-US" sz="1600">
                <a:solidFill>
                  <a:schemeClr val="bg1"/>
                </a:solidFill>
              </a:rPr>
              <a:t>(435 Reps; 100 Senators)</a:t>
            </a:r>
          </a:p>
          <a:p>
            <a:pPr marL="285750" lvl="0" indent="-285750">
              <a:buFont typeface="Arial" panose="020B0604020202020204" pitchFamily="34" charset="0"/>
              <a:buChar char="•"/>
            </a:pPr>
            <a:r>
              <a:rPr lang="en-US" sz="1600">
                <a:solidFill>
                  <a:schemeClr val="bg1"/>
                </a:solidFill>
              </a:rPr>
              <a:t>Supreme Court has judiciary power</a:t>
            </a:r>
          </a:p>
        </p:txBody>
      </p:sp>
      <p:sp>
        <p:nvSpPr>
          <p:cNvPr id="22" name="Freeform: Shape 21">
            <a:extLst>
              <a:ext uri="{FF2B5EF4-FFF2-40B4-BE49-F238E27FC236}">
                <a16:creationId xmlns:a16="http://schemas.microsoft.com/office/drawing/2014/main" id="{CFC88B33-0858-4BC3-B0D0-AC3BDF65CFA4}"/>
              </a:ext>
            </a:extLst>
          </p:cNvPr>
          <p:cNvSpPr/>
          <p:nvPr/>
        </p:nvSpPr>
        <p:spPr>
          <a:xfrm>
            <a:off x="444501" y="2822486"/>
            <a:ext cx="11480798" cy="2159940"/>
          </a:xfrm>
          <a:custGeom>
            <a:avLst/>
            <a:gdLst>
              <a:gd name="connsiteX0" fmla="*/ 0 w 1847372"/>
              <a:gd name="connsiteY0" fmla="*/ 0 h 1293160"/>
              <a:gd name="connsiteX1" fmla="*/ 1200792 w 1847372"/>
              <a:gd name="connsiteY1" fmla="*/ 0 h 1293160"/>
              <a:gd name="connsiteX2" fmla="*/ 1847372 w 1847372"/>
              <a:gd name="connsiteY2" fmla="*/ 646580 h 1293160"/>
              <a:gd name="connsiteX3" fmla="*/ 1200792 w 1847372"/>
              <a:gd name="connsiteY3" fmla="*/ 1293160 h 1293160"/>
              <a:gd name="connsiteX4" fmla="*/ 0 w 1847372"/>
              <a:gd name="connsiteY4" fmla="*/ 1293160 h 1293160"/>
              <a:gd name="connsiteX5" fmla="*/ 646580 w 1847372"/>
              <a:gd name="connsiteY5" fmla="*/ 646580 h 1293160"/>
              <a:gd name="connsiteX6" fmla="*/ 0 w 1847372"/>
              <a:gd name="connsiteY6" fmla="*/ 0 h 129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7372" h="1293160">
                <a:moveTo>
                  <a:pt x="1847372" y="0"/>
                </a:moveTo>
                <a:lnTo>
                  <a:pt x="1847372" y="840554"/>
                </a:lnTo>
                <a:lnTo>
                  <a:pt x="923686" y="1293160"/>
                </a:lnTo>
                <a:lnTo>
                  <a:pt x="0" y="840554"/>
                </a:lnTo>
                <a:lnTo>
                  <a:pt x="0" y="0"/>
                </a:lnTo>
                <a:lnTo>
                  <a:pt x="923686" y="452606"/>
                </a:lnTo>
                <a:lnTo>
                  <a:pt x="1847372" y="0"/>
                </a:lnTo>
                <a:close/>
              </a:path>
            </a:pathLst>
          </a:custGeom>
          <a:solidFill>
            <a:schemeClr val="accent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 tIns="652295" rIns="5715" bIns="652295" numCol="1" spcCol="1270" anchor="ctr" anchorCtr="0">
            <a:noAutofit/>
          </a:bodyPr>
          <a:lstStyle/>
          <a:p>
            <a:pPr marL="0" lvl="1" algn="ctr" defTabSz="622300">
              <a:lnSpc>
                <a:spcPct val="90000"/>
              </a:lnSpc>
              <a:spcAft>
                <a:spcPct val="15000"/>
              </a:spcAft>
            </a:pPr>
            <a:endParaRPr lang="en-US" sz="1400">
              <a:solidFill>
                <a:schemeClr val="bg1"/>
              </a:solidFill>
            </a:endParaRPr>
          </a:p>
        </p:txBody>
      </p:sp>
      <p:sp>
        <p:nvSpPr>
          <p:cNvPr id="23" name="TextBox 22">
            <a:extLst>
              <a:ext uri="{FF2B5EF4-FFF2-40B4-BE49-F238E27FC236}">
                <a16:creationId xmlns:a16="http://schemas.microsoft.com/office/drawing/2014/main" id="{A0200DB7-7668-4C9E-97DA-D5F06AB4EB28}"/>
              </a:ext>
            </a:extLst>
          </p:cNvPr>
          <p:cNvSpPr txBox="1"/>
          <p:nvPr/>
        </p:nvSpPr>
        <p:spPr>
          <a:xfrm rot="435483">
            <a:off x="428240" y="3726368"/>
            <a:ext cx="5683231" cy="384721"/>
          </a:xfrm>
          <a:prstGeom prst="rect">
            <a:avLst/>
          </a:prstGeom>
          <a:noFill/>
        </p:spPr>
        <p:txBody>
          <a:bodyPr wrap="square" rtlCol="0">
            <a:spAutoFit/>
          </a:bodyPr>
          <a:lstStyle/>
          <a:p>
            <a:pPr lvl="0" algn="ctr"/>
            <a:r>
              <a:rPr lang="en-US" sz="1900" b="1">
                <a:solidFill>
                  <a:schemeClr val="bg1"/>
                </a:solidFill>
              </a:rPr>
              <a:t>Oklahoma Constitution</a:t>
            </a:r>
          </a:p>
        </p:txBody>
      </p:sp>
      <p:sp>
        <p:nvSpPr>
          <p:cNvPr id="24" name="TextBox 23">
            <a:extLst>
              <a:ext uri="{FF2B5EF4-FFF2-40B4-BE49-F238E27FC236}">
                <a16:creationId xmlns:a16="http://schemas.microsoft.com/office/drawing/2014/main" id="{DEBBC31D-FFF0-4E72-B6C4-3EE4092DB08A}"/>
              </a:ext>
            </a:extLst>
          </p:cNvPr>
          <p:cNvSpPr txBox="1"/>
          <p:nvPr/>
        </p:nvSpPr>
        <p:spPr>
          <a:xfrm rot="-420000">
            <a:off x="6568796" y="3389799"/>
            <a:ext cx="5261460" cy="1077218"/>
          </a:xfrm>
          <a:prstGeom prst="rect">
            <a:avLst/>
          </a:prstGeom>
          <a:noFill/>
        </p:spPr>
        <p:txBody>
          <a:bodyPr wrap="square" rtlCol="0">
            <a:spAutoFit/>
          </a:bodyPr>
          <a:lstStyle/>
          <a:p>
            <a:pPr marL="285750" lvl="0" indent="-285750">
              <a:buFont typeface="Arial" panose="020B0604020202020204" pitchFamily="34" charset="0"/>
              <a:buChar char="•"/>
            </a:pPr>
            <a:r>
              <a:rPr lang="en-US" sz="1600">
                <a:solidFill>
                  <a:schemeClr val="bg1"/>
                </a:solidFill>
              </a:rPr>
              <a:t>Governor has executive power</a:t>
            </a:r>
          </a:p>
          <a:p>
            <a:pPr marL="285750" lvl="0" indent="-285750">
              <a:buFont typeface="Arial" panose="020B0604020202020204" pitchFamily="34" charset="0"/>
              <a:buChar char="•"/>
            </a:pPr>
            <a:r>
              <a:rPr lang="en-US" sz="1600">
                <a:solidFill>
                  <a:schemeClr val="bg1"/>
                </a:solidFill>
              </a:rPr>
              <a:t>State Legislature has legislative powers </a:t>
            </a:r>
            <a:br>
              <a:rPr lang="en-US" sz="1600">
                <a:solidFill>
                  <a:schemeClr val="bg1"/>
                </a:solidFill>
              </a:rPr>
            </a:br>
            <a:r>
              <a:rPr lang="en-US" sz="1600">
                <a:solidFill>
                  <a:schemeClr val="bg1"/>
                </a:solidFill>
              </a:rPr>
              <a:t>(101 Reps; 48 Senators)</a:t>
            </a:r>
          </a:p>
          <a:p>
            <a:pPr marL="285750" lvl="0" indent="-285750">
              <a:buFont typeface="Arial" panose="020B0604020202020204" pitchFamily="34" charset="0"/>
              <a:buChar char="•"/>
            </a:pPr>
            <a:r>
              <a:rPr lang="en-US" sz="1600">
                <a:solidFill>
                  <a:schemeClr val="bg1"/>
                </a:solidFill>
              </a:rPr>
              <a:t>Oklahoma State Supreme Court has judiciary power</a:t>
            </a:r>
          </a:p>
        </p:txBody>
      </p:sp>
      <p:sp>
        <p:nvSpPr>
          <p:cNvPr id="25" name="Freeform: Shape 24">
            <a:extLst>
              <a:ext uri="{FF2B5EF4-FFF2-40B4-BE49-F238E27FC236}">
                <a16:creationId xmlns:a16="http://schemas.microsoft.com/office/drawing/2014/main" id="{45D41724-AE59-4F99-A3B8-3BA0CCB2DAA0}"/>
              </a:ext>
            </a:extLst>
          </p:cNvPr>
          <p:cNvSpPr/>
          <p:nvPr/>
        </p:nvSpPr>
        <p:spPr>
          <a:xfrm>
            <a:off x="444500" y="4367860"/>
            <a:ext cx="11480798" cy="2159940"/>
          </a:xfrm>
          <a:custGeom>
            <a:avLst/>
            <a:gdLst>
              <a:gd name="connsiteX0" fmla="*/ 0 w 1847372"/>
              <a:gd name="connsiteY0" fmla="*/ 0 h 1293160"/>
              <a:gd name="connsiteX1" fmla="*/ 1200792 w 1847372"/>
              <a:gd name="connsiteY1" fmla="*/ 0 h 1293160"/>
              <a:gd name="connsiteX2" fmla="*/ 1847372 w 1847372"/>
              <a:gd name="connsiteY2" fmla="*/ 646580 h 1293160"/>
              <a:gd name="connsiteX3" fmla="*/ 1200792 w 1847372"/>
              <a:gd name="connsiteY3" fmla="*/ 1293160 h 1293160"/>
              <a:gd name="connsiteX4" fmla="*/ 0 w 1847372"/>
              <a:gd name="connsiteY4" fmla="*/ 1293160 h 1293160"/>
              <a:gd name="connsiteX5" fmla="*/ 646580 w 1847372"/>
              <a:gd name="connsiteY5" fmla="*/ 646580 h 1293160"/>
              <a:gd name="connsiteX6" fmla="*/ 0 w 1847372"/>
              <a:gd name="connsiteY6" fmla="*/ 0 h 129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7372" h="1293160">
                <a:moveTo>
                  <a:pt x="1847372" y="0"/>
                </a:moveTo>
                <a:lnTo>
                  <a:pt x="1847372" y="840554"/>
                </a:lnTo>
                <a:lnTo>
                  <a:pt x="923686" y="1293160"/>
                </a:lnTo>
                <a:lnTo>
                  <a:pt x="0" y="840554"/>
                </a:lnTo>
                <a:lnTo>
                  <a:pt x="0" y="0"/>
                </a:lnTo>
                <a:lnTo>
                  <a:pt x="923686" y="452606"/>
                </a:lnTo>
                <a:lnTo>
                  <a:pt x="1847372" y="0"/>
                </a:lnTo>
                <a:close/>
              </a:path>
            </a:pathLst>
          </a:custGeom>
          <a:solidFill>
            <a:schemeClr val="tx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 tIns="652295" rIns="5715" bIns="652295" numCol="1" spcCol="1270" anchor="ctr" anchorCtr="0">
            <a:noAutofit/>
          </a:bodyPr>
          <a:lstStyle/>
          <a:p>
            <a:pPr marL="0" lvl="1" algn="ctr" defTabSz="622300">
              <a:lnSpc>
                <a:spcPct val="90000"/>
              </a:lnSpc>
              <a:spcAft>
                <a:spcPct val="15000"/>
              </a:spcAft>
            </a:pPr>
            <a:endParaRPr lang="en-US" sz="1400">
              <a:solidFill>
                <a:schemeClr val="bg1"/>
              </a:solidFill>
            </a:endParaRPr>
          </a:p>
        </p:txBody>
      </p:sp>
      <p:sp>
        <p:nvSpPr>
          <p:cNvPr id="26" name="TextBox 25">
            <a:extLst>
              <a:ext uri="{FF2B5EF4-FFF2-40B4-BE49-F238E27FC236}">
                <a16:creationId xmlns:a16="http://schemas.microsoft.com/office/drawing/2014/main" id="{AAE220BB-DD2C-4213-98CF-5E4F11D3FF97}"/>
              </a:ext>
            </a:extLst>
          </p:cNvPr>
          <p:cNvSpPr txBox="1"/>
          <p:nvPr/>
        </p:nvSpPr>
        <p:spPr>
          <a:xfrm rot="435483">
            <a:off x="428239" y="5271742"/>
            <a:ext cx="5683231" cy="384721"/>
          </a:xfrm>
          <a:prstGeom prst="rect">
            <a:avLst/>
          </a:prstGeom>
          <a:noFill/>
        </p:spPr>
        <p:txBody>
          <a:bodyPr wrap="square" rtlCol="0">
            <a:spAutoFit/>
          </a:bodyPr>
          <a:lstStyle/>
          <a:p>
            <a:pPr lvl="0" algn="ctr"/>
            <a:r>
              <a:rPr lang="en-US" sz="1900" b="1">
                <a:solidFill>
                  <a:schemeClr val="bg1"/>
                </a:solidFill>
              </a:rPr>
              <a:t>City of Tulsa Charter</a:t>
            </a:r>
          </a:p>
        </p:txBody>
      </p:sp>
      <p:sp>
        <p:nvSpPr>
          <p:cNvPr id="27" name="TextBox 26">
            <a:extLst>
              <a:ext uri="{FF2B5EF4-FFF2-40B4-BE49-F238E27FC236}">
                <a16:creationId xmlns:a16="http://schemas.microsoft.com/office/drawing/2014/main" id="{A017A071-3974-4FEF-B534-06A20EE87F12}"/>
              </a:ext>
            </a:extLst>
          </p:cNvPr>
          <p:cNvSpPr txBox="1"/>
          <p:nvPr/>
        </p:nvSpPr>
        <p:spPr>
          <a:xfrm rot="-420000">
            <a:off x="6568795" y="4935174"/>
            <a:ext cx="5261460" cy="1077218"/>
          </a:xfrm>
          <a:prstGeom prst="rect">
            <a:avLst/>
          </a:prstGeom>
          <a:noFill/>
        </p:spPr>
        <p:txBody>
          <a:bodyPr wrap="square" rtlCol="0">
            <a:spAutoFit/>
          </a:bodyPr>
          <a:lstStyle/>
          <a:p>
            <a:pPr marL="285750" lvl="0" indent="-285750">
              <a:buFont typeface="Arial" panose="020B0604020202020204" pitchFamily="34" charset="0"/>
              <a:buChar char="•"/>
            </a:pPr>
            <a:r>
              <a:rPr lang="en-US" sz="1600">
                <a:solidFill>
                  <a:schemeClr val="bg1"/>
                </a:solidFill>
              </a:rPr>
              <a:t>Mayor has executive power</a:t>
            </a:r>
          </a:p>
          <a:p>
            <a:pPr marL="285750" lvl="0" indent="-285750">
              <a:buFont typeface="Arial" panose="020B0604020202020204" pitchFamily="34" charset="0"/>
              <a:buChar char="•"/>
            </a:pPr>
            <a:r>
              <a:rPr lang="en-US" sz="1600">
                <a:solidFill>
                  <a:schemeClr val="bg1"/>
                </a:solidFill>
              </a:rPr>
              <a:t>Tulsa City Council (9) has legislative power, </a:t>
            </a:r>
            <a:br>
              <a:rPr lang="en-US" sz="1600">
                <a:solidFill>
                  <a:schemeClr val="bg1"/>
                </a:solidFill>
              </a:rPr>
            </a:br>
            <a:r>
              <a:rPr lang="en-US" sz="1600">
                <a:solidFill>
                  <a:schemeClr val="bg1"/>
                </a:solidFill>
              </a:rPr>
              <a:t>including budget approval</a:t>
            </a:r>
          </a:p>
          <a:p>
            <a:pPr marL="285750" lvl="0" indent="-285750">
              <a:buFont typeface="Arial" panose="020B0604020202020204" pitchFamily="34" charset="0"/>
              <a:buChar char="•"/>
            </a:pPr>
            <a:r>
              <a:rPr lang="en-US" sz="1600">
                <a:solidFill>
                  <a:schemeClr val="bg1"/>
                </a:solidFill>
              </a:rPr>
              <a:t>Municipal Court has judiciary power</a:t>
            </a:r>
          </a:p>
        </p:txBody>
      </p:sp>
    </p:spTree>
    <p:extLst>
      <p:ext uri="{BB962C8B-B14F-4D97-AF65-F5344CB8AC3E}">
        <p14:creationId xmlns:p14="http://schemas.microsoft.com/office/powerpoint/2010/main" val="313724142"/>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a:xfrm>
            <a:off x="406400" y="533400"/>
            <a:ext cx="11633200" cy="533400"/>
          </a:xfrm>
        </p:spPr>
        <p:txBody>
          <a:bodyPr/>
          <a:lstStyle/>
          <a:p>
            <a:r>
              <a:rPr lang="en-US" sz="4800"/>
              <a:t>4. TRANSFORM CITY AND REGIONAL SYSTEMS TO IMPROVE OUTCOMES FOR ALL TULSANS </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a:xfrm>
            <a:off x="406400" y="2080417"/>
            <a:ext cx="11480800" cy="4777583"/>
          </a:xfrm>
        </p:spPr>
        <p:txBody>
          <a:bodyPr anchor="ctr"/>
          <a:lstStyle/>
          <a:p>
            <a:r>
              <a:rPr lang="en-US" sz="3200"/>
              <a:t>As the city grows and changes, so do its residents’ needs. The city must model and advocate for local and regional systems that accurately identify and effectively address community needs on a day-to-day basis. </a:t>
            </a:r>
          </a:p>
          <a:p>
            <a:r>
              <a:rPr lang="en-US" sz="3200"/>
              <a:t>Example actions: Creation of the Mayor’s Office of Resilience and Equity, Housing Policy Director, Resilience in the city’s comprehensive plan, Implicit Bias Training</a:t>
            </a:r>
          </a:p>
          <a:p>
            <a:endParaRPr lang="en-US" sz="2400"/>
          </a:p>
        </p:txBody>
      </p:sp>
    </p:spTree>
    <p:extLst>
      <p:ext uri="{BB962C8B-B14F-4D97-AF65-F5344CB8AC3E}">
        <p14:creationId xmlns:p14="http://schemas.microsoft.com/office/powerpoint/2010/main" val="138389870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Join us and Stay involved </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p:txBody>
          <a:bodyPr/>
          <a:lstStyle/>
          <a:p>
            <a:pPr marL="0" indent="0">
              <a:buNone/>
            </a:pPr>
            <a:r>
              <a:rPr lang="en-US" sz="3200"/>
              <a:t>Every Tulsan plays a critical role in realizing our city’s more resilient future. Through collaboration and a shared commitment, Tulsa can take its rightful place as a world-class city for all people. </a:t>
            </a:r>
          </a:p>
          <a:p>
            <a:pPr marL="0" indent="0">
              <a:buNone/>
            </a:pPr>
            <a:endParaRPr lang="en-US" sz="600"/>
          </a:p>
          <a:p>
            <a:r>
              <a:rPr lang="en-US" sz="3200"/>
              <a:t>To learn more visit:  </a:t>
            </a:r>
            <a:r>
              <a:rPr lang="en-US" sz="3200">
                <a:solidFill>
                  <a:schemeClr val="accent3"/>
                </a:solidFill>
                <a:hlinkClick r:id="rId3"/>
              </a:rPr>
              <a:t>www.cityoftulsa.org/</a:t>
            </a:r>
            <a:r>
              <a:rPr lang="en-US" sz="3200">
                <a:solidFill>
                  <a:schemeClr val="accent3"/>
                </a:solidFill>
              </a:rPr>
              <a:t>resilienttulsa</a:t>
            </a:r>
          </a:p>
          <a:p>
            <a:r>
              <a:rPr lang="en-US" sz="3200"/>
              <a:t>To stay up to date and follow </a:t>
            </a:r>
            <a:r>
              <a:rPr lang="en-US" sz="3200">
                <a:solidFill>
                  <a:schemeClr val="tx1">
                    <a:lumMod val="60000"/>
                    <a:lumOff val="40000"/>
                  </a:schemeClr>
                </a:solidFill>
              </a:rPr>
              <a:t>@ResilientTulsa </a:t>
            </a:r>
            <a:r>
              <a:rPr lang="en-US" sz="3200"/>
              <a:t>on Facebook</a:t>
            </a:r>
          </a:p>
          <a:p>
            <a:r>
              <a:rPr lang="en-US" sz="3200"/>
              <a:t>Questions? Email us at </a:t>
            </a:r>
            <a:r>
              <a:rPr lang="en-US" sz="3200">
                <a:hlinkClick r:id="rId4"/>
              </a:rPr>
              <a:t>resilient@cityoftulsa.org</a:t>
            </a:r>
            <a:endParaRPr lang="en-US" sz="3200"/>
          </a:p>
          <a:p>
            <a:pPr marL="0" indent="0">
              <a:buNone/>
            </a:pPr>
            <a:endParaRPr lang="en-US"/>
          </a:p>
        </p:txBody>
      </p:sp>
    </p:spTree>
    <p:extLst>
      <p:ext uri="{BB962C8B-B14F-4D97-AF65-F5344CB8AC3E}">
        <p14:creationId xmlns:p14="http://schemas.microsoft.com/office/powerpoint/2010/main" val="2898562619"/>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7">
            <a:extLst>
              <a:ext uri="{FF2B5EF4-FFF2-40B4-BE49-F238E27FC236}">
                <a16:creationId xmlns:a16="http://schemas.microsoft.com/office/drawing/2014/main" id="{02F1D379-AA2A-46F9-863D-047E4312FCE7}"/>
              </a:ext>
            </a:extLst>
          </p:cNvPr>
          <p:cNvSpPr txBox="1">
            <a:spLocks/>
          </p:cNvSpPr>
          <p:nvPr/>
        </p:nvSpPr>
        <p:spPr>
          <a:xfrm>
            <a:off x="12420600" y="1866900"/>
            <a:ext cx="12192000" cy="587824"/>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marR="0" lvl="0" indent="0" algn="ctr" defTabSz="914400" rtl="0" eaLnBrk="1" fontAlgn="base" latinLnBrk="0" hangingPunct="1">
              <a:lnSpc>
                <a:spcPts val="6200"/>
              </a:lnSpc>
              <a:spcBef>
                <a:spcPts val="1500"/>
              </a:spcBef>
              <a:spcAft>
                <a:spcPct val="0"/>
              </a:spcAft>
              <a:buClr>
                <a:srgbClr val="004990"/>
              </a:buClr>
              <a:buSzTx/>
              <a:buFontTx/>
              <a:buNone/>
              <a:tabLst/>
              <a:defRPr/>
            </a:pPr>
            <a:r>
              <a:rPr kumimoji="0" lang="en-US" sz="5800" b="1" i="0" u="none" strike="noStrike" kern="0" cap="none" spc="0" normalizeH="0" baseline="0" noProof="0">
                <a:ln>
                  <a:noFill/>
                </a:ln>
                <a:solidFill>
                  <a:srgbClr val="FFFFFF"/>
                </a:solidFill>
                <a:effectLst/>
                <a:uLnTx/>
                <a:uFillTx/>
                <a:latin typeface="Arial"/>
                <a:ea typeface="+mn-ea"/>
                <a:cs typeface="+mn-cs"/>
              </a:rPr>
              <a:t>Retirement</a:t>
            </a:r>
          </a:p>
          <a:p>
            <a:pPr marL="0" marR="0" lvl="0" indent="0" algn="l" defTabSz="914400" rtl="0" eaLnBrk="1" fontAlgn="base" latinLnBrk="0" hangingPunct="1">
              <a:lnSpc>
                <a:spcPts val="6200"/>
              </a:lnSpc>
              <a:spcBef>
                <a:spcPts val="1500"/>
              </a:spcBef>
              <a:spcAft>
                <a:spcPct val="0"/>
              </a:spcAft>
              <a:buClr>
                <a:srgbClr val="004990"/>
              </a:buClr>
              <a:buSzTx/>
              <a:buFontTx/>
              <a:buNone/>
              <a:tabLst/>
              <a:defRPr/>
            </a:pPr>
            <a:endParaRPr kumimoji="0" lang="en-US" sz="3733" b="0" i="0" u="none" strike="noStrike" kern="0" cap="none" spc="0" normalizeH="0" baseline="0" noProof="0">
              <a:ln>
                <a:noFill/>
              </a:ln>
              <a:solidFill>
                <a:srgbClr val="4A4A4A"/>
              </a:solidFill>
              <a:effectLst/>
              <a:uLnTx/>
              <a:uFillTx/>
              <a:latin typeface="Arial"/>
              <a:ea typeface="+mn-ea"/>
              <a:cs typeface="+mn-cs"/>
            </a:endParaRPr>
          </a:p>
        </p:txBody>
      </p:sp>
      <p:sp>
        <p:nvSpPr>
          <p:cNvPr id="3" name="Content Placeholder 7">
            <a:extLst>
              <a:ext uri="{FF2B5EF4-FFF2-40B4-BE49-F238E27FC236}">
                <a16:creationId xmlns:a16="http://schemas.microsoft.com/office/drawing/2014/main" id="{D4BEF0F9-7DCB-4C0F-95C6-DABFF85FA7C4}"/>
              </a:ext>
            </a:extLst>
          </p:cNvPr>
          <p:cNvSpPr txBox="1">
            <a:spLocks/>
          </p:cNvSpPr>
          <p:nvPr/>
        </p:nvSpPr>
        <p:spPr>
          <a:xfrm>
            <a:off x="12420600" y="3140525"/>
            <a:ext cx="12192000" cy="1142989"/>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marR="0" lvl="0" indent="0" algn="ctr" defTabSz="914400" rtl="0" eaLnBrk="1" fontAlgn="base" latinLnBrk="0" hangingPunct="1">
              <a:lnSpc>
                <a:spcPts val="3200"/>
              </a:lnSpc>
              <a:spcBef>
                <a:spcPts val="0"/>
              </a:spcBef>
              <a:spcAft>
                <a:spcPct val="0"/>
              </a:spcAft>
              <a:buClr>
                <a:srgbClr val="004990"/>
              </a:buClr>
              <a:buSzTx/>
              <a:buFontTx/>
              <a:buNone/>
              <a:tabLst/>
              <a:defRPr/>
            </a:pPr>
            <a:r>
              <a:rPr kumimoji="0" lang="en-US" sz="2800" b="1" i="0" u="none" strike="noStrike" kern="0" cap="none" spc="0" normalizeH="0" baseline="0" noProof="0">
                <a:ln>
                  <a:noFill/>
                </a:ln>
                <a:solidFill>
                  <a:srgbClr val="FFFFFF"/>
                </a:solidFill>
                <a:effectLst/>
                <a:uLnTx/>
                <a:uFillTx/>
                <a:latin typeface="Arial"/>
                <a:ea typeface="+mn-ea"/>
                <a:cs typeface="+mn-cs"/>
              </a:rPr>
              <a:t>Kerry Kavanaugh</a:t>
            </a:r>
          </a:p>
          <a:p>
            <a:pPr marL="0" marR="0" lvl="0" indent="0" algn="ctr" defTabSz="914400" rtl="0" eaLnBrk="1" fontAlgn="base" latinLnBrk="0" hangingPunct="1">
              <a:lnSpc>
                <a:spcPts val="3200"/>
              </a:lnSpc>
              <a:spcBef>
                <a:spcPts val="0"/>
              </a:spcBef>
              <a:spcAft>
                <a:spcPct val="0"/>
              </a:spcAft>
              <a:buClr>
                <a:srgbClr val="004990"/>
              </a:buClr>
              <a:buSzTx/>
              <a:buFontTx/>
              <a:buNone/>
              <a:tabLst/>
              <a:defRPr/>
            </a:pPr>
            <a:r>
              <a:rPr kumimoji="0" lang="en-US" sz="2800" b="0" i="0" u="none" strike="noStrike" kern="0" cap="none" spc="0" normalizeH="0" baseline="0" noProof="0">
                <a:ln>
                  <a:noFill/>
                </a:ln>
                <a:solidFill>
                  <a:srgbClr val="FFFFFF"/>
                </a:solidFill>
                <a:effectLst/>
                <a:uLnTx/>
                <a:uFillTx/>
                <a:latin typeface="Arial"/>
                <a:ea typeface="+mn-ea"/>
                <a:cs typeface="+mn-cs"/>
              </a:rPr>
              <a:t>Human Resources</a:t>
            </a:r>
          </a:p>
          <a:p>
            <a:pPr marL="0" marR="0" lvl="0" indent="0" algn="ctr" defTabSz="914400" rtl="0" eaLnBrk="1" fontAlgn="base" latinLnBrk="0" hangingPunct="1">
              <a:lnSpc>
                <a:spcPts val="3200"/>
              </a:lnSpc>
              <a:spcBef>
                <a:spcPts val="0"/>
              </a:spcBef>
              <a:spcAft>
                <a:spcPct val="0"/>
              </a:spcAft>
              <a:buClr>
                <a:srgbClr val="004990"/>
              </a:buClr>
              <a:buSzTx/>
              <a:buFontTx/>
              <a:buNone/>
              <a:tabLst/>
              <a:defRPr/>
            </a:pPr>
            <a:r>
              <a:rPr kumimoji="0" lang="en-US" sz="2800" b="0" i="0" u="none" strike="noStrike" kern="0" cap="none" spc="0" normalizeH="0" baseline="0" noProof="0">
                <a:ln>
                  <a:noFill/>
                </a:ln>
                <a:solidFill>
                  <a:srgbClr val="FFFFFF"/>
                </a:solidFill>
                <a:effectLst/>
                <a:uLnTx/>
                <a:uFillTx/>
                <a:latin typeface="Arial"/>
                <a:ea typeface="+mn-ea"/>
                <a:cs typeface="+mn-cs"/>
              </a:rPr>
              <a:t>October 17, 2018</a:t>
            </a:r>
            <a:endParaRPr kumimoji="0" lang="en-US" sz="2800" b="0" i="0" u="none" strike="noStrike" kern="0" cap="none" spc="0" normalizeH="0" baseline="0" noProof="0">
              <a:ln>
                <a:noFill/>
              </a:ln>
              <a:solidFill>
                <a:srgbClr val="4A4A4A"/>
              </a:solidFill>
              <a:effectLst/>
              <a:uLnTx/>
              <a:uFillTx/>
              <a:latin typeface="Arial"/>
              <a:ea typeface="+mn-ea"/>
              <a:cs typeface="+mn-cs"/>
            </a:endParaRPr>
          </a:p>
        </p:txBody>
      </p:sp>
      <p:sp>
        <p:nvSpPr>
          <p:cNvPr id="5" name="Line 4">
            <a:extLst>
              <a:ext uri="{FF2B5EF4-FFF2-40B4-BE49-F238E27FC236}">
                <a16:creationId xmlns:a16="http://schemas.microsoft.com/office/drawing/2014/main" id="{857814DB-CA77-4C60-8E06-F3657E656F27}"/>
              </a:ext>
            </a:extLst>
          </p:cNvPr>
          <p:cNvSpPr>
            <a:spLocks noChangeShapeType="1"/>
          </p:cNvSpPr>
          <p:nvPr/>
        </p:nvSpPr>
        <p:spPr bwMode="auto">
          <a:xfrm>
            <a:off x="18278475" y="2889066"/>
            <a:ext cx="238125" cy="0"/>
          </a:xfrm>
          <a:prstGeom prst="line">
            <a:avLst/>
          </a:prstGeom>
          <a:noFill/>
          <a:ln w="28575">
            <a:solidFill>
              <a:srgbClr val="FFC42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02858"/>
              </a:solidFill>
              <a:effectLst/>
              <a:uLnTx/>
              <a:uFillTx/>
              <a:latin typeface="Arial" panose="020B0604020202020204" pitchFamily="34" charset="0"/>
              <a:ea typeface="+mn-ea"/>
              <a:cs typeface="+mn-cs"/>
            </a:endParaRPr>
          </a:p>
        </p:txBody>
      </p:sp>
      <p:sp>
        <p:nvSpPr>
          <p:cNvPr id="6" name="Content Placeholder 7">
            <a:extLst>
              <a:ext uri="{FF2B5EF4-FFF2-40B4-BE49-F238E27FC236}">
                <a16:creationId xmlns:a16="http://schemas.microsoft.com/office/drawing/2014/main" id="{03B02028-A00D-42E5-8243-47819F977F2F}"/>
              </a:ext>
            </a:extLst>
          </p:cNvPr>
          <p:cNvSpPr txBox="1">
            <a:spLocks/>
          </p:cNvSpPr>
          <p:nvPr/>
        </p:nvSpPr>
        <p:spPr>
          <a:xfrm>
            <a:off x="0" y="3163385"/>
            <a:ext cx="12192000" cy="760916"/>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marR="0" lvl="0" indent="0" algn="ctr" defTabSz="914400" rtl="0" eaLnBrk="1" fontAlgn="base" latinLnBrk="0" hangingPunct="1">
              <a:lnSpc>
                <a:spcPts val="3200"/>
              </a:lnSpc>
              <a:spcBef>
                <a:spcPts val="0"/>
              </a:spcBef>
              <a:spcAft>
                <a:spcPct val="0"/>
              </a:spcAft>
              <a:buClr>
                <a:srgbClr val="004990"/>
              </a:buClr>
              <a:buSzTx/>
              <a:buFontTx/>
              <a:buNone/>
              <a:tabLst/>
              <a:defRPr/>
            </a:pPr>
            <a:r>
              <a:rPr lang="en-US" sz="2800" b="1" kern="0" dirty="0">
                <a:solidFill>
                  <a:srgbClr val="FFFFFF"/>
                </a:solidFill>
                <a:latin typeface="Arial"/>
              </a:rPr>
              <a:t>Jamie Cowan</a:t>
            </a:r>
            <a:endParaRPr kumimoji="0" lang="en-US" sz="2800" b="1" i="0" u="none" strike="noStrike" kern="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ts val="3200"/>
              </a:lnSpc>
              <a:spcBef>
                <a:spcPts val="0"/>
              </a:spcBef>
              <a:spcAft>
                <a:spcPct val="0"/>
              </a:spcAft>
              <a:buClr>
                <a:srgbClr val="004990"/>
              </a:buClr>
              <a:buSzTx/>
              <a:buFontTx/>
              <a:buNone/>
              <a:tabLst/>
              <a:defRPr/>
            </a:pPr>
            <a:r>
              <a:rPr lang="en-US" sz="2800" kern="0" dirty="0">
                <a:solidFill>
                  <a:srgbClr val="FFFFFF"/>
                </a:solidFill>
                <a:latin typeface="Arial"/>
              </a:rPr>
              <a:t>Benefit Analyst</a:t>
            </a:r>
            <a:endParaRPr kumimoji="0" lang="en-US" sz="2800" b="0" i="0" u="none" strike="noStrike" kern="0" cap="none" spc="0" normalizeH="0" baseline="0" noProof="0" dirty="0">
              <a:ln>
                <a:noFill/>
              </a:ln>
              <a:solidFill>
                <a:srgbClr val="FFFFFF"/>
              </a:solidFill>
              <a:effectLst/>
              <a:uLnTx/>
              <a:uFillTx/>
              <a:latin typeface="Arial"/>
              <a:ea typeface="+mn-ea"/>
              <a:cs typeface="+mn-cs"/>
            </a:endParaRPr>
          </a:p>
        </p:txBody>
      </p:sp>
      <p:sp>
        <p:nvSpPr>
          <p:cNvPr id="7" name="Line 4">
            <a:extLst>
              <a:ext uri="{FF2B5EF4-FFF2-40B4-BE49-F238E27FC236}">
                <a16:creationId xmlns:a16="http://schemas.microsoft.com/office/drawing/2014/main" id="{B747B010-7C55-4D64-967A-DFA5151EEF8C}"/>
              </a:ext>
            </a:extLst>
          </p:cNvPr>
          <p:cNvSpPr>
            <a:spLocks noChangeShapeType="1"/>
          </p:cNvSpPr>
          <p:nvPr/>
        </p:nvSpPr>
        <p:spPr bwMode="auto">
          <a:xfrm>
            <a:off x="5857875" y="2911925"/>
            <a:ext cx="238125" cy="0"/>
          </a:xfrm>
          <a:prstGeom prst="line">
            <a:avLst/>
          </a:prstGeom>
          <a:noFill/>
          <a:ln w="28575">
            <a:solidFill>
              <a:srgbClr val="FFC42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02858"/>
              </a:solidFill>
              <a:effectLst/>
              <a:uLnTx/>
              <a:uFillTx/>
              <a:latin typeface="Arial" panose="020B0604020202020204" pitchFamily="34" charset="0"/>
              <a:ea typeface="+mn-ea"/>
              <a:cs typeface="+mn-cs"/>
            </a:endParaRPr>
          </a:p>
        </p:txBody>
      </p:sp>
      <p:sp>
        <p:nvSpPr>
          <p:cNvPr id="8" name="Content Placeholder 7">
            <a:extLst>
              <a:ext uri="{FF2B5EF4-FFF2-40B4-BE49-F238E27FC236}">
                <a16:creationId xmlns:a16="http://schemas.microsoft.com/office/drawing/2014/main" id="{B84A247E-9E07-4F38-ABF4-0ECE2C7C5558}"/>
              </a:ext>
            </a:extLst>
          </p:cNvPr>
          <p:cNvSpPr txBox="1">
            <a:spLocks/>
          </p:cNvSpPr>
          <p:nvPr/>
        </p:nvSpPr>
        <p:spPr>
          <a:xfrm>
            <a:off x="0" y="1981200"/>
            <a:ext cx="12192000" cy="587824"/>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marR="0" lvl="0" indent="0" algn="ctr" defTabSz="914400" rtl="0" eaLnBrk="1" fontAlgn="base" latinLnBrk="0" hangingPunct="1">
              <a:lnSpc>
                <a:spcPts val="5400"/>
              </a:lnSpc>
              <a:spcBef>
                <a:spcPts val="1500"/>
              </a:spcBef>
              <a:spcAft>
                <a:spcPct val="0"/>
              </a:spcAft>
              <a:buClr>
                <a:srgbClr val="004990"/>
              </a:buClr>
              <a:buSzTx/>
              <a:buFontTx/>
              <a:buNone/>
              <a:tabLst/>
              <a:defRPr/>
            </a:pPr>
            <a:r>
              <a:rPr lang="en-US" sz="5800" b="1" kern="0" cap="all" dirty="0">
                <a:solidFill>
                  <a:srgbClr val="FFFFFF"/>
                </a:solidFill>
                <a:latin typeface="HelveticaNeueLT Std Med" panose="020B0604020202020204" pitchFamily="34" charset="0"/>
              </a:rPr>
              <a:t>2022 Benefits</a:t>
            </a:r>
            <a:endParaRPr kumimoji="0" lang="en-US" sz="3733" b="0" i="0" u="none" strike="noStrike" kern="0" cap="none" spc="0" normalizeH="0" baseline="0" noProof="0" dirty="0">
              <a:ln>
                <a:noFill/>
              </a:ln>
              <a:solidFill>
                <a:srgbClr val="4A4A4A"/>
              </a:solidFill>
              <a:effectLst/>
              <a:uLnTx/>
              <a:uFillTx/>
              <a:latin typeface="Arial"/>
              <a:ea typeface="+mn-ea"/>
              <a:cs typeface="+mn-cs"/>
            </a:endParaRPr>
          </a:p>
        </p:txBody>
      </p:sp>
    </p:spTree>
    <p:extLst>
      <p:ext uri="{BB962C8B-B14F-4D97-AF65-F5344CB8AC3E}">
        <p14:creationId xmlns:p14="http://schemas.microsoft.com/office/powerpoint/2010/main" val="1916273316"/>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CEF674A4-DFB1-4B5B-9CA4-994FBFE0850C}"/>
              </a:ext>
            </a:extLst>
          </p:cNvPr>
          <p:cNvGraphicFramePr>
            <a:graphicFrameLocks noChangeAspect="1"/>
          </p:cNvGraphicFramePr>
          <p:nvPr/>
        </p:nvGraphicFramePr>
        <p:xfrm>
          <a:off x="-344555" y="0"/>
          <a:ext cx="6907694" cy="7484164"/>
        </p:xfrm>
        <a:graphic>
          <a:graphicData uri="http://schemas.openxmlformats.org/presentationml/2006/ole">
            <mc:AlternateContent xmlns:mc="http://schemas.openxmlformats.org/markup-compatibility/2006">
              <mc:Choice xmlns:v="urn:schemas-microsoft-com:vml" Requires="v">
                <p:oleObj name="Acrobat Document" r:id="rId2" imgW="5829480" imgH="7543800" progId="Acrobat.Document.DC">
                  <p:embed/>
                </p:oleObj>
              </mc:Choice>
              <mc:Fallback>
                <p:oleObj name="Acrobat Document" r:id="rId2" imgW="5829480" imgH="7543800" progId="Acrobat.Document.DC">
                  <p:embed/>
                  <p:pic>
                    <p:nvPicPr>
                      <p:cNvPr id="2" name="Object 1">
                        <a:extLst>
                          <a:ext uri="{FF2B5EF4-FFF2-40B4-BE49-F238E27FC236}">
                            <a16:creationId xmlns:a16="http://schemas.microsoft.com/office/drawing/2014/main" id="{CEF674A4-DFB1-4B5B-9CA4-994FBFE0850C}"/>
                          </a:ext>
                        </a:extLst>
                      </p:cNvPr>
                      <p:cNvPicPr/>
                      <p:nvPr/>
                    </p:nvPicPr>
                    <p:blipFill>
                      <a:blip r:embed="rId3"/>
                      <a:stretch>
                        <a:fillRect/>
                      </a:stretch>
                    </p:blipFill>
                    <p:spPr>
                      <a:xfrm>
                        <a:off x="-344555" y="0"/>
                        <a:ext cx="6907694" cy="7484164"/>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86DAB14D-01F7-416A-8653-862FEC975583}"/>
              </a:ext>
            </a:extLst>
          </p:cNvPr>
          <p:cNvSpPr txBox="1"/>
          <p:nvPr/>
        </p:nvSpPr>
        <p:spPr>
          <a:xfrm>
            <a:off x="7219123" y="2007704"/>
            <a:ext cx="2932043" cy="1077218"/>
          </a:xfrm>
          <a:prstGeom prst="rect">
            <a:avLst/>
          </a:prstGeom>
          <a:noFill/>
        </p:spPr>
        <p:txBody>
          <a:bodyPr wrap="square" rtlCol="0">
            <a:spAutoFit/>
          </a:bodyPr>
          <a:lstStyle/>
          <a:p>
            <a:r>
              <a:rPr lang="en-US" sz="3200" dirty="0"/>
              <a:t>New Employee</a:t>
            </a:r>
          </a:p>
          <a:p>
            <a:r>
              <a:rPr lang="en-US" sz="3200" dirty="0"/>
              <a:t>Orientation</a:t>
            </a:r>
          </a:p>
        </p:txBody>
      </p:sp>
    </p:spTree>
    <p:extLst>
      <p:ext uri="{BB962C8B-B14F-4D97-AF65-F5344CB8AC3E}">
        <p14:creationId xmlns:p14="http://schemas.microsoft.com/office/powerpoint/2010/main" val="3516848076"/>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11525245-D860-9144-B7FC-CD6B11E711DA}"/>
              </a:ext>
            </a:extLst>
          </p:cNvPr>
          <p:cNvSpPr txBox="1">
            <a:spLocks/>
          </p:cNvSpPr>
          <p:nvPr/>
        </p:nvSpPr>
        <p:spPr>
          <a:xfrm>
            <a:off x="1909764" y="233413"/>
            <a:ext cx="7741923" cy="612545"/>
          </a:xfrm>
          <a:prstGeom prst="rect">
            <a:avLst/>
          </a:prstGeom>
        </p:spPr>
        <p:txBody>
          <a:bodyPr vert="horz"/>
          <a:lstStyle>
            <a:lvl1pPr marL="0" indent="0" algn="l" defTabSz="457200" rtl="0" eaLnBrk="1" latinLnBrk="0" hangingPunct="1">
              <a:spcBef>
                <a:spcPct val="20000"/>
              </a:spcBef>
              <a:buClr>
                <a:schemeClr val="accent1"/>
              </a:buClr>
              <a:buFont typeface="Arial"/>
              <a:buNone/>
              <a:defRPr sz="2800" b="0" kern="1200" cap="all">
                <a:solidFill>
                  <a:srgbClr val="00A56A"/>
                </a:solidFill>
                <a:latin typeface="+mn-lt"/>
                <a:ea typeface="+mn-ea"/>
                <a:cs typeface="+mn-cs"/>
              </a:defRPr>
            </a:lvl1pPr>
            <a:lvl2pPr marL="742950" indent="-285750" algn="l" defTabSz="457200" rtl="0" eaLnBrk="1" latinLnBrk="0" hangingPunct="1">
              <a:spcBef>
                <a:spcPct val="20000"/>
              </a:spcBef>
              <a:buClr>
                <a:schemeClr val="accent2"/>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3"/>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2"/>
              </a:buClr>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AGENDA</a:t>
            </a:r>
          </a:p>
        </p:txBody>
      </p:sp>
      <p:sp>
        <p:nvSpPr>
          <p:cNvPr id="15" name="Text Placeholder 14">
            <a:extLst>
              <a:ext uri="{FF2B5EF4-FFF2-40B4-BE49-F238E27FC236}">
                <a16:creationId xmlns:a16="http://schemas.microsoft.com/office/drawing/2014/main" id="{54FED7BE-5206-4BE4-84D6-03E385665223}"/>
              </a:ext>
            </a:extLst>
          </p:cNvPr>
          <p:cNvSpPr>
            <a:spLocks noGrp="1"/>
          </p:cNvSpPr>
          <p:nvPr>
            <p:ph type="body" sz="quarter" idx="11"/>
          </p:nvPr>
        </p:nvSpPr>
        <p:spPr>
          <a:xfrm>
            <a:off x="1909763" y="1046164"/>
            <a:ext cx="8139112" cy="1285737"/>
          </a:xfrm>
          <a:prstGeom prst="rect">
            <a:avLst/>
          </a:prstGeom>
        </p:spPr>
        <p:txBody>
          <a:bodyPr wrap="square">
            <a:spAutoFit/>
          </a:bodyPr>
          <a:lstStyle/>
          <a:p>
            <a:pPr marL="457200" indent="-457200">
              <a:lnSpc>
                <a:spcPct val="150000"/>
              </a:lnSpc>
              <a:spcBef>
                <a:spcPts val="1200"/>
              </a:spcBef>
              <a:buFont typeface="Wingdings" panose="05000000000000000000" pitchFamily="2" charset="2"/>
              <a:buChar char="§"/>
            </a:pPr>
            <a:r>
              <a:rPr lang="en-US" sz="2400" dirty="0">
                <a:solidFill>
                  <a:srgbClr val="000000"/>
                </a:solidFill>
                <a:latin typeface="Arial" panose="020B0604020202020204" pitchFamily="34" charset="0"/>
                <a:cs typeface="Arial" panose="020B0604020202020204" pitchFamily="34" charset="0"/>
              </a:rPr>
              <a:t>2022 Employee Benefits Overview</a:t>
            </a:r>
          </a:p>
          <a:p>
            <a:pPr marL="457200" indent="-457200">
              <a:lnSpc>
                <a:spcPct val="150000"/>
              </a:lnSpc>
              <a:spcBef>
                <a:spcPts val="1200"/>
              </a:spcBef>
              <a:buFont typeface="Wingdings" panose="05000000000000000000" pitchFamily="2" charset="2"/>
              <a:buChar char="§"/>
            </a:pPr>
            <a:r>
              <a:rPr lang="en-US" sz="2400" dirty="0">
                <a:solidFill>
                  <a:schemeClr val="tx1"/>
                </a:solidFill>
                <a:latin typeface="Arial" panose="020B0604020202020204" pitchFamily="34" charset="0"/>
                <a:cs typeface="Arial" panose="020B0604020202020204" pitchFamily="34" charset="0"/>
              </a:rPr>
              <a:t>Preparing for Enrollment</a:t>
            </a:r>
          </a:p>
        </p:txBody>
      </p:sp>
    </p:spTree>
    <p:extLst>
      <p:ext uri="{BB962C8B-B14F-4D97-AF65-F5344CB8AC3E}">
        <p14:creationId xmlns:p14="http://schemas.microsoft.com/office/powerpoint/2010/main" val="37052723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242B32-21F6-48E3-A3BA-023415588044}"/>
              </a:ext>
            </a:extLst>
          </p:cNvPr>
          <p:cNvSpPr>
            <a:spLocks noGrp="1"/>
          </p:cNvSpPr>
          <p:nvPr>
            <p:ph type="title"/>
          </p:nvPr>
        </p:nvSpPr>
        <p:spPr>
          <a:xfrm>
            <a:off x="2295525" y="190502"/>
            <a:ext cx="2012135" cy="2188557"/>
          </a:xfrm>
          <a:noFill/>
        </p:spPr>
        <p:txBody>
          <a:bodyPr anchor="ctr">
            <a:normAutofit fontScale="90000"/>
          </a:bodyPr>
          <a:lstStyle/>
          <a:p>
            <a:pPr algn="ctr"/>
            <a:r>
              <a:rPr lang="en-US" sz="3100" dirty="0">
                <a:solidFill>
                  <a:schemeClr val="bg1"/>
                </a:solidFill>
              </a:rPr>
              <a:t>When will my Benefits Start?</a:t>
            </a:r>
          </a:p>
        </p:txBody>
      </p:sp>
      <p:sp>
        <p:nvSpPr>
          <p:cNvPr id="5" name="TextBox 4">
            <a:extLst>
              <a:ext uri="{FF2B5EF4-FFF2-40B4-BE49-F238E27FC236}">
                <a16:creationId xmlns:a16="http://schemas.microsoft.com/office/drawing/2014/main" id="{1E980D9F-1939-4DF0-AD34-376E07046155}"/>
              </a:ext>
            </a:extLst>
          </p:cNvPr>
          <p:cNvSpPr txBox="1"/>
          <p:nvPr/>
        </p:nvSpPr>
        <p:spPr>
          <a:xfrm>
            <a:off x="2046622" y="3613666"/>
            <a:ext cx="8098757" cy="3539430"/>
          </a:xfrm>
          <a:prstGeom prst="rect">
            <a:avLst/>
          </a:prstGeom>
          <a:noFill/>
        </p:spPr>
        <p:txBody>
          <a:bodyPr wrap="square" rtlCol="0">
            <a:spAutoFit/>
          </a:bodyPr>
          <a:lstStyle/>
          <a:p>
            <a:r>
              <a:rPr lang="en-US" sz="2800" dirty="0"/>
              <a:t>You will be able to access the enrollment portal next Monday.  </a:t>
            </a:r>
          </a:p>
          <a:p>
            <a:r>
              <a:rPr lang="en-US" sz="2800" dirty="0"/>
              <a:t>Enrollment MUST be completed within the first </a:t>
            </a:r>
            <a:r>
              <a:rPr lang="en-US" sz="2800" dirty="0">
                <a:solidFill>
                  <a:srgbClr val="FF0000"/>
                </a:solidFill>
              </a:rPr>
              <a:t>30</a:t>
            </a:r>
            <a:r>
              <a:rPr lang="en-US" sz="2800" dirty="0"/>
              <a:t> days of your employment. </a:t>
            </a:r>
          </a:p>
          <a:p>
            <a:r>
              <a:rPr lang="en-US" sz="2800" dirty="0"/>
              <a:t>Your benefits will begin the first day of the month following 30 days of employment</a:t>
            </a:r>
          </a:p>
          <a:p>
            <a:endParaRPr lang="en-US" sz="2800" dirty="0"/>
          </a:p>
          <a:p>
            <a:endParaRPr lang="en-US" sz="2800" dirty="0"/>
          </a:p>
        </p:txBody>
      </p:sp>
      <p:sp>
        <p:nvSpPr>
          <p:cNvPr id="4" name="Flowchart: Off-page Connector 3">
            <a:extLst>
              <a:ext uri="{FF2B5EF4-FFF2-40B4-BE49-F238E27FC236}">
                <a16:creationId xmlns:a16="http://schemas.microsoft.com/office/drawing/2014/main" id="{3B42E2CD-B890-4DA9-A4EC-9121324E990E}"/>
              </a:ext>
            </a:extLst>
          </p:cNvPr>
          <p:cNvSpPr/>
          <p:nvPr/>
        </p:nvSpPr>
        <p:spPr>
          <a:xfrm>
            <a:off x="2046622" y="190502"/>
            <a:ext cx="2359123" cy="3146464"/>
          </a:xfrm>
          <a:prstGeom prst="flowChartOffpageConnector">
            <a:avLst/>
          </a:prstGeom>
          <a:solidFill>
            <a:srgbClr val="282828"/>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a:solidFill>
                  <a:schemeClr val="bg1"/>
                </a:solidFill>
                <a:highlight>
                  <a:srgbClr val="282828"/>
                </a:highlight>
              </a:rPr>
              <a:t>When Will My Benefits Start? </a:t>
            </a:r>
          </a:p>
        </p:txBody>
      </p:sp>
    </p:spTree>
    <p:extLst>
      <p:ext uri="{BB962C8B-B14F-4D97-AF65-F5344CB8AC3E}">
        <p14:creationId xmlns:p14="http://schemas.microsoft.com/office/powerpoint/2010/main" val="3809703168"/>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11525245-D860-9144-B7FC-CD6B11E711DA}"/>
              </a:ext>
            </a:extLst>
          </p:cNvPr>
          <p:cNvSpPr txBox="1">
            <a:spLocks/>
          </p:cNvSpPr>
          <p:nvPr/>
        </p:nvSpPr>
        <p:spPr>
          <a:xfrm>
            <a:off x="1909764" y="233413"/>
            <a:ext cx="7741923" cy="612545"/>
          </a:xfrm>
          <a:prstGeom prst="rect">
            <a:avLst/>
          </a:prstGeom>
        </p:spPr>
        <p:txBody>
          <a:bodyPr vert="horz"/>
          <a:lstStyle>
            <a:lvl1pPr marL="0" indent="0" algn="l" defTabSz="457200" rtl="0" eaLnBrk="1" latinLnBrk="0" hangingPunct="1">
              <a:spcBef>
                <a:spcPct val="20000"/>
              </a:spcBef>
              <a:buClr>
                <a:schemeClr val="accent1"/>
              </a:buClr>
              <a:buFont typeface="Arial"/>
              <a:buNone/>
              <a:defRPr sz="2800" b="0" kern="1200" cap="all">
                <a:solidFill>
                  <a:srgbClr val="00A56A"/>
                </a:solidFill>
                <a:latin typeface="+mn-lt"/>
                <a:ea typeface="+mn-ea"/>
                <a:cs typeface="+mn-cs"/>
              </a:defRPr>
            </a:lvl1pPr>
            <a:lvl2pPr marL="742950" indent="-285750" algn="l" defTabSz="457200" rtl="0" eaLnBrk="1" latinLnBrk="0" hangingPunct="1">
              <a:spcBef>
                <a:spcPct val="20000"/>
              </a:spcBef>
              <a:buClr>
                <a:schemeClr val="accent2"/>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3"/>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2"/>
              </a:buClr>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Important enrollment information</a:t>
            </a:r>
          </a:p>
        </p:txBody>
      </p:sp>
      <p:sp>
        <p:nvSpPr>
          <p:cNvPr id="14" name="Content Placeholder 1">
            <a:extLst>
              <a:ext uri="{FF2B5EF4-FFF2-40B4-BE49-F238E27FC236}">
                <a16:creationId xmlns:a16="http://schemas.microsoft.com/office/drawing/2014/main" id="{FDDC3263-CC3F-43B8-8C9A-5FF2E09C525A}"/>
              </a:ext>
            </a:extLst>
          </p:cNvPr>
          <p:cNvSpPr txBox="1">
            <a:spLocks/>
          </p:cNvSpPr>
          <p:nvPr/>
        </p:nvSpPr>
        <p:spPr>
          <a:xfrm>
            <a:off x="1909765" y="1169300"/>
            <a:ext cx="8056487" cy="4519401"/>
          </a:xfrm>
          <a:prstGeom prst="rect">
            <a:avLst/>
          </a:prstGeom>
        </p:spPr>
        <p:txBody>
          <a:bodyPr>
            <a:noAutofit/>
          </a:bodyPr>
          <a:lstStyle>
            <a:lvl1pPr marL="342900" indent="-342900" algn="l" defTabSz="457200" rtl="0" eaLnBrk="1" fontAlgn="base" hangingPunct="1">
              <a:spcBef>
                <a:spcPct val="20000"/>
              </a:spcBef>
              <a:spcAft>
                <a:spcPct val="0"/>
              </a:spcAft>
              <a:buClr>
                <a:srgbClr val="B5AB8D"/>
              </a:buClr>
              <a:buFont typeface="Wingdings" charset="0"/>
              <a:buChar char="§"/>
              <a:defRPr sz="16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spcAft>
                <a:spcPts val="0"/>
              </a:spcAft>
              <a:buClr>
                <a:srgbClr val="194173"/>
              </a:buClr>
              <a:buFont typeface="Wingdings" panose="05000000000000000000" pitchFamily="2" charset="2"/>
              <a:buChar char="§"/>
            </a:pPr>
            <a:r>
              <a:rPr lang="en-US" sz="2000" dirty="0">
                <a:latin typeface="+mn-lt"/>
              </a:rPr>
              <a:t>Our system to enroll and maintain your benefits – </a:t>
            </a:r>
            <a:r>
              <a:rPr lang="en-US" sz="2000" b="1" dirty="0">
                <a:latin typeface="+mn-lt"/>
              </a:rPr>
              <a:t>Empyrean</a:t>
            </a:r>
            <a:endParaRPr lang="en-US" sz="2000" dirty="0">
              <a:latin typeface="+mn-lt"/>
            </a:endParaRPr>
          </a:p>
          <a:p>
            <a:pPr marL="0" indent="0">
              <a:spcBef>
                <a:spcPts val="600"/>
              </a:spcBef>
              <a:spcAft>
                <a:spcPts val="0"/>
              </a:spcAft>
              <a:buClr>
                <a:srgbClr val="194173"/>
              </a:buClr>
              <a:buNone/>
            </a:pPr>
            <a:r>
              <a:rPr lang="en-US" sz="2000" b="1" dirty="0">
                <a:latin typeface="+mn-lt"/>
              </a:rPr>
              <a:t>	</a:t>
            </a:r>
            <a:r>
              <a:rPr lang="en-US" sz="2000" dirty="0">
                <a:latin typeface="+mn-lt"/>
              </a:rPr>
              <a:t>-  You will need to </a:t>
            </a:r>
            <a:r>
              <a:rPr lang="en-US" sz="2000" b="1" dirty="0">
                <a:latin typeface="+mn-lt"/>
              </a:rPr>
              <a:t>Register</a:t>
            </a:r>
            <a:r>
              <a:rPr lang="en-US" sz="2000" dirty="0">
                <a:latin typeface="+mn-lt"/>
              </a:rPr>
              <a:t> for an account through this URL:</a:t>
            </a:r>
            <a:r>
              <a:rPr lang="en-US" sz="2000" dirty="0">
                <a:latin typeface="Calibri" panose="020F0502020204030204" pitchFamily="34" charset="0"/>
                <a:ea typeface="Calibri" panose="020F0502020204030204" pitchFamily="34" charset="0"/>
              </a:rPr>
              <a:t> 					</a:t>
            </a:r>
            <a:r>
              <a:rPr lang="en-US" sz="2000" u="sng" dirty="0">
                <a:solidFill>
                  <a:srgbClr val="0563C1"/>
                </a:solidFill>
                <a:latin typeface="Calibri" panose="020F0502020204030204" pitchFamily="34" charset="0"/>
                <a:ea typeface="Calibri" panose="020F0502020204030204" pitchFamily="34" charset="0"/>
                <a:hlinkClick r:id="rId2"/>
              </a:rPr>
              <a:t>https://compass.empyreanbenefits.com/COT</a:t>
            </a:r>
            <a:endParaRPr lang="en-US" sz="2000" dirty="0">
              <a:latin typeface="+mn-lt"/>
            </a:endParaRPr>
          </a:p>
          <a:p>
            <a:pPr marL="0" indent="0">
              <a:spcBef>
                <a:spcPts val="600"/>
              </a:spcBef>
              <a:spcAft>
                <a:spcPts val="0"/>
              </a:spcAft>
              <a:buClr>
                <a:srgbClr val="194173"/>
              </a:buClr>
              <a:buNone/>
            </a:pPr>
            <a:r>
              <a:rPr lang="en-US" sz="2000" b="1" dirty="0">
                <a:latin typeface="+mn-lt"/>
              </a:rPr>
              <a:t>	</a:t>
            </a:r>
            <a:r>
              <a:rPr lang="en-US" sz="2000" dirty="0">
                <a:latin typeface="+mn-lt"/>
              </a:rPr>
              <a:t>-  Once you are registered, please keep your password in a 	   	     	   secure place to retrieve for future reference</a:t>
            </a:r>
          </a:p>
          <a:p>
            <a:pPr marL="0" indent="0">
              <a:spcBef>
                <a:spcPts val="600"/>
              </a:spcBef>
              <a:spcAft>
                <a:spcPts val="0"/>
              </a:spcAft>
              <a:buClr>
                <a:srgbClr val="194173"/>
              </a:buClr>
              <a:buNone/>
            </a:pPr>
            <a:endParaRPr lang="en-US" b="1" dirty="0">
              <a:latin typeface="+mn-lt"/>
            </a:endParaRPr>
          </a:p>
          <a:p>
            <a:pPr marL="0" indent="0">
              <a:spcBef>
                <a:spcPts val="600"/>
              </a:spcBef>
              <a:spcAft>
                <a:spcPts val="0"/>
              </a:spcAft>
              <a:buClr>
                <a:srgbClr val="194173"/>
              </a:buClr>
              <a:buNone/>
            </a:pPr>
            <a:r>
              <a:rPr lang="en-US" b="1" dirty="0">
                <a:latin typeface="+mn-lt"/>
              </a:rPr>
              <a:t>	</a:t>
            </a:r>
            <a:r>
              <a:rPr lang="en-US" b="1" dirty="0">
                <a:solidFill>
                  <a:srgbClr val="FF0000"/>
                </a:solidFill>
                <a:latin typeface="+mn-lt"/>
              </a:rPr>
              <a:t>REMEMBER YOU HAVE TO ENROLL WITHIN THE FIRST 30 DAYS OF YOUR 	EMPLOYMENT       </a:t>
            </a:r>
          </a:p>
          <a:p>
            <a:pPr>
              <a:spcBef>
                <a:spcPts val="1200"/>
              </a:spcBef>
              <a:spcAft>
                <a:spcPts val="600"/>
              </a:spcAft>
              <a:buClr>
                <a:srgbClr val="194173"/>
              </a:buClr>
              <a:buFont typeface="Wingdings" panose="05000000000000000000" pitchFamily="2" charset="2"/>
              <a:buChar char="§"/>
              <a:tabLst>
                <a:tab pos="344488" algn="l"/>
                <a:tab pos="914400" algn="l"/>
              </a:tabLst>
            </a:pPr>
            <a:endParaRPr lang="en-US" sz="1400" dirty="0">
              <a:latin typeface="+mn-lt"/>
              <a:ea typeface="Tahoma" pitchFamily="34" charset="0"/>
              <a:cs typeface="Arial" panose="020B0604020202020204" pitchFamily="34" charset="0"/>
            </a:endParaRPr>
          </a:p>
          <a:p>
            <a:pPr>
              <a:spcBef>
                <a:spcPts val="1200"/>
              </a:spcBef>
              <a:spcAft>
                <a:spcPts val="600"/>
              </a:spcAft>
              <a:buClr>
                <a:srgbClr val="194173"/>
              </a:buClr>
              <a:buFont typeface="Wingdings" panose="05000000000000000000" pitchFamily="2" charset="2"/>
              <a:buChar char="§"/>
              <a:tabLst>
                <a:tab pos="344488" algn="l"/>
                <a:tab pos="914400" algn="l"/>
              </a:tabLst>
            </a:pPr>
            <a:endParaRPr lang="en-US" sz="1400" dirty="0">
              <a:latin typeface="+mn-lt"/>
              <a:ea typeface="Tahoma" pitchFamily="34" charset="0"/>
              <a:cs typeface="Arial" panose="020B0604020202020204" pitchFamily="34" charset="0"/>
            </a:endParaRPr>
          </a:p>
        </p:txBody>
      </p:sp>
    </p:spTree>
    <p:extLst>
      <p:ext uri="{BB962C8B-B14F-4D97-AF65-F5344CB8AC3E}">
        <p14:creationId xmlns:p14="http://schemas.microsoft.com/office/powerpoint/2010/main" val="253714900"/>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B16FE7E2-392B-9846-AB0A-0DB9CAA71A10}"/>
              </a:ext>
            </a:extLst>
          </p:cNvPr>
          <p:cNvSpPr>
            <a:spLocks noGrp="1"/>
          </p:cNvSpPr>
          <p:nvPr>
            <p:ph type="body" sz="quarter" idx="10"/>
          </p:nvPr>
        </p:nvSpPr>
        <p:spPr>
          <a:xfrm>
            <a:off x="1909764" y="233413"/>
            <a:ext cx="7741923" cy="612545"/>
          </a:xfrm>
        </p:spPr>
        <p:txBody>
          <a:bodyPr/>
          <a:lstStyle/>
          <a:p>
            <a:r>
              <a:rPr lang="en-US" dirty="0"/>
              <a:t>Medical benefits</a:t>
            </a:r>
          </a:p>
        </p:txBody>
      </p:sp>
      <p:pic>
        <p:nvPicPr>
          <p:cNvPr id="4" name="Picture 3" descr="A screenshot of a computer&#10;&#10;Description automatically generated with medium confidence">
            <a:extLst>
              <a:ext uri="{FF2B5EF4-FFF2-40B4-BE49-F238E27FC236}">
                <a16:creationId xmlns:a16="http://schemas.microsoft.com/office/drawing/2014/main" id="{B8AE0940-1D9C-49FB-B039-B8FCEFC7D6E7}"/>
              </a:ext>
            </a:extLst>
          </p:cNvPr>
          <p:cNvPicPr>
            <a:picLocks noChangeAspect="1"/>
          </p:cNvPicPr>
          <p:nvPr/>
        </p:nvPicPr>
        <p:blipFill>
          <a:blip r:embed="rId2"/>
          <a:stretch>
            <a:fillRect/>
          </a:stretch>
        </p:blipFill>
        <p:spPr>
          <a:xfrm>
            <a:off x="2085331" y="1179190"/>
            <a:ext cx="7078063" cy="5115639"/>
          </a:xfrm>
          <a:prstGeom prst="rect">
            <a:avLst/>
          </a:prstGeom>
        </p:spPr>
      </p:pic>
    </p:spTree>
    <p:extLst>
      <p:ext uri="{BB962C8B-B14F-4D97-AF65-F5344CB8AC3E}">
        <p14:creationId xmlns:p14="http://schemas.microsoft.com/office/powerpoint/2010/main" val="1503092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11525245-D860-9144-B7FC-CD6B11E711DA}"/>
              </a:ext>
            </a:extLst>
          </p:cNvPr>
          <p:cNvSpPr txBox="1">
            <a:spLocks/>
          </p:cNvSpPr>
          <p:nvPr/>
        </p:nvSpPr>
        <p:spPr>
          <a:xfrm>
            <a:off x="1909764" y="233413"/>
            <a:ext cx="7741923" cy="612545"/>
          </a:xfrm>
          <a:prstGeom prst="rect">
            <a:avLst/>
          </a:prstGeom>
        </p:spPr>
        <p:txBody>
          <a:bodyPr vert="horz"/>
          <a:lstStyle>
            <a:lvl1pPr marL="0" indent="0" algn="l" defTabSz="457200" rtl="0" eaLnBrk="1" latinLnBrk="0" hangingPunct="1">
              <a:spcBef>
                <a:spcPct val="20000"/>
              </a:spcBef>
              <a:buClr>
                <a:schemeClr val="accent1"/>
              </a:buClr>
              <a:buFont typeface="Arial"/>
              <a:buNone/>
              <a:defRPr sz="2800" b="0" kern="1200" cap="all">
                <a:solidFill>
                  <a:srgbClr val="00A56A"/>
                </a:solidFill>
                <a:latin typeface="+mn-lt"/>
                <a:ea typeface="+mn-ea"/>
                <a:cs typeface="+mn-cs"/>
              </a:defRPr>
            </a:lvl1pPr>
            <a:lvl2pPr marL="742950" indent="-285750" algn="l" defTabSz="457200" rtl="0" eaLnBrk="1" latinLnBrk="0" hangingPunct="1">
              <a:spcBef>
                <a:spcPct val="20000"/>
              </a:spcBef>
              <a:buClr>
                <a:schemeClr val="accent2"/>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3"/>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2"/>
              </a:buClr>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IMPORTANT information</a:t>
            </a:r>
          </a:p>
        </p:txBody>
      </p:sp>
      <p:sp>
        <p:nvSpPr>
          <p:cNvPr id="14" name="Content Placeholder 1">
            <a:extLst>
              <a:ext uri="{FF2B5EF4-FFF2-40B4-BE49-F238E27FC236}">
                <a16:creationId xmlns:a16="http://schemas.microsoft.com/office/drawing/2014/main" id="{FDDC3263-CC3F-43B8-8C9A-5FF2E09C525A}"/>
              </a:ext>
            </a:extLst>
          </p:cNvPr>
          <p:cNvSpPr txBox="1">
            <a:spLocks/>
          </p:cNvSpPr>
          <p:nvPr/>
        </p:nvSpPr>
        <p:spPr>
          <a:xfrm>
            <a:off x="1909765" y="1169300"/>
            <a:ext cx="8056487" cy="4519401"/>
          </a:xfrm>
          <a:prstGeom prst="rect">
            <a:avLst/>
          </a:prstGeom>
        </p:spPr>
        <p:txBody>
          <a:bodyPr>
            <a:noAutofit/>
          </a:bodyPr>
          <a:lstStyle>
            <a:lvl1pPr marL="342900" indent="-342900" algn="l" defTabSz="457200" rtl="0" eaLnBrk="1" fontAlgn="base" hangingPunct="1">
              <a:spcBef>
                <a:spcPct val="20000"/>
              </a:spcBef>
              <a:spcAft>
                <a:spcPct val="0"/>
              </a:spcAft>
              <a:buClr>
                <a:srgbClr val="B5AB8D"/>
              </a:buClr>
              <a:buFont typeface="Wingdings" charset="0"/>
              <a:buChar char="§"/>
              <a:defRPr sz="16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300"/>
              </a:spcAft>
              <a:buClr>
                <a:srgbClr val="194173"/>
              </a:buClr>
              <a:buNone/>
            </a:pPr>
            <a:r>
              <a:rPr lang="en-US" dirty="0">
                <a:latin typeface="+mn-lt"/>
                <a:ea typeface="Tahoma" pitchFamily="34" charset="0"/>
                <a:cs typeface="Arial" panose="020B0604020202020204" pitchFamily="34" charset="0"/>
              </a:rPr>
              <a:t> If you are enrolling in the HSA medical plan, City of Tulsa will contribute up to $1,500  annually into an account on your behalf.  For those employees whose benefits begin on or after January 1</a:t>
            </a:r>
            <a:r>
              <a:rPr lang="en-US" baseline="30000" dirty="0">
                <a:latin typeface="+mn-lt"/>
                <a:ea typeface="Tahoma" pitchFamily="34" charset="0"/>
                <a:cs typeface="Arial" panose="020B0604020202020204" pitchFamily="34" charset="0"/>
              </a:rPr>
              <a:t>st</a:t>
            </a:r>
            <a:r>
              <a:rPr lang="en-US" dirty="0">
                <a:latin typeface="+mn-lt"/>
                <a:ea typeface="Tahoma" pitchFamily="34" charset="0"/>
                <a:cs typeface="Arial" panose="020B0604020202020204" pitchFamily="34" charset="0"/>
              </a:rPr>
              <a:t>, 2022, will receive a pro-rated HSA contribution of </a:t>
            </a:r>
            <a:r>
              <a:rPr lang="en-US" b="1" u="sng" dirty="0">
                <a:latin typeface="+mn-lt"/>
                <a:ea typeface="Tahoma" pitchFamily="34" charset="0"/>
                <a:cs typeface="Arial" panose="020B0604020202020204" pitchFamily="34" charset="0"/>
              </a:rPr>
              <a:t>$57.70  for the remaining pay periods for 2022.</a:t>
            </a:r>
          </a:p>
          <a:p>
            <a:pPr>
              <a:spcBef>
                <a:spcPts val="1200"/>
              </a:spcBef>
              <a:spcAft>
                <a:spcPts val="600"/>
              </a:spcAft>
              <a:buClr>
                <a:srgbClr val="194173"/>
              </a:buClr>
              <a:buFont typeface="Wingdings" panose="05000000000000000000" pitchFamily="2" charset="2"/>
              <a:buChar char="§"/>
              <a:tabLst>
                <a:tab pos="344488" algn="l"/>
                <a:tab pos="914400" algn="l"/>
              </a:tabLst>
            </a:pPr>
            <a:r>
              <a:rPr lang="en-US" sz="1400" dirty="0">
                <a:latin typeface="+mn-lt"/>
                <a:ea typeface="Tahoma" pitchFamily="34" charset="0"/>
                <a:cs typeface="Arial" panose="020B0604020202020204" pitchFamily="34" charset="0"/>
              </a:rPr>
              <a:t>Medical - </a:t>
            </a:r>
            <a:r>
              <a:rPr lang="en-US" sz="1400" b="1" dirty="0" err="1">
                <a:latin typeface="+mn-lt"/>
                <a:ea typeface="Tahoma" pitchFamily="34" charset="0"/>
                <a:cs typeface="Arial" panose="020B0604020202020204" pitchFamily="34" charset="0"/>
              </a:rPr>
              <a:t>CommunityCare</a:t>
            </a:r>
            <a:endParaRPr lang="en-US" sz="1400" b="1" dirty="0">
              <a:latin typeface="+mn-lt"/>
              <a:ea typeface="Tahoma" pitchFamily="34" charset="0"/>
              <a:cs typeface="Arial" panose="020B0604020202020204" pitchFamily="34" charset="0"/>
            </a:endParaRPr>
          </a:p>
          <a:p>
            <a:pPr>
              <a:spcBef>
                <a:spcPts val="1200"/>
              </a:spcBef>
              <a:spcAft>
                <a:spcPts val="600"/>
              </a:spcAft>
              <a:buClr>
                <a:srgbClr val="194173"/>
              </a:buClr>
              <a:buFont typeface="Wingdings" panose="05000000000000000000" pitchFamily="2" charset="2"/>
              <a:buChar char="§"/>
              <a:tabLst>
                <a:tab pos="344488" algn="l"/>
                <a:tab pos="914400" algn="l"/>
              </a:tabLst>
            </a:pPr>
            <a:r>
              <a:rPr lang="en-US" sz="1400" dirty="0">
                <a:latin typeface="+mn-lt"/>
                <a:ea typeface="Tahoma" pitchFamily="34" charset="0"/>
                <a:cs typeface="Arial" panose="020B0604020202020204" pitchFamily="34" charset="0"/>
              </a:rPr>
              <a:t>Dental and Vision are through </a:t>
            </a:r>
            <a:r>
              <a:rPr lang="en-US" sz="1400" b="1" dirty="0">
                <a:latin typeface="+mn-lt"/>
                <a:ea typeface="Tahoma" pitchFamily="34" charset="0"/>
                <a:cs typeface="Arial" panose="020B0604020202020204" pitchFamily="34" charset="0"/>
              </a:rPr>
              <a:t>Blue Cross Blue Shield of Oklahoma </a:t>
            </a:r>
            <a:r>
              <a:rPr lang="en-US" sz="1400" dirty="0">
                <a:latin typeface="+mn-lt"/>
                <a:ea typeface="Tahoma" pitchFamily="34" charset="0"/>
                <a:cs typeface="Arial" panose="020B0604020202020204" pitchFamily="34" charset="0"/>
              </a:rPr>
              <a:t>as well</a:t>
            </a:r>
          </a:p>
          <a:p>
            <a:pPr marL="0" indent="0">
              <a:spcBef>
                <a:spcPts val="600"/>
              </a:spcBef>
              <a:spcAft>
                <a:spcPts val="300"/>
              </a:spcAft>
              <a:buClr>
                <a:srgbClr val="194173"/>
              </a:buClr>
              <a:buNone/>
            </a:pPr>
            <a:r>
              <a:rPr lang="en-US" dirty="0">
                <a:latin typeface="+mn-lt"/>
                <a:ea typeface="Tahoma" pitchFamily="34" charset="0"/>
                <a:cs typeface="Arial" panose="020B0604020202020204" pitchFamily="34" charset="0"/>
              </a:rPr>
              <a:t>Life/AD&amp;D and Disability provider - </a:t>
            </a:r>
            <a:r>
              <a:rPr lang="en-US" b="1" dirty="0">
                <a:latin typeface="+mn-lt"/>
                <a:ea typeface="Tahoma" pitchFamily="34" charset="0"/>
                <a:cs typeface="Arial" panose="020B0604020202020204" pitchFamily="34" charset="0"/>
              </a:rPr>
              <a:t>Blue Cross Blue Shield of Oklahoma</a:t>
            </a:r>
          </a:p>
          <a:p>
            <a:pPr marL="569913" indent="-233363">
              <a:spcBef>
                <a:spcPts val="600"/>
              </a:spcBef>
              <a:spcAft>
                <a:spcPts val="300"/>
              </a:spcAft>
              <a:buClr>
                <a:srgbClr val="194173"/>
              </a:buClr>
              <a:buFontTx/>
              <a:buChar char="–"/>
            </a:pPr>
            <a:r>
              <a:rPr lang="en-US" sz="1400" dirty="0">
                <a:latin typeface="+mn-lt"/>
                <a:ea typeface="Tahoma" pitchFamily="34" charset="0"/>
                <a:cs typeface="Arial" panose="020B0604020202020204" pitchFamily="34" charset="0"/>
              </a:rPr>
              <a:t>Supplemental Life and AD&amp;D will be bundled</a:t>
            </a:r>
          </a:p>
          <a:p>
            <a:pPr marL="569913" indent="-233363">
              <a:spcBef>
                <a:spcPts val="600"/>
              </a:spcBef>
              <a:spcAft>
                <a:spcPts val="300"/>
              </a:spcAft>
              <a:buClr>
                <a:srgbClr val="194173"/>
              </a:buClr>
              <a:buFontTx/>
              <a:buChar char="–"/>
            </a:pPr>
            <a:r>
              <a:rPr lang="en-US" sz="1400" dirty="0">
                <a:latin typeface="+mn-lt"/>
                <a:ea typeface="Tahoma" pitchFamily="34" charset="0"/>
                <a:cs typeface="Arial" panose="020B0604020202020204" pitchFamily="34" charset="0"/>
              </a:rPr>
              <a:t>Employee Supplemental Life insurance is available</a:t>
            </a:r>
          </a:p>
          <a:p>
            <a:pPr>
              <a:spcBef>
                <a:spcPts val="1200"/>
              </a:spcBef>
              <a:spcAft>
                <a:spcPts val="600"/>
              </a:spcAft>
              <a:buClr>
                <a:srgbClr val="194173"/>
              </a:buClr>
              <a:buFont typeface="Wingdings" panose="05000000000000000000" pitchFamily="2" charset="2"/>
              <a:buChar char="§"/>
              <a:tabLst>
                <a:tab pos="344488" algn="l"/>
                <a:tab pos="914400" algn="l"/>
              </a:tabLst>
            </a:pPr>
            <a:endParaRPr lang="en-US" sz="1400" dirty="0">
              <a:latin typeface="+mn-lt"/>
              <a:ea typeface="Tahoma" pitchFamily="34" charset="0"/>
              <a:cs typeface="Arial" panose="020B0604020202020204" pitchFamily="34" charset="0"/>
            </a:endParaRPr>
          </a:p>
          <a:p>
            <a:pPr>
              <a:spcBef>
                <a:spcPts val="1200"/>
              </a:spcBef>
              <a:spcAft>
                <a:spcPts val="600"/>
              </a:spcAft>
              <a:buClr>
                <a:srgbClr val="194173"/>
              </a:buClr>
              <a:buFont typeface="Wingdings" panose="05000000000000000000" pitchFamily="2" charset="2"/>
              <a:buChar char="§"/>
              <a:tabLst>
                <a:tab pos="344488" algn="l"/>
                <a:tab pos="914400" algn="l"/>
              </a:tabLst>
            </a:pPr>
            <a:endParaRPr lang="en-US" sz="1400" dirty="0">
              <a:latin typeface="+mn-lt"/>
              <a:ea typeface="Tahoma" pitchFamily="34" charset="0"/>
              <a:cs typeface="Arial" panose="020B0604020202020204" pitchFamily="34" charset="0"/>
            </a:endParaRPr>
          </a:p>
        </p:txBody>
      </p:sp>
    </p:spTree>
    <p:extLst>
      <p:ext uri="{BB962C8B-B14F-4D97-AF65-F5344CB8AC3E}">
        <p14:creationId xmlns:p14="http://schemas.microsoft.com/office/powerpoint/2010/main" val="3314697475"/>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1981200" y="925037"/>
            <a:ext cx="7650798" cy="457517"/>
          </a:xfrm>
        </p:spPr>
        <p:txBody>
          <a:bodyPr/>
          <a:lstStyle/>
          <a:p>
            <a:r>
              <a:rPr lang="en-US" sz="2400" dirty="0"/>
              <a:t>The prescription plan is 80/20.</a:t>
            </a:r>
          </a:p>
          <a:p>
            <a:endParaRPr lang="en-US" sz="2400" dirty="0"/>
          </a:p>
        </p:txBody>
      </p:sp>
      <p:sp>
        <p:nvSpPr>
          <p:cNvPr id="7" name="Text Placeholder 3">
            <a:extLst>
              <a:ext uri="{FF2B5EF4-FFF2-40B4-BE49-F238E27FC236}">
                <a16:creationId xmlns:a16="http://schemas.microsoft.com/office/drawing/2014/main" id="{B16FE7E2-392B-9846-AB0A-0DB9CAA71A10}"/>
              </a:ext>
            </a:extLst>
          </p:cNvPr>
          <p:cNvSpPr>
            <a:spLocks noGrp="1"/>
          </p:cNvSpPr>
          <p:nvPr>
            <p:ph type="body" sz="quarter" idx="10"/>
          </p:nvPr>
        </p:nvSpPr>
        <p:spPr>
          <a:xfrm>
            <a:off x="1909764" y="233413"/>
            <a:ext cx="7741923" cy="612545"/>
          </a:xfrm>
        </p:spPr>
        <p:txBody>
          <a:bodyPr/>
          <a:lstStyle/>
          <a:p>
            <a:r>
              <a:rPr lang="en-US" dirty="0"/>
              <a:t>Medical benefits – rx options</a:t>
            </a:r>
          </a:p>
        </p:txBody>
      </p:sp>
      <p:sp>
        <p:nvSpPr>
          <p:cNvPr id="6" name="Rectangle 102">
            <a:extLst>
              <a:ext uri="{FF2B5EF4-FFF2-40B4-BE49-F238E27FC236}">
                <a16:creationId xmlns:a16="http://schemas.microsoft.com/office/drawing/2014/main" id="{265E1B95-60F3-405F-98F7-ED22C77D395A}"/>
              </a:ext>
            </a:extLst>
          </p:cNvPr>
          <p:cNvSpPr txBox="1">
            <a:spLocks noChangeArrowheads="1"/>
          </p:cNvSpPr>
          <p:nvPr/>
        </p:nvSpPr>
        <p:spPr bwMode="auto">
          <a:xfrm>
            <a:off x="1930402" y="1371600"/>
            <a:ext cx="11480799" cy="914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457189" indent="-457189" algn="l" rtl="0" eaLnBrk="1" fontAlgn="base" hangingPunct="1">
              <a:spcBef>
                <a:spcPct val="20000"/>
              </a:spcBef>
              <a:spcAft>
                <a:spcPct val="0"/>
              </a:spcAft>
              <a:buClr>
                <a:srgbClr val="004990"/>
              </a:buClr>
              <a:buChar char="•"/>
              <a:defRPr sz="3733">
                <a:solidFill>
                  <a:schemeClr val="tx1">
                    <a:lumMod val="50000"/>
                  </a:schemeClr>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chemeClr val="tx1">
                    <a:lumMod val="50000"/>
                  </a:schemeClr>
                </a:solidFill>
                <a:latin typeface="+mn-lt"/>
              </a:defRPr>
            </a:lvl2pPr>
            <a:lvl3pPr marL="1523962" indent="-304792" algn="l" rtl="0" eaLnBrk="1" fontAlgn="base" hangingPunct="1">
              <a:spcBef>
                <a:spcPct val="20000"/>
              </a:spcBef>
              <a:spcAft>
                <a:spcPct val="0"/>
              </a:spcAft>
              <a:buClr>
                <a:srgbClr val="004990"/>
              </a:buClr>
              <a:buChar char="•"/>
              <a:defRPr sz="2933">
                <a:solidFill>
                  <a:schemeClr val="tx1">
                    <a:lumMod val="50000"/>
                  </a:schemeClr>
                </a:solidFill>
                <a:latin typeface="+mn-lt"/>
              </a:defRPr>
            </a:lvl3pPr>
            <a:lvl4pPr marL="2133547" indent="-304792" algn="l" rtl="0" eaLnBrk="1" fontAlgn="base" hangingPunct="1">
              <a:spcBef>
                <a:spcPct val="20000"/>
              </a:spcBef>
              <a:spcAft>
                <a:spcPct val="0"/>
              </a:spcAft>
              <a:buClr>
                <a:srgbClr val="004990"/>
              </a:buClr>
              <a:buChar char="–"/>
              <a:defRPr>
                <a:solidFill>
                  <a:schemeClr val="tx1">
                    <a:lumMod val="50000"/>
                  </a:schemeClr>
                </a:solidFill>
                <a:latin typeface="+mn-lt"/>
              </a:defRPr>
            </a:lvl4pPr>
            <a:lvl5pPr marL="2743131" indent="-304792" algn="l" rtl="0" eaLnBrk="1" fontAlgn="base" hangingPunct="1">
              <a:spcBef>
                <a:spcPct val="20000"/>
              </a:spcBef>
              <a:spcAft>
                <a:spcPct val="0"/>
              </a:spcAft>
              <a:buClr>
                <a:srgbClr val="004990"/>
              </a:buClr>
              <a:buChar char="»"/>
              <a:defRPr sz="2133">
                <a:solidFill>
                  <a:schemeClr val="tx1">
                    <a:lumMod val="50000"/>
                  </a:schemeClr>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indent="0">
              <a:buNone/>
              <a:defRPr/>
            </a:pPr>
            <a:endParaRPr lang="en-US" sz="2600" b="1" kern="0" dirty="0">
              <a:solidFill>
                <a:srgbClr val="0072CE"/>
              </a:solidFill>
              <a:latin typeface="Arial"/>
            </a:endParaRPr>
          </a:p>
        </p:txBody>
      </p:sp>
      <p:graphicFrame>
        <p:nvGraphicFramePr>
          <p:cNvPr id="8" name="Table 7">
            <a:extLst>
              <a:ext uri="{FF2B5EF4-FFF2-40B4-BE49-F238E27FC236}">
                <a16:creationId xmlns:a16="http://schemas.microsoft.com/office/drawing/2014/main" id="{CB1C7203-DEBA-4522-949E-59AB3593FFC4}"/>
              </a:ext>
            </a:extLst>
          </p:cNvPr>
          <p:cNvGraphicFramePr>
            <a:graphicFrameLocks noGrp="1"/>
          </p:cNvGraphicFramePr>
          <p:nvPr/>
        </p:nvGraphicFramePr>
        <p:xfrm>
          <a:off x="2168764" y="2083877"/>
          <a:ext cx="3611960" cy="2359788"/>
        </p:xfrm>
        <a:graphic>
          <a:graphicData uri="http://schemas.openxmlformats.org/drawingml/2006/table">
            <a:tbl>
              <a:tblPr firstRow="1" bandRow="1">
                <a:solidFill>
                  <a:srgbClr val="FFFFFF"/>
                </a:solidFill>
              </a:tblPr>
              <a:tblGrid>
                <a:gridCol w="3611960">
                  <a:extLst>
                    <a:ext uri="{9D8B030D-6E8A-4147-A177-3AD203B41FA5}">
                      <a16:colId xmlns:a16="http://schemas.microsoft.com/office/drawing/2014/main" val="2785900615"/>
                    </a:ext>
                  </a:extLst>
                </a:gridCol>
              </a:tblGrid>
              <a:tr h="0">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US" sz="2800" dirty="0"/>
                        <a:t>CareATC Option</a:t>
                      </a:r>
                    </a:p>
                  </a:txBody>
                  <a:tcPr marT="91440" marB="91440" anchor="ctr">
                    <a:lnL w="12700" cmpd="sng">
                      <a:solidFill>
                        <a:srgbClr val="FFFFFF"/>
                      </a:solidFill>
                    </a:lnL>
                    <a:lnR w="9525" cap="flat" cmpd="sng" algn="ctr">
                      <a:solidFill>
                        <a:srgbClr val="FFFFFF"/>
                      </a:solidFill>
                      <a:prstDash val="solid"/>
                      <a:round/>
                      <a:headEnd type="none" w="med" len="med"/>
                      <a:tailEnd type="none" w="med" len="med"/>
                    </a:lnR>
                    <a:lnT w="12700" cmpd="sng">
                      <a:solidFill>
                        <a:srgbClr val="FFFFFF"/>
                      </a:solidFill>
                    </a:lnT>
                    <a:lnB w="9525" cap="flat" cmpd="sng" algn="ctr">
                      <a:solidFill>
                        <a:srgbClr val="7A848C"/>
                      </a:solidFill>
                      <a:prstDash val="solid"/>
                      <a:round/>
                      <a:headEnd type="none" w="med" len="med"/>
                      <a:tailEnd type="none" w="med" len="med"/>
                    </a:lnB>
                    <a:lnTlToBr w="12700" cmpd="sng">
                      <a:noFill/>
                      <a:prstDash val="solid"/>
                    </a:lnTlToBr>
                    <a:lnBlToTr w="12700" cmpd="sng">
                      <a:noFill/>
                      <a:prstDash val="solid"/>
                    </a:lnBlToTr>
                    <a:solidFill>
                      <a:srgbClr val="7E51BB"/>
                    </a:solidFill>
                  </a:tcPr>
                </a:tc>
                <a:extLst>
                  <a:ext uri="{0D108BD9-81ED-4DB2-BD59-A6C34878D82A}">
                    <a16:rowId xmlns:a16="http://schemas.microsoft.com/office/drawing/2014/main" val="17730668"/>
                  </a:ext>
                </a:extLst>
              </a:tr>
              <a:tr h="583359">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lnSpc>
                          <a:spcPct val="150000"/>
                        </a:lnSpc>
                      </a:pPr>
                      <a:r>
                        <a:rPr lang="en-IN" sz="2200" b="1" dirty="0">
                          <a:solidFill>
                            <a:srgbClr val="08142C"/>
                          </a:solidFill>
                        </a:rPr>
                        <a:t>CareATC</a:t>
                      </a:r>
                      <a:r>
                        <a:rPr lang="en-IN" sz="2200" b="1" baseline="0" dirty="0">
                          <a:solidFill>
                            <a:srgbClr val="08142C"/>
                          </a:solidFill>
                        </a:rPr>
                        <a:t> Formulary</a:t>
                      </a:r>
                    </a:p>
                  </a:txBody>
                  <a:tcPr marT="91440" marB="91440" anchor="ctr">
                    <a:lnL w="9525" cap="flat" cmpd="sng" algn="ctr">
                      <a:solidFill>
                        <a:srgbClr val="7A848C"/>
                      </a:solidFill>
                      <a:prstDash val="solid"/>
                      <a:round/>
                      <a:headEnd type="none" w="med" len="med"/>
                      <a:tailEnd type="none" w="med" len="med"/>
                    </a:lnL>
                    <a:lnR w="9525" cap="flat" cmpd="sng" algn="ctr">
                      <a:solidFill>
                        <a:srgbClr val="7A848C"/>
                      </a:solidFill>
                      <a:prstDash val="solid"/>
                      <a:round/>
                      <a:headEnd type="none" w="med" len="med"/>
                      <a:tailEnd type="none" w="med" len="med"/>
                    </a:lnR>
                    <a:lnT w="9525" cap="flat" cmpd="sng" algn="ctr">
                      <a:solidFill>
                        <a:srgbClr val="7A848C"/>
                      </a:solidFill>
                      <a:prstDash val="solid"/>
                      <a:round/>
                      <a:headEnd type="none" w="med" len="med"/>
                      <a:tailEnd type="none" w="med" len="med"/>
                    </a:lnT>
                    <a:lnB w="9525" cap="flat" cmpd="sng" algn="ctr">
                      <a:solidFill>
                        <a:srgbClr val="7A848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5186774"/>
                  </a:ext>
                </a:extLst>
              </a:tr>
              <a:tr h="583359">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lnSpc>
                          <a:spcPct val="150000"/>
                        </a:lnSpc>
                      </a:pPr>
                      <a:r>
                        <a:rPr lang="en-IN" sz="2200" b="1" baseline="0" dirty="0">
                          <a:solidFill>
                            <a:srgbClr val="08142C"/>
                          </a:solidFill>
                        </a:rPr>
                        <a:t>80/20 - NO DEDUCTIBLE (Pharmacies)</a:t>
                      </a:r>
                      <a:endParaRPr lang="en-IN" sz="2200" b="1" kern="1200" dirty="0">
                        <a:solidFill>
                          <a:srgbClr val="08142C"/>
                        </a:solidFill>
                        <a:latin typeface="+mn-lt"/>
                        <a:ea typeface="+mn-ea"/>
                        <a:cs typeface="+mn-cs"/>
                      </a:endParaRPr>
                    </a:p>
                  </a:txBody>
                  <a:tcPr marT="91440" marB="91440" anchor="ctr">
                    <a:lnL w="9525" cap="flat" cmpd="sng" algn="ctr">
                      <a:solidFill>
                        <a:srgbClr val="7A848C"/>
                      </a:solidFill>
                      <a:prstDash val="solid"/>
                      <a:round/>
                      <a:headEnd type="none" w="med" len="med"/>
                      <a:tailEnd type="none" w="med" len="med"/>
                    </a:lnL>
                    <a:lnR w="9525" cap="flat" cmpd="sng" algn="ctr">
                      <a:solidFill>
                        <a:srgbClr val="7A848C"/>
                      </a:solidFill>
                      <a:prstDash val="solid"/>
                      <a:round/>
                      <a:headEnd type="none" w="med" len="med"/>
                      <a:tailEnd type="none" w="med" len="med"/>
                    </a:lnR>
                    <a:lnT w="9525" cap="flat" cmpd="sng" algn="ctr">
                      <a:solidFill>
                        <a:srgbClr val="7A848C"/>
                      </a:solidFill>
                      <a:prstDash val="solid"/>
                      <a:round/>
                      <a:headEnd type="none" w="med" len="med"/>
                      <a:tailEnd type="none" w="med" len="med"/>
                    </a:lnT>
                    <a:lnB w="9525" cap="flat" cmpd="sng" algn="ctr">
                      <a:solidFill>
                        <a:srgbClr val="7A848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0814750"/>
                  </a:ext>
                </a:extLst>
              </a:tr>
            </a:tbl>
          </a:graphicData>
        </a:graphic>
      </p:graphicFrame>
      <p:graphicFrame>
        <p:nvGraphicFramePr>
          <p:cNvPr id="9" name="Table 8">
            <a:extLst>
              <a:ext uri="{FF2B5EF4-FFF2-40B4-BE49-F238E27FC236}">
                <a16:creationId xmlns:a16="http://schemas.microsoft.com/office/drawing/2014/main" id="{942313BE-335C-45B3-8D51-BEC882760E43}"/>
              </a:ext>
            </a:extLst>
          </p:cNvPr>
          <p:cNvGraphicFramePr>
            <a:graphicFrameLocks noGrp="1"/>
          </p:cNvGraphicFramePr>
          <p:nvPr/>
        </p:nvGraphicFramePr>
        <p:xfrm>
          <a:off x="6411276" y="2070822"/>
          <a:ext cx="3611960" cy="2359788"/>
        </p:xfrm>
        <a:graphic>
          <a:graphicData uri="http://schemas.openxmlformats.org/drawingml/2006/table">
            <a:tbl>
              <a:tblPr firstRow="1" bandRow="1">
                <a:solidFill>
                  <a:srgbClr val="FFFFFF"/>
                </a:solidFill>
              </a:tblPr>
              <a:tblGrid>
                <a:gridCol w="3611960">
                  <a:extLst>
                    <a:ext uri="{9D8B030D-6E8A-4147-A177-3AD203B41FA5}">
                      <a16:colId xmlns:a16="http://schemas.microsoft.com/office/drawing/2014/main" val="2785900615"/>
                    </a:ext>
                  </a:extLst>
                </a:gridCol>
              </a:tblGrid>
              <a:tr h="550586">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US" sz="2800" b="1" dirty="0"/>
                        <a:t>HSA Option</a:t>
                      </a:r>
                    </a:p>
                  </a:txBody>
                  <a:tcPr marT="91440" marB="91440" anchor="ctr">
                    <a:lnL w="12700" cmpd="sng">
                      <a:solidFill>
                        <a:srgbClr val="FFFFFF"/>
                      </a:solidFill>
                    </a:lnL>
                    <a:lnR w="9525" cap="flat" cmpd="sng" algn="ctr">
                      <a:solidFill>
                        <a:srgbClr val="FFFFFF"/>
                      </a:solidFill>
                      <a:prstDash val="solid"/>
                      <a:round/>
                      <a:headEnd type="none" w="med" len="med"/>
                      <a:tailEnd type="none" w="med" len="med"/>
                    </a:lnR>
                    <a:lnT w="12700" cmpd="sng">
                      <a:solidFill>
                        <a:srgbClr val="FFFFFF"/>
                      </a:solidFill>
                    </a:lnT>
                    <a:lnB w="9525" cap="flat" cmpd="sng" algn="ctr">
                      <a:solidFill>
                        <a:srgbClr val="7A848C"/>
                      </a:solidFill>
                      <a:prstDash val="solid"/>
                      <a:round/>
                      <a:headEnd type="none" w="med" len="med"/>
                      <a:tailEnd type="none" w="med" len="med"/>
                    </a:lnB>
                    <a:lnTlToBr w="12700" cmpd="sng">
                      <a:noFill/>
                      <a:prstDash val="solid"/>
                    </a:lnTlToBr>
                    <a:lnBlToTr w="12700" cmpd="sng">
                      <a:noFill/>
                      <a:prstDash val="solid"/>
                    </a:lnBlToTr>
                    <a:solidFill>
                      <a:srgbClr val="012D73"/>
                    </a:solidFill>
                  </a:tcPr>
                </a:tc>
                <a:extLst>
                  <a:ext uri="{0D108BD9-81ED-4DB2-BD59-A6C34878D82A}">
                    <a16:rowId xmlns:a16="http://schemas.microsoft.com/office/drawing/2014/main" val="17730668"/>
                  </a:ext>
                </a:extLst>
              </a:tr>
              <a:tr h="583359">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lnSpc>
                          <a:spcPct val="150000"/>
                        </a:lnSpc>
                      </a:pPr>
                      <a:r>
                        <a:rPr lang="en-IN" sz="2200" b="1" dirty="0">
                          <a:solidFill>
                            <a:srgbClr val="08142C"/>
                          </a:solidFill>
                        </a:rPr>
                        <a:t>HSA Preventative List</a:t>
                      </a:r>
                    </a:p>
                  </a:txBody>
                  <a:tcPr marT="91440" marB="91440" anchor="ctr">
                    <a:lnL w="9525" cap="flat" cmpd="sng" algn="ctr">
                      <a:solidFill>
                        <a:srgbClr val="7A848C"/>
                      </a:solidFill>
                      <a:prstDash val="solid"/>
                      <a:round/>
                      <a:headEnd type="none" w="med" len="med"/>
                      <a:tailEnd type="none" w="med" len="med"/>
                    </a:lnL>
                    <a:lnR w="9525" cap="flat" cmpd="sng" algn="ctr">
                      <a:solidFill>
                        <a:srgbClr val="7A848C"/>
                      </a:solidFill>
                      <a:prstDash val="solid"/>
                      <a:round/>
                      <a:headEnd type="none" w="med" len="med"/>
                      <a:tailEnd type="none" w="med" len="med"/>
                    </a:lnR>
                    <a:lnT w="9525" cap="flat" cmpd="sng" algn="ctr">
                      <a:solidFill>
                        <a:srgbClr val="7A848C"/>
                      </a:solidFill>
                      <a:prstDash val="solid"/>
                      <a:round/>
                      <a:headEnd type="none" w="med" len="med"/>
                      <a:tailEnd type="none" w="med" len="med"/>
                    </a:lnT>
                    <a:lnB w="9525" cap="flat" cmpd="sng" algn="ctr">
                      <a:solidFill>
                        <a:srgbClr val="7A848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5186774"/>
                  </a:ext>
                </a:extLst>
              </a:tr>
              <a:tr h="583359">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lnSpc>
                          <a:spcPct val="150000"/>
                        </a:lnSpc>
                      </a:pPr>
                      <a:r>
                        <a:rPr lang="en-IN" sz="2200" b="1" baseline="0" dirty="0">
                          <a:solidFill>
                            <a:srgbClr val="08142C"/>
                          </a:solidFill>
                        </a:rPr>
                        <a:t>80/20 - Deductible Applies</a:t>
                      </a:r>
                    </a:p>
                  </a:txBody>
                  <a:tcPr marT="91440" marB="91440" anchor="ctr">
                    <a:lnL w="9525" cap="flat" cmpd="sng" algn="ctr">
                      <a:solidFill>
                        <a:srgbClr val="7A848C"/>
                      </a:solidFill>
                      <a:prstDash val="solid"/>
                      <a:round/>
                      <a:headEnd type="none" w="med" len="med"/>
                      <a:tailEnd type="none" w="med" len="med"/>
                    </a:lnL>
                    <a:lnR w="9525" cap="flat" cmpd="sng" algn="ctr">
                      <a:solidFill>
                        <a:srgbClr val="7A848C"/>
                      </a:solidFill>
                      <a:prstDash val="solid"/>
                      <a:round/>
                      <a:headEnd type="none" w="med" len="med"/>
                      <a:tailEnd type="none" w="med" len="med"/>
                    </a:lnR>
                    <a:lnT w="9525" cap="flat" cmpd="sng" algn="ctr">
                      <a:solidFill>
                        <a:srgbClr val="7A848C"/>
                      </a:solidFill>
                      <a:prstDash val="solid"/>
                      <a:round/>
                      <a:headEnd type="none" w="med" len="med"/>
                      <a:tailEnd type="none" w="med" len="med"/>
                    </a:lnT>
                    <a:lnB w="9525" cap="flat" cmpd="sng" algn="ctr">
                      <a:solidFill>
                        <a:srgbClr val="7A848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0814750"/>
                  </a:ext>
                </a:extLst>
              </a:tr>
            </a:tbl>
          </a:graphicData>
        </a:graphic>
      </p:graphicFrame>
      <p:sp>
        <p:nvSpPr>
          <p:cNvPr id="10" name="Content Placeholder 11">
            <a:extLst>
              <a:ext uri="{FF2B5EF4-FFF2-40B4-BE49-F238E27FC236}">
                <a16:creationId xmlns:a16="http://schemas.microsoft.com/office/drawing/2014/main" id="{00583E8A-20E5-41A4-80CC-8ECDAE137A4D}"/>
              </a:ext>
            </a:extLst>
          </p:cNvPr>
          <p:cNvSpPr txBox="1">
            <a:spLocks/>
          </p:cNvSpPr>
          <p:nvPr/>
        </p:nvSpPr>
        <p:spPr>
          <a:xfrm>
            <a:off x="1993899" y="5254327"/>
            <a:ext cx="8235562" cy="914401"/>
          </a:xfrm>
          <a:prstGeom prst="rect">
            <a:avLst/>
          </a:prstGeom>
        </p:spPr>
        <p:txBody>
          <a:bodyPr/>
          <a:lstStyle>
            <a:lvl1pPr marL="457189" indent="-457189" algn="l" rtl="0" eaLnBrk="1" fontAlgn="base" hangingPunct="1">
              <a:spcBef>
                <a:spcPct val="20000"/>
              </a:spcBef>
              <a:spcAft>
                <a:spcPct val="0"/>
              </a:spcAft>
              <a:buClr>
                <a:srgbClr val="004990"/>
              </a:buClr>
              <a:buChar char="•"/>
              <a:defRPr sz="3733">
                <a:solidFill>
                  <a:schemeClr val="tx1">
                    <a:lumMod val="50000"/>
                  </a:schemeClr>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chemeClr val="tx1">
                    <a:lumMod val="50000"/>
                  </a:schemeClr>
                </a:solidFill>
                <a:latin typeface="+mn-lt"/>
              </a:defRPr>
            </a:lvl2pPr>
            <a:lvl3pPr marL="1523962" indent="-304792" algn="l" rtl="0" eaLnBrk="1" fontAlgn="base" hangingPunct="1">
              <a:spcBef>
                <a:spcPct val="20000"/>
              </a:spcBef>
              <a:spcAft>
                <a:spcPct val="0"/>
              </a:spcAft>
              <a:buClr>
                <a:srgbClr val="004990"/>
              </a:buClr>
              <a:buChar char="•"/>
              <a:defRPr sz="2933">
                <a:solidFill>
                  <a:schemeClr val="tx1">
                    <a:lumMod val="50000"/>
                  </a:schemeClr>
                </a:solidFill>
                <a:latin typeface="+mn-lt"/>
              </a:defRPr>
            </a:lvl3pPr>
            <a:lvl4pPr marL="2133547" indent="-304792" algn="l" rtl="0" eaLnBrk="1" fontAlgn="base" hangingPunct="1">
              <a:spcBef>
                <a:spcPct val="20000"/>
              </a:spcBef>
              <a:spcAft>
                <a:spcPct val="0"/>
              </a:spcAft>
              <a:buClr>
                <a:srgbClr val="004990"/>
              </a:buClr>
              <a:buChar char="–"/>
              <a:defRPr>
                <a:solidFill>
                  <a:schemeClr val="tx1">
                    <a:lumMod val="50000"/>
                  </a:schemeClr>
                </a:solidFill>
                <a:latin typeface="+mn-lt"/>
              </a:defRPr>
            </a:lvl4pPr>
            <a:lvl5pPr marL="2743131" indent="-304792" algn="l" rtl="0" eaLnBrk="1" fontAlgn="base" hangingPunct="1">
              <a:spcBef>
                <a:spcPct val="20000"/>
              </a:spcBef>
              <a:spcAft>
                <a:spcPct val="0"/>
              </a:spcAft>
              <a:buClr>
                <a:srgbClr val="004990"/>
              </a:buClr>
              <a:buChar char="»"/>
              <a:defRPr sz="2133">
                <a:solidFill>
                  <a:schemeClr val="tx1">
                    <a:lumMod val="50000"/>
                  </a:schemeClr>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indent="0">
              <a:buNone/>
              <a:defRPr/>
            </a:pPr>
            <a:r>
              <a:rPr lang="en-US" sz="1800" b="1" i="1" kern="0" dirty="0">
                <a:solidFill>
                  <a:srgbClr val="00B050"/>
                </a:solidFill>
                <a:latin typeface="Arial"/>
              </a:rPr>
              <a:t>TIP: </a:t>
            </a:r>
            <a:r>
              <a:rPr lang="en-US" sz="1800" i="1" kern="0" dirty="0">
                <a:solidFill>
                  <a:srgbClr val="00B050"/>
                </a:solidFill>
                <a:latin typeface="Arial"/>
              </a:rPr>
              <a:t>To keep your cost down, ask your doctor if there is a generic equivalent or a discount card or program. </a:t>
            </a:r>
          </a:p>
        </p:txBody>
      </p:sp>
    </p:spTree>
    <p:extLst>
      <p:ext uri="{BB962C8B-B14F-4D97-AF65-F5344CB8AC3E}">
        <p14:creationId xmlns:p14="http://schemas.microsoft.com/office/powerpoint/2010/main" val="2254331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D53238C-3997-4768-8F24-7269B56AEE83}"/>
              </a:ext>
            </a:extLst>
          </p:cNvPr>
          <p:cNvSpPr>
            <a:spLocks noGrp="1"/>
          </p:cNvSpPr>
          <p:nvPr>
            <p:ph type="title"/>
          </p:nvPr>
        </p:nvSpPr>
        <p:spPr/>
        <p:txBody>
          <a:bodyPr/>
          <a:lstStyle/>
          <a:p>
            <a:r>
              <a:rPr lang="en-US" cap="all">
                <a:latin typeface="HelveticaNeueLT Std Med" panose="020B0604020202020204" pitchFamily="34" charset="0"/>
              </a:rPr>
              <a:t>Our Mayor</a:t>
            </a:r>
          </a:p>
        </p:txBody>
      </p:sp>
      <p:sp>
        <p:nvSpPr>
          <p:cNvPr id="12" name="Content Placeholder 11">
            <a:extLst>
              <a:ext uri="{FF2B5EF4-FFF2-40B4-BE49-F238E27FC236}">
                <a16:creationId xmlns:a16="http://schemas.microsoft.com/office/drawing/2014/main" id="{51C20B63-EE36-4297-9E00-738CB4D4D4FE}"/>
              </a:ext>
            </a:extLst>
          </p:cNvPr>
          <p:cNvSpPr>
            <a:spLocks noGrp="1"/>
          </p:cNvSpPr>
          <p:nvPr>
            <p:ph idx="1"/>
          </p:nvPr>
        </p:nvSpPr>
        <p:spPr>
          <a:xfrm>
            <a:off x="6553200" y="1219200"/>
            <a:ext cx="5334000" cy="4777583"/>
          </a:xfrm>
        </p:spPr>
        <p:txBody>
          <a:bodyPr/>
          <a:lstStyle/>
          <a:p>
            <a:pPr marL="0" indent="0">
              <a:buNone/>
            </a:pPr>
            <a:r>
              <a:rPr lang="en-US" sz="2400" b="1">
                <a:solidFill>
                  <a:srgbClr val="000000"/>
                </a:solidFill>
              </a:rPr>
              <a:t>Mayor G.T. Bynum</a:t>
            </a:r>
          </a:p>
          <a:p>
            <a:r>
              <a:rPr lang="en-US" sz="2000"/>
              <a:t>G.T. Bynum was sworn in as the 40th Mayor of Tulsa on December 5, 2016.</a:t>
            </a:r>
          </a:p>
          <a:p>
            <a:r>
              <a:rPr lang="en-US" sz="2000"/>
              <a:t>Prior to his election as Mayor, Bynum served for eight years on the Tulsa City Council. During that time, he was elected as the youngest City Council Chairman </a:t>
            </a:r>
            <a:br>
              <a:rPr lang="en-US" sz="2000"/>
            </a:br>
            <a:r>
              <a:rPr lang="en-US" sz="2000"/>
              <a:t>in Tulsa history.</a:t>
            </a:r>
          </a:p>
          <a:p>
            <a:pPr marL="0" indent="0">
              <a:buNone/>
            </a:pPr>
            <a:endParaRPr lang="en-US" sz="3200">
              <a:solidFill>
                <a:srgbClr val="000000"/>
              </a:solidFill>
            </a:endParaRPr>
          </a:p>
        </p:txBody>
      </p:sp>
    </p:spTree>
    <p:extLst>
      <p:ext uri="{BB962C8B-B14F-4D97-AF65-F5344CB8AC3E}">
        <p14:creationId xmlns:p14="http://schemas.microsoft.com/office/powerpoint/2010/main" val="3498016175"/>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B16FE7E2-392B-9846-AB0A-0DB9CAA71A10}"/>
              </a:ext>
            </a:extLst>
          </p:cNvPr>
          <p:cNvSpPr>
            <a:spLocks noGrp="1"/>
          </p:cNvSpPr>
          <p:nvPr>
            <p:ph type="body" sz="quarter" idx="10"/>
          </p:nvPr>
        </p:nvSpPr>
        <p:spPr>
          <a:xfrm>
            <a:off x="1909764" y="233413"/>
            <a:ext cx="7741923" cy="612545"/>
          </a:xfrm>
        </p:spPr>
        <p:txBody>
          <a:bodyPr/>
          <a:lstStyle/>
          <a:p>
            <a:r>
              <a:rPr lang="en-US" dirty="0"/>
              <a:t>MEDICAL BENEFITS</a:t>
            </a:r>
          </a:p>
        </p:txBody>
      </p:sp>
      <p:sp>
        <p:nvSpPr>
          <p:cNvPr id="8" name="Rectangle 102">
            <a:extLst>
              <a:ext uri="{FF2B5EF4-FFF2-40B4-BE49-F238E27FC236}">
                <a16:creationId xmlns:a16="http://schemas.microsoft.com/office/drawing/2014/main" id="{F7D3BDF6-4A4C-4EFF-97A8-230FFC90FF52}"/>
              </a:ext>
            </a:extLst>
          </p:cNvPr>
          <p:cNvSpPr txBox="1">
            <a:spLocks noChangeArrowheads="1"/>
          </p:cNvSpPr>
          <p:nvPr/>
        </p:nvSpPr>
        <p:spPr bwMode="auto">
          <a:xfrm>
            <a:off x="2025936" y="1514938"/>
            <a:ext cx="5136864" cy="3657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457189" indent="-457189" algn="l" rtl="0" eaLnBrk="1" fontAlgn="base" hangingPunct="1">
              <a:spcBef>
                <a:spcPct val="20000"/>
              </a:spcBef>
              <a:spcAft>
                <a:spcPct val="0"/>
              </a:spcAft>
              <a:buClr>
                <a:srgbClr val="004990"/>
              </a:buClr>
              <a:buChar char="•"/>
              <a:defRPr sz="3733">
                <a:solidFill>
                  <a:schemeClr val="tx1">
                    <a:lumMod val="50000"/>
                  </a:schemeClr>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chemeClr val="tx1">
                    <a:lumMod val="50000"/>
                  </a:schemeClr>
                </a:solidFill>
                <a:latin typeface="+mn-lt"/>
              </a:defRPr>
            </a:lvl2pPr>
            <a:lvl3pPr marL="1523962" indent="-304792" algn="l" rtl="0" eaLnBrk="1" fontAlgn="base" hangingPunct="1">
              <a:spcBef>
                <a:spcPct val="20000"/>
              </a:spcBef>
              <a:spcAft>
                <a:spcPct val="0"/>
              </a:spcAft>
              <a:buClr>
                <a:srgbClr val="004990"/>
              </a:buClr>
              <a:buChar char="•"/>
              <a:defRPr sz="2933">
                <a:solidFill>
                  <a:schemeClr val="tx1">
                    <a:lumMod val="50000"/>
                  </a:schemeClr>
                </a:solidFill>
                <a:latin typeface="+mn-lt"/>
              </a:defRPr>
            </a:lvl3pPr>
            <a:lvl4pPr marL="2133547" indent="-304792" algn="l" rtl="0" eaLnBrk="1" fontAlgn="base" hangingPunct="1">
              <a:spcBef>
                <a:spcPct val="20000"/>
              </a:spcBef>
              <a:spcAft>
                <a:spcPct val="0"/>
              </a:spcAft>
              <a:buClr>
                <a:srgbClr val="004990"/>
              </a:buClr>
              <a:buChar char="–"/>
              <a:defRPr>
                <a:solidFill>
                  <a:schemeClr val="tx1">
                    <a:lumMod val="50000"/>
                  </a:schemeClr>
                </a:solidFill>
                <a:latin typeface="+mn-lt"/>
              </a:defRPr>
            </a:lvl4pPr>
            <a:lvl5pPr marL="2743131" indent="-304792" algn="l" rtl="0" eaLnBrk="1" fontAlgn="base" hangingPunct="1">
              <a:spcBef>
                <a:spcPct val="20000"/>
              </a:spcBef>
              <a:spcAft>
                <a:spcPct val="0"/>
              </a:spcAft>
              <a:buClr>
                <a:srgbClr val="004990"/>
              </a:buClr>
              <a:buChar char="»"/>
              <a:defRPr sz="2133">
                <a:solidFill>
                  <a:schemeClr val="tx1">
                    <a:lumMod val="50000"/>
                  </a:schemeClr>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a:spcBef>
                <a:spcPts val="0"/>
              </a:spcBef>
              <a:spcAft>
                <a:spcPts val="1800"/>
              </a:spcAft>
              <a:buClr>
                <a:schemeClr val="accent1"/>
              </a:buClr>
              <a:buFont typeface="Wingdings" panose="05000000000000000000" pitchFamily="2" charset="2"/>
              <a:buChar char="§"/>
            </a:pPr>
            <a:r>
              <a:rPr lang="en-US" sz="2400" kern="0" dirty="0">
                <a:solidFill>
                  <a:srgbClr val="102858">
                    <a:lumMod val="50000"/>
                  </a:srgbClr>
                </a:solidFill>
                <a:latin typeface="Arial" panose="020B0604020202020204" pitchFamily="34" charset="0"/>
              </a:rPr>
              <a:t>Clinic and Preventative services offered to eligible employees and their families at no cost</a:t>
            </a:r>
          </a:p>
          <a:p>
            <a:pPr>
              <a:spcBef>
                <a:spcPts val="0"/>
              </a:spcBef>
              <a:spcAft>
                <a:spcPts val="1800"/>
              </a:spcAft>
              <a:buClr>
                <a:schemeClr val="accent1"/>
              </a:buClr>
              <a:buFont typeface="Wingdings" panose="05000000000000000000" pitchFamily="2" charset="2"/>
              <a:buChar char="§"/>
            </a:pPr>
            <a:r>
              <a:rPr lang="en-US" sz="2400" kern="0" dirty="0">
                <a:solidFill>
                  <a:srgbClr val="102858">
                    <a:lumMod val="50000"/>
                  </a:srgbClr>
                </a:solidFill>
                <a:latin typeface="Arial" panose="020B0604020202020204" pitchFamily="34" charset="0"/>
              </a:rPr>
              <a:t>100% HIPAA compliant</a:t>
            </a:r>
          </a:p>
          <a:p>
            <a:pPr>
              <a:spcBef>
                <a:spcPts val="0"/>
              </a:spcBef>
              <a:spcAft>
                <a:spcPts val="1800"/>
              </a:spcAft>
              <a:buClr>
                <a:schemeClr val="accent1"/>
              </a:buClr>
              <a:buFont typeface="Wingdings" panose="05000000000000000000" pitchFamily="2" charset="2"/>
              <a:buChar char="§"/>
            </a:pPr>
            <a:r>
              <a:rPr lang="en-US" sz="2400" kern="0" dirty="0">
                <a:solidFill>
                  <a:srgbClr val="102858">
                    <a:lumMod val="50000"/>
                  </a:srgbClr>
                </a:solidFill>
                <a:latin typeface="Arial" panose="020B0604020202020204" pitchFamily="34" charset="0"/>
              </a:rPr>
              <a:t>Convenient, shorter wait times, fewer pharmacy visits</a:t>
            </a:r>
          </a:p>
          <a:p>
            <a:pPr marL="380990" indent="-380990">
              <a:spcBef>
                <a:spcPts val="0"/>
              </a:spcBef>
              <a:spcAft>
                <a:spcPts val="1800"/>
              </a:spcAft>
              <a:buClrTx/>
              <a:buFont typeface="Arial" panose="020B0604020202020204" pitchFamily="34" charset="0"/>
              <a:buChar char="•"/>
            </a:pPr>
            <a:endParaRPr lang="en-US" sz="2300" kern="0" dirty="0">
              <a:solidFill>
                <a:srgbClr val="102858">
                  <a:lumMod val="50000"/>
                </a:srgbClr>
              </a:solidFill>
              <a:latin typeface="Arial" panose="020B0604020202020204" pitchFamily="34" charset="0"/>
            </a:endParaRPr>
          </a:p>
        </p:txBody>
      </p:sp>
      <p:sp>
        <p:nvSpPr>
          <p:cNvPr id="9" name="Content Placeholder 11">
            <a:extLst>
              <a:ext uri="{FF2B5EF4-FFF2-40B4-BE49-F238E27FC236}">
                <a16:creationId xmlns:a16="http://schemas.microsoft.com/office/drawing/2014/main" id="{850BE0F9-2E6C-49B2-A2D9-1EC91C09037E}"/>
              </a:ext>
            </a:extLst>
          </p:cNvPr>
          <p:cNvSpPr txBox="1">
            <a:spLocks/>
          </p:cNvSpPr>
          <p:nvPr/>
        </p:nvSpPr>
        <p:spPr>
          <a:xfrm>
            <a:off x="2176044" y="4866874"/>
            <a:ext cx="7839912" cy="685662"/>
          </a:xfrm>
          <a:prstGeom prst="rect">
            <a:avLst/>
          </a:prstGeom>
        </p:spPr>
        <p:txBody>
          <a:bodyPr/>
          <a:lstStyle>
            <a:lvl1pPr marL="457189" indent="-457189" algn="l" rtl="0" eaLnBrk="1" fontAlgn="base" hangingPunct="1">
              <a:spcBef>
                <a:spcPct val="20000"/>
              </a:spcBef>
              <a:spcAft>
                <a:spcPct val="0"/>
              </a:spcAft>
              <a:buClr>
                <a:srgbClr val="004990"/>
              </a:buClr>
              <a:buChar char="•"/>
              <a:defRPr sz="3733">
                <a:solidFill>
                  <a:schemeClr val="tx1">
                    <a:lumMod val="50000"/>
                  </a:schemeClr>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chemeClr val="tx1">
                    <a:lumMod val="50000"/>
                  </a:schemeClr>
                </a:solidFill>
                <a:latin typeface="+mn-lt"/>
              </a:defRPr>
            </a:lvl2pPr>
            <a:lvl3pPr marL="1523962" indent="-304792" algn="l" rtl="0" eaLnBrk="1" fontAlgn="base" hangingPunct="1">
              <a:spcBef>
                <a:spcPct val="20000"/>
              </a:spcBef>
              <a:spcAft>
                <a:spcPct val="0"/>
              </a:spcAft>
              <a:buClr>
                <a:srgbClr val="004990"/>
              </a:buClr>
              <a:buChar char="•"/>
              <a:defRPr sz="2933">
                <a:solidFill>
                  <a:schemeClr val="tx1">
                    <a:lumMod val="50000"/>
                  </a:schemeClr>
                </a:solidFill>
                <a:latin typeface="+mn-lt"/>
              </a:defRPr>
            </a:lvl3pPr>
            <a:lvl4pPr marL="2133547" indent="-304792" algn="l" rtl="0" eaLnBrk="1" fontAlgn="base" hangingPunct="1">
              <a:spcBef>
                <a:spcPct val="20000"/>
              </a:spcBef>
              <a:spcAft>
                <a:spcPct val="0"/>
              </a:spcAft>
              <a:buClr>
                <a:srgbClr val="004990"/>
              </a:buClr>
              <a:buChar char="–"/>
              <a:defRPr>
                <a:solidFill>
                  <a:schemeClr val="tx1">
                    <a:lumMod val="50000"/>
                  </a:schemeClr>
                </a:solidFill>
                <a:latin typeface="+mn-lt"/>
              </a:defRPr>
            </a:lvl4pPr>
            <a:lvl5pPr marL="2743131" indent="-304792" algn="l" rtl="0" eaLnBrk="1" fontAlgn="base" hangingPunct="1">
              <a:spcBef>
                <a:spcPct val="20000"/>
              </a:spcBef>
              <a:spcAft>
                <a:spcPct val="0"/>
              </a:spcAft>
              <a:buClr>
                <a:srgbClr val="004990"/>
              </a:buClr>
              <a:buChar char="»"/>
              <a:defRPr sz="2133">
                <a:solidFill>
                  <a:schemeClr val="tx1">
                    <a:lumMod val="50000"/>
                  </a:schemeClr>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indent="0">
              <a:buNone/>
            </a:pPr>
            <a:r>
              <a:rPr lang="en-US" sz="2000" b="1" i="1" kern="0" dirty="0">
                <a:solidFill>
                  <a:srgbClr val="00B050"/>
                </a:solidFill>
              </a:rPr>
              <a:t>TIP: </a:t>
            </a:r>
            <a:r>
              <a:rPr lang="en-US" sz="2000" i="1" kern="0" dirty="0">
                <a:solidFill>
                  <a:srgbClr val="00B050"/>
                </a:solidFill>
              </a:rPr>
              <a:t>CareATC </a:t>
            </a:r>
            <a:r>
              <a:rPr lang="en-US" sz="2000" b="1" i="1" kern="0" dirty="0">
                <a:solidFill>
                  <a:srgbClr val="FF0000"/>
                </a:solidFill>
              </a:rPr>
              <a:t>does not </a:t>
            </a:r>
            <a:r>
              <a:rPr lang="en-US" sz="2000" i="1" kern="0" dirty="0">
                <a:solidFill>
                  <a:srgbClr val="00B050"/>
                </a:solidFill>
              </a:rPr>
              <a:t>replace your health insurance, it works jointly with it as needed. </a:t>
            </a:r>
          </a:p>
        </p:txBody>
      </p:sp>
      <p:pic>
        <p:nvPicPr>
          <p:cNvPr id="2" name="Picture 1">
            <a:extLst>
              <a:ext uri="{FF2B5EF4-FFF2-40B4-BE49-F238E27FC236}">
                <a16:creationId xmlns:a16="http://schemas.microsoft.com/office/drawing/2014/main" id="{7027ED53-A07E-4687-9236-325E5D42447C}"/>
              </a:ext>
            </a:extLst>
          </p:cNvPr>
          <p:cNvPicPr>
            <a:picLocks noChangeAspect="1"/>
          </p:cNvPicPr>
          <p:nvPr/>
        </p:nvPicPr>
        <p:blipFill>
          <a:blip r:embed="rId2"/>
          <a:stretch>
            <a:fillRect/>
          </a:stretch>
        </p:blipFill>
        <p:spPr>
          <a:xfrm>
            <a:off x="7281326" y="1670290"/>
            <a:ext cx="2683516" cy="3009419"/>
          </a:xfrm>
          <a:prstGeom prst="rect">
            <a:avLst/>
          </a:prstGeom>
        </p:spPr>
      </p:pic>
      <p:pic>
        <p:nvPicPr>
          <p:cNvPr id="3" name="Picture 2">
            <a:extLst>
              <a:ext uri="{FF2B5EF4-FFF2-40B4-BE49-F238E27FC236}">
                <a16:creationId xmlns:a16="http://schemas.microsoft.com/office/drawing/2014/main" id="{F7B69BE3-ACB1-4C3A-88ED-7114BBEDF191}"/>
              </a:ext>
            </a:extLst>
          </p:cNvPr>
          <p:cNvPicPr>
            <a:picLocks noChangeAspect="1"/>
          </p:cNvPicPr>
          <p:nvPr/>
        </p:nvPicPr>
        <p:blipFill>
          <a:blip r:embed="rId3"/>
          <a:stretch>
            <a:fillRect/>
          </a:stretch>
        </p:blipFill>
        <p:spPr>
          <a:xfrm>
            <a:off x="8136042" y="370883"/>
            <a:ext cx="1828800" cy="887240"/>
          </a:xfrm>
          <a:prstGeom prst="rect">
            <a:avLst/>
          </a:prstGeom>
        </p:spPr>
      </p:pic>
    </p:spTree>
    <p:extLst>
      <p:ext uri="{BB962C8B-B14F-4D97-AF65-F5344CB8AC3E}">
        <p14:creationId xmlns:p14="http://schemas.microsoft.com/office/powerpoint/2010/main" val="28140205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1981200" y="829101"/>
            <a:ext cx="7650798" cy="457517"/>
          </a:xfrm>
        </p:spPr>
        <p:txBody>
          <a:bodyPr/>
          <a:lstStyle/>
          <a:p>
            <a:r>
              <a:rPr lang="en-US" sz="2400" dirty="0"/>
              <a:t>CareATC Prescriptions</a:t>
            </a:r>
          </a:p>
        </p:txBody>
      </p:sp>
      <p:sp>
        <p:nvSpPr>
          <p:cNvPr id="7" name="Text Placeholder 3">
            <a:extLst>
              <a:ext uri="{FF2B5EF4-FFF2-40B4-BE49-F238E27FC236}">
                <a16:creationId xmlns:a16="http://schemas.microsoft.com/office/drawing/2014/main" id="{B16FE7E2-392B-9846-AB0A-0DB9CAA71A10}"/>
              </a:ext>
            </a:extLst>
          </p:cNvPr>
          <p:cNvSpPr>
            <a:spLocks noGrp="1"/>
          </p:cNvSpPr>
          <p:nvPr>
            <p:ph type="body" sz="quarter" idx="10"/>
          </p:nvPr>
        </p:nvSpPr>
        <p:spPr>
          <a:xfrm>
            <a:off x="1909764" y="233413"/>
            <a:ext cx="7741923" cy="612545"/>
          </a:xfrm>
        </p:spPr>
        <p:txBody>
          <a:bodyPr/>
          <a:lstStyle/>
          <a:p>
            <a:r>
              <a:rPr lang="en-US" dirty="0"/>
              <a:t>Medical benefits</a:t>
            </a:r>
          </a:p>
        </p:txBody>
      </p:sp>
      <p:sp>
        <p:nvSpPr>
          <p:cNvPr id="5" name="Rectangle 102">
            <a:extLst>
              <a:ext uri="{FF2B5EF4-FFF2-40B4-BE49-F238E27FC236}">
                <a16:creationId xmlns:a16="http://schemas.microsoft.com/office/drawing/2014/main" id="{A97CB0B0-D689-4B2B-AB76-5EFBF894A60F}"/>
              </a:ext>
            </a:extLst>
          </p:cNvPr>
          <p:cNvSpPr txBox="1">
            <a:spLocks noChangeArrowheads="1"/>
          </p:cNvSpPr>
          <p:nvPr/>
        </p:nvSpPr>
        <p:spPr bwMode="auto">
          <a:xfrm>
            <a:off x="1930402" y="1371600"/>
            <a:ext cx="7741923" cy="50821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2"/>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3"/>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2"/>
              </a:buClr>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solidFill>
                  <a:srgbClr val="194173"/>
                </a:solidFill>
              </a:rPr>
              <a:t>Top Available Prescription Categories</a:t>
            </a:r>
            <a:br>
              <a:rPr lang="en-US" sz="2400" dirty="0">
                <a:solidFill>
                  <a:srgbClr val="102858">
                    <a:lumMod val="50000"/>
                  </a:srgbClr>
                </a:solidFill>
              </a:rPr>
            </a:br>
            <a:endParaRPr lang="en-US" sz="1600" dirty="0">
              <a:solidFill>
                <a:srgbClr val="102858">
                  <a:lumMod val="50000"/>
                </a:srgbClr>
              </a:solidFill>
            </a:endParaRPr>
          </a:p>
          <a:p>
            <a:pPr marL="512763" indent="-344488">
              <a:spcBef>
                <a:spcPts val="0"/>
              </a:spcBef>
              <a:spcAft>
                <a:spcPts val="1000"/>
              </a:spcAft>
              <a:buFont typeface="Wingdings" panose="05000000000000000000" pitchFamily="2" charset="2"/>
              <a:buChar char="§"/>
            </a:pPr>
            <a:r>
              <a:rPr lang="en-US" sz="2000" dirty="0"/>
              <a:t>Allergy</a:t>
            </a:r>
          </a:p>
          <a:p>
            <a:pPr marL="512763" indent="-344488">
              <a:spcBef>
                <a:spcPts val="0"/>
              </a:spcBef>
              <a:spcAft>
                <a:spcPts val="1000"/>
              </a:spcAft>
              <a:buFont typeface="Wingdings" panose="05000000000000000000" pitchFamily="2" charset="2"/>
              <a:buChar char="§"/>
            </a:pPr>
            <a:r>
              <a:rPr lang="en-US" sz="2000" dirty="0"/>
              <a:t>Antibiotics</a:t>
            </a:r>
          </a:p>
          <a:p>
            <a:pPr marL="512763" indent="-344488">
              <a:spcBef>
                <a:spcPts val="0"/>
              </a:spcBef>
              <a:spcAft>
                <a:spcPts val="1000"/>
              </a:spcAft>
              <a:buFont typeface="Wingdings" panose="05000000000000000000" pitchFamily="2" charset="2"/>
              <a:buChar char="§"/>
            </a:pPr>
            <a:r>
              <a:rPr lang="en-US" sz="2000" dirty="0"/>
              <a:t>Antifungal</a:t>
            </a:r>
          </a:p>
          <a:p>
            <a:pPr marL="512763" indent="-344488">
              <a:spcBef>
                <a:spcPts val="0"/>
              </a:spcBef>
              <a:spcAft>
                <a:spcPts val="1000"/>
              </a:spcAft>
              <a:buFont typeface="Wingdings" panose="05000000000000000000" pitchFamily="2" charset="2"/>
              <a:buChar char="§"/>
            </a:pPr>
            <a:r>
              <a:rPr lang="en-US" sz="2000" dirty="0"/>
              <a:t>Asthma</a:t>
            </a:r>
          </a:p>
          <a:p>
            <a:pPr marL="512763" indent="-344488">
              <a:spcBef>
                <a:spcPts val="0"/>
              </a:spcBef>
              <a:spcAft>
                <a:spcPts val="1000"/>
              </a:spcAft>
              <a:buFont typeface="Wingdings" panose="05000000000000000000" pitchFamily="2" charset="2"/>
              <a:buChar char="§"/>
            </a:pPr>
            <a:r>
              <a:rPr lang="en-US" sz="2000" dirty="0"/>
              <a:t>Blood Pressure</a:t>
            </a:r>
          </a:p>
          <a:p>
            <a:pPr marL="512763" indent="-344488">
              <a:spcBef>
                <a:spcPts val="0"/>
              </a:spcBef>
              <a:spcAft>
                <a:spcPts val="1000"/>
              </a:spcAft>
              <a:buFont typeface="Wingdings" panose="05000000000000000000" pitchFamily="2" charset="2"/>
              <a:buChar char="§"/>
            </a:pPr>
            <a:r>
              <a:rPr lang="en-US" sz="2000" dirty="0"/>
              <a:t>Cardiovascular</a:t>
            </a:r>
          </a:p>
          <a:p>
            <a:pPr marL="512763" indent="-344488">
              <a:spcBef>
                <a:spcPts val="0"/>
              </a:spcBef>
              <a:spcAft>
                <a:spcPts val="1000"/>
              </a:spcAft>
              <a:buFont typeface="Wingdings" panose="05000000000000000000" pitchFamily="2" charset="2"/>
              <a:buChar char="§"/>
            </a:pPr>
            <a:r>
              <a:rPr lang="en-US" sz="2000" dirty="0"/>
              <a:t>Cholesterol</a:t>
            </a:r>
          </a:p>
          <a:p>
            <a:pPr marL="512763" indent="-344488">
              <a:spcBef>
                <a:spcPts val="0"/>
              </a:spcBef>
              <a:spcAft>
                <a:spcPts val="1000"/>
              </a:spcAft>
              <a:buFont typeface="Wingdings" panose="05000000000000000000" pitchFamily="2" charset="2"/>
              <a:buChar char="§"/>
            </a:pPr>
            <a:r>
              <a:rPr lang="en-US" sz="2000" dirty="0"/>
              <a:t>Diabetes</a:t>
            </a:r>
          </a:p>
          <a:p>
            <a:pPr marL="512763" indent="-344488">
              <a:spcBef>
                <a:spcPts val="0"/>
              </a:spcBef>
              <a:spcAft>
                <a:spcPts val="1000"/>
              </a:spcAft>
              <a:buFont typeface="Wingdings" panose="05000000000000000000" pitchFamily="2" charset="2"/>
              <a:buChar char="§"/>
            </a:pPr>
            <a:r>
              <a:rPr lang="en-US" sz="2000" dirty="0"/>
              <a:t>Heartburn</a:t>
            </a:r>
          </a:p>
          <a:p>
            <a:pPr marL="380990" indent="-380990">
              <a:spcBef>
                <a:spcPts val="0"/>
              </a:spcBef>
              <a:spcAft>
                <a:spcPts val="1000"/>
              </a:spcAft>
              <a:buFont typeface="Arial" panose="020B0604020202020204" pitchFamily="34" charset="0"/>
              <a:buChar char="•"/>
            </a:pPr>
            <a:endParaRPr lang="en-US" sz="2000" dirty="0">
              <a:solidFill>
                <a:srgbClr val="102858">
                  <a:lumMod val="50000"/>
                </a:srgbClr>
              </a:solidFill>
            </a:endParaRPr>
          </a:p>
          <a:p>
            <a:pPr marL="380990" indent="-380990">
              <a:buFont typeface="Arial" panose="020B0604020202020204" pitchFamily="34" charset="0"/>
              <a:buChar char="•"/>
            </a:pPr>
            <a:endParaRPr lang="en-US" sz="2400" dirty="0">
              <a:solidFill>
                <a:srgbClr val="102858">
                  <a:lumMod val="50000"/>
                </a:srgbClr>
              </a:solidFill>
            </a:endParaRPr>
          </a:p>
        </p:txBody>
      </p:sp>
      <p:pic>
        <p:nvPicPr>
          <p:cNvPr id="2" name="Picture 1">
            <a:extLst>
              <a:ext uri="{FF2B5EF4-FFF2-40B4-BE49-F238E27FC236}">
                <a16:creationId xmlns:a16="http://schemas.microsoft.com/office/drawing/2014/main" id="{D589D408-1DC9-4043-AAC4-6ECFAA55F729}"/>
              </a:ext>
            </a:extLst>
          </p:cNvPr>
          <p:cNvPicPr>
            <a:picLocks noChangeAspect="1"/>
          </p:cNvPicPr>
          <p:nvPr/>
        </p:nvPicPr>
        <p:blipFill>
          <a:blip r:embed="rId2"/>
          <a:stretch>
            <a:fillRect/>
          </a:stretch>
        </p:blipFill>
        <p:spPr>
          <a:xfrm>
            <a:off x="6361198" y="2155420"/>
            <a:ext cx="3108960" cy="3514476"/>
          </a:xfrm>
          <a:prstGeom prst="rect">
            <a:avLst/>
          </a:prstGeom>
        </p:spPr>
      </p:pic>
      <p:pic>
        <p:nvPicPr>
          <p:cNvPr id="3" name="Picture 2">
            <a:extLst>
              <a:ext uri="{FF2B5EF4-FFF2-40B4-BE49-F238E27FC236}">
                <a16:creationId xmlns:a16="http://schemas.microsoft.com/office/drawing/2014/main" id="{D037134A-111E-4C02-9E4E-BF50A426C19E}"/>
              </a:ext>
            </a:extLst>
          </p:cNvPr>
          <p:cNvPicPr>
            <a:picLocks noChangeAspect="1"/>
          </p:cNvPicPr>
          <p:nvPr/>
        </p:nvPicPr>
        <p:blipFill>
          <a:blip r:embed="rId3"/>
          <a:stretch>
            <a:fillRect/>
          </a:stretch>
        </p:blipFill>
        <p:spPr>
          <a:xfrm>
            <a:off x="8286466" y="400126"/>
            <a:ext cx="1828800" cy="731520"/>
          </a:xfrm>
          <a:prstGeom prst="rect">
            <a:avLst/>
          </a:prstGeom>
        </p:spPr>
      </p:pic>
    </p:spTree>
    <p:extLst>
      <p:ext uri="{BB962C8B-B14F-4D97-AF65-F5344CB8AC3E}">
        <p14:creationId xmlns:p14="http://schemas.microsoft.com/office/powerpoint/2010/main" val="8885804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rot="10800000" flipV="1">
            <a:off x="2268586" y="5365704"/>
            <a:ext cx="7650798" cy="903752"/>
          </a:xfrm>
        </p:spPr>
        <p:txBody>
          <a:bodyPr/>
          <a:lstStyle/>
          <a:p>
            <a:r>
              <a:rPr lang="en-US" sz="2400" dirty="0"/>
              <a:t>An accurate measurement of your overall health status </a:t>
            </a:r>
          </a:p>
        </p:txBody>
      </p:sp>
      <p:sp>
        <p:nvSpPr>
          <p:cNvPr id="7" name="Text Placeholder 3">
            <a:extLst>
              <a:ext uri="{FF2B5EF4-FFF2-40B4-BE49-F238E27FC236}">
                <a16:creationId xmlns:a16="http://schemas.microsoft.com/office/drawing/2014/main" id="{B16FE7E2-392B-9846-AB0A-0DB9CAA71A10}"/>
              </a:ext>
            </a:extLst>
          </p:cNvPr>
          <p:cNvSpPr>
            <a:spLocks noGrp="1"/>
          </p:cNvSpPr>
          <p:nvPr>
            <p:ph type="body" sz="quarter" idx="10"/>
          </p:nvPr>
        </p:nvSpPr>
        <p:spPr>
          <a:xfrm>
            <a:off x="1909764" y="233413"/>
            <a:ext cx="7741923" cy="612545"/>
          </a:xfrm>
        </p:spPr>
        <p:txBody>
          <a:bodyPr/>
          <a:lstStyle/>
          <a:p>
            <a:r>
              <a:rPr lang="en-US" dirty="0"/>
              <a:t>personal health assessment (PHA)</a:t>
            </a:r>
          </a:p>
        </p:txBody>
      </p:sp>
      <p:grpSp>
        <p:nvGrpSpPr>
          <p:cNvPr id="16" name="Group 15">
            <a:extLst>
              <a:ext uri="{FF2B5EF4-FFF2-40B4-BE49-F238E27FC236}">
                <a16:creationId xmlns:a16="http://schemas.microsoft.com/office/drawing/2014/main" id="{632F5BD9-5C3F-432F-AD97-E350F66F8962}"/>
              </a:ext>
            </a:extLst>
          </p:cNvPr>
          <p:cNvGrpSpPr/>
          <p:nvPr/>
        </p:nvGrpSpPr>
        <p:grpSpPr>
          <a:xfrm>
            <a:off x="5198018" y="2594811"/>
            <a:ext cx="1869899" cy="1925715"/>
            <a:chOff x="3733800" y="2667000"/>
            <a:chExt cx="2670628" cy="2670628"/>
          </a:xfrm>
        </p:grpSpPr>
        <p:sp>
          <p:nvSpPr>
            <p:cNvPr id="17" name="Oval 16">
              <a:extLst>
                <a:ext uri="{FF2B5EF4-FFF2-40B4-BE49-F238E27FC236}">
                  <a16:creationId xmlns:a16="http://schemas.microsoft.com/office/drawing/2014/main" id="{FD57F476-40EF-43A7-B892-8FF0C1FD952A}"/>
                </a:ext>
              </a:extLst>
            </p:cNvPr>
            <p:cNvSpPr/>
            <p:nvPr/>
          </p:nvSpPr>
          <p:spPr>
            <a:xfrm>
              <a:off x="3733800" y="2667000"/>
              <a:ext cx="2670628" cy="2670628"/>
            </a:xfrm>
            <a:prstGeom prst="ellipse">
              <a:avLst/>
            </a:prstGeom>
            <a:noFill/>
            <a:ln w="127000" cap="flat" cmpd="sng" algn="ctr">
              <a:solidFill>
                <a:srgbClr val="FFC425"/>
              </a:solidFill>
              <a:prstDash val="solid"/>
            </a:ln>
            <a:effectLst/>
          </p:spPr>
          <p:txBody>
            <a:bodyPr rtlCol="0" anchor="ctr"/>
            <a:lstStyle/>
            <a:p>
              <a:pPr algn="ctr">
                <a:defRPr/>
              </a:pPr>
              <a:endParaRPr lang="en-US" kern="0" dirty="0">
                <a:solidFill>
                  <a:srgbClr val="FFFFFF"/>
                </a:solidFill>
                <a:latin typeface="Arial"/>
              </a:endParaRPr>
            </a:p>
          </p:txBody>
        </p:sp>
        <p:sp>
          <p:nvSpPr>
            <p:cNvPr id="18" name="TextBox 17">
              <a:extLst>
                <a:ext uri="{FF2B5EF4-FFF2-40B4-BE49-F238E27FC236}">
                  <a16:creationId xmlns:a16="http://schemas.microsoft.com/office/drawing/2014/main" id="{4B219989-E73C-4EF1-A0AE-C2E27B9D775D}"/>
                </a:ext>
              </a:extLst>
            </p:cNvPr>
            <p:cNvSpPr txBox="1"/>
            <p:nvPr/>
          </p:nvSpPr>
          <p:spPr>
            <a:xfrm>
              <a:off x="3733800" y="3755034"/>
              <a:ext cx="2626236" cy="618906"/>
            </a:xfrm>
            <a:prstGeom prst="rect">
              <a:avLst/>
            </a:prstGeom>
            <a:noFill/>
          </p:spPr>
          <p:txBody>
            <a:bodyPr wrap="square" rtlCol="0">
              <a:spAutoFit/>
            </a:bodyPr>
            <a:lstStyle/>
            <a:p>
              <a:pPr algn="ctr">
                <a:defRPr/>
              </a:pPr>
              <a:r>
                <a:rPr lang="en-US" sz="2300" b="1" kern="0" dirty="0">
                  <a:solidFill>
                    <a:srgbClr val="08142C"/>
                  </a:solidFill>
                </a:rPr>
                <a:t>Abnormal</a:t>
              </a:r>
            </a:p>
          </p:txBody>
        </p:sp>
      </p:grpSp>
      <p:grpSp>
        <p:nvGrpSpPr>
          <p:cNvPr id="19" name="Group 18">
            <a:extLst>
              <a:ext uri="{FF2B5EF4-FFF2-40B4-BE49-F238E27FC236}">
                <a16:creationId xmlns:a16="http://schemas.microsoft.com/office/drawing/2014/main" id="{79F01F5E-18FC-431B-8930-2971E63D3940}"/>
              </a:ext>
            </a:extLst>
          </p:cNvPr>
          <p:cNvGrpSpPr/>
          <p:nvPr/>
        </p:nvGrpSpPr>
        <p:grpSpPr>
          <a:xfrm>
            <a:off x="2053378" y="2594811"/>
            <a:ext cx="1869899" cy="1925715"/>
            <a:chOff x="705758" y="2667000"/>
            <a:chExt cx="2670628" cy="2670628"/>
          </a:xfrm>
        </p:grpSpPr>
        <p:sp>
          <p:nvSpPr>
            <p:cNvPr id="20" name="Oval 19">
              <a:extLst>
                <a:ext uri="{FF2B5EF4-FFF2-40B4-BE49-F238E27FC236}">
                  <a16:creationId xmlns:a16="http://schemas.microsoft.com/office/drawing/2014/main" id="{B386039B-ADA0-4A70-B001-A4467BFCF07D}"/>
                </a:ext>
              </a:extLst>
            </p:cNvPr>
            <p:cNvSpPr/>
            <p:nvPr/>
          </p:nvSpPr>
          <p:spPr>
            <a:xfrm>
              <a:off x="705758" y="2667000"/>
              <a:ext cx="2670628" cy="2670628"/>
            </a:xfrm>
            <a:prstGeom prst="ellipse">
              <a:avLst/>
            </a:prstGeom>
            <a:noFill/>
            <a:ln w="127000" cap="flat" cmpd="sng" algn="ctr">
              <a:solidFill>
                <a:srgbClr val="00B050"/>
              </a:solidFill>
              <a:prstDash val="solid"/>
            </a:ln>
            <a:effectLst/>
          </p:spPr>
          <p:txBody>
            <a:bodyPr rtlCol="0" anchor="ctr"/>
            <a:lstStyle/>
            <a:p>
              <a:pPr algn="ctr">
                <a:defRPr/>
              </a:pPr>
              <a:endParaRPr lang="en-US" kern="0" dirty="0">
                <a:solidFill>
                  <a:srgbClr val="FFFFFF"/>
                </a:solidFill>
                <a:latin typeface="Arial"/>
              </a:endParaRPr>
            </a:p>
          </p:txBody>
        </p:sp>
        <p:sp>
          <p:nvSpPr>
            <p:cNvPr id="21" name="TextBox 20">
              <a:extLst>
                <a:ext uri="{FF2B5EF4-FFF2-40B4-BE49-F238E27FC236}">
                  <a16:creationId xmlns:a16="http://schemas.microsoft.com/office/drawing/2014/main" id="{C01EE67D-DF62-4339-8B9D-4F1EAE54E35A}"/>
                </a:ext>
              </a:extLst>
            </p:cNvPr>
            <p:cNvSpPr txBox="1"/>
            <p:nvPr/>
          </p:nvSpPr>
          <p:spPr>
            <a:xfrm>
              <a:off x="705758" y="3755034"/>
              <a:ext cx="2626236" cy="618906"/>
            </a:xfrm>
            <a:prstGeom prst="rect">
              <a:avLst/>
            </a:prstGeom>
            <a:noFill/>
          </p:spPr>
          <p:txBody>
            <a:bodyPr wrap="square" rtlCol="0">
              <a:spAutoFit/>
            </a:bodyPr>
            <a:lstStyle/>
            <a:p>
              <a:pPr algn="ctr">
                <a:defRPr/>
              </a:pPr>
              <a:r>
                <a:rPr lang="en-US" sz="2300" b="1" kern="0" dirty="0">
                  <a:solidFill>
                    <a:srgbClr val="08142C"/>
                  </a:solidFill>
                </a:rPr>
                <a:t>Healthy</a:t>
              </a:r>
            </a:p>
          </p:txBody>
        </p:sp>
      </p:grpSp>
      <p:grpSp>
        <p:nvGrpSpPr>
          <p:cNvPr id="22" name="Group 21">
            <a:extLst>
              <a:ext uri="{FF2B5EF4-FFF2-40B4-BE49-F238E27FC236}">
                <a16:creationId xmlns:a16="http://schemas.microsoft.com/office/drawing/2014/main" id="{C323F611-2329-44DC-8635-6524474ED07C}"/>
              </a:ext>
            </a:extLst>
          </p:cNvPr>
          <p:cNvGrpSpPr/>
          <p:nvPr/>
        </p:nvGrpSpPr>
        <p:grpSpPr>
          <a:xfrm>
            <a:off x="8347114" y="2594811"/>
            <a:ext cx="1880655" cy="1925715"/>
            <a:chOff x="6995037" y="2667000"/>
            <a:chExt cx="2685991" cy="2670628"/>
          </a:xfrm>
        </p:grpSpPr>
        <p:sp>
          <p:nvSpPr>
            <p:cNvPr id="23" name="Oval 22">
              <a:extLst>
                <a:ext uri="{FF2B5EF4-FFF2-40B4-BE49-F238E27FC236}">
                  <a16:creationId xmlns:a16="http://schemas.microsoft.com/office/drawing/2014/main" id="{040638BE-2776-4459-8B72-A83305B3736C}"/>
                </a:ext>
              </a:extLst>
            </p:cNvPr>
            <p:cNvSpPr/>
            <p:nvPr/>
          </p:nvSpPr>
          <p:spPr>
            <a:xfrm>
              <a:off x="7010400" y="2667000"/>
              <a:ext cx="2670628" cy="2670628"/>
            </a:xfrm>
            <a:prstGeom prst="ellipse">
              <a:avLst/>
            </a:prstGeom>
            <a:solidFill>
              <a:srgbClr val="FF0000"/>
            </a:solidFill>
            <a:ln w="25400" cap="flat" cmpd="sng" algn="ctr">
              <a:noFill/>
              <a:prstDash val="solid"/>
            </a:ln>
            <a:effectLst/>
          </p:spPr>
          <p:txBody>
            <a:bodyPr rtlCol="0" anchor="ctr"/>
            <a:lstStyle/>
            <a:p>
              <a:pPr algn="ctr">
                <a:defRPr/>
              </a:pPr>
              <a:endParaRPr lang="en-US" kern="0" dirty="0">
                <a:solidFill>
                  <a:srgbClr val="FFFFFF"/>
                </a:solidFill>
                <a:latin typeface="Arial"/>
              </a:endParaRPr>
            </a:p>
          </p:txBody>
        </p:sp>
        <p:sp>
          <p:nvSpPr>
            <p:cNvPr id="24" name="TextBox 23">
              <a:extLst>
                <a:ext uri="{FF2B5EF4-FFF2-40B4-BE49-F238E27FC236}">
                  <a16:creationId xmlns:a16="http://schemas.microsoft.com/office/drawing/2014/main" id="{C2A0F3C5-2F8F-4501-BAD2-BEA6999D15CA}"/>
                </a:ext>
              </a:extLst>
            </p:cNvPr>
            <p:cNvSpPr txBox="1"/>
            <p:nvPr/>
          </p:nvSpPr>
          <p:spPr>
            <a:xfrm>
              <a:off x="6995037" y="3755034"/>
              <a:ext cx="2626236" cy="618906"/>
            </a:xfrm>
            <a:prstGeom prst="rect">
              <a:avLst/>
            </a:prstGeom>
            <a:noFill/>
          </p:spPr>
          <p:txBody>
            <a:bodyPr wrap="square" rtlCol="0">
              <a:spAutoFit/>
            </a:bodyPr>
            <a:lstStyle/>
            <a:p>
              <a:pPr algn="ctr">
                <a:defRPr/>
              </a:pPr>
              <a:r>
                <a:rPr lang="en-US" sz="2300" b="1" kern="0" dirty="0">
                  <a:solidFill>
                    <a:srgbClr val="FFFFFF"/>
                  </a:solidFill>
                </a:rPr>
                <a:t>High Risk</a:t>
              </a:r>
            </a:p>
          </p:txBody>
        </p:sp>
      </p:grpSp>
      <p:pic>
        <p:nvPicPr>
          <p:cNvPr id="5" name="Picture 4">
            <a:extLst>
              <a:ext uri="{FF2B5EF4-FFF2-40B4-BE49-F238E27FC236}">
                <a16:creationId xmlns:a16="http://schemas.microsoft.com/office/drawing/2014/main" id="{DB03FB47-54FD-4D48-950A-806A8AC483CF}"/>
              </a:ext>
            </a:extLst>
          </p:cNvPr>
          <p:cNvPicPr>
            <a:picLocks noChangeAspect="1"/>
          </p:cNvPicPr>
          <p:nvPr/>
        </p:nvPicPr>
        <p:blipFill>
          <a:blip r:embed="rId3"/>
          <a:stretch>
            <a:fillRect/>
          </a:stretch>
        </p:blipFill>
        <p:spPr>
          <a:xfrm>
            <a:off x="8357871" y="676543"/>
            <a:ext cx="1828959" cy="731583"/>
          </a:xfrm>
          <a:prstGeom prst="rect">
            <a:avLst/>
          </a:prstGeom>
        </p:spPr>
      </p:pic>
      <p:sp>
        <p:nvSpPr>
          <p:cNvPr id="3" name="TextBox 2">
            <a:extLst>
              <a:ext uri="{FF2B5EF4-FFF2-40B4-BE49-F238E27FC236}">
                <a16:creationId xmlns:a16="http://schemas.microsoft.com/office/drawing/2014/main" id="{FA4DBF6E-4EB6-40B5-B48B-E696C21E2CA0}"/>
              </a:ext>
            </a:extLst>
          </p:cNvPr>
          <p:cNvSpPr txBox="1"/>
          <p:nvPr/>
        </p:nvSpPr>
        <p:spPr>
          <a:xfrm>
            <a:off x="2005172" y="845957"/>
            <a:ext cx="6117907" cy="1292662"/>
          </a:xfrm>
          <a:prstGeom prst="rect">
            <a:avLst/>
          </a:prstGeom>
          <a:noFill/>
        </p:spPr>
        <p:txBody>
          <a:bodyPr wrap="square" rtlCol="0">
            <a:spAutoFit/>
          </a:bodyPr>
          <a:lstStyle/>
          <a:p>
            <a:endParaRPr lang="en-US" sz="2000" dirty="0"/>
          </a:p>
          <a:p>
            <a:r>
              <a:rPr lang="en-US" b="1" dirty="0"/>
              <a:t>All 3 Medical plans have access to </a:t>
            </a:r>
            <a:r>
              <a:rPr lang="en-US" b="1" dirty="0" err="1"/>
              <a:t>CareATC</a:t>
            </a:r>
            <a:r>
              <a:rPr lang="en-US" b="1" dirty="0"/>
              <a:t> for PHA’s</a:t>
            </a:r>
          </a:p>
          <a:p>
            <a:endParaRPr lang="en-US" sz="2000" dirty="0"/>
          </a:p>
          <a:p>
            <a:endParaRPr lang="en-US" sz="2000" dirty="0"/>
          </a:p>
        </p:txBody>
      </p:sp>
    </p:spTree>
    <p:extLst>
      <p:ext uri="{BB962C8B-B14F-4D97-AF65-F5344CB8AC3E}">
        <p14:creationId xmlns:p14="http://schemas.microsoft.com/office/powerpoint/2010/main" val="33136251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9C068A-5EC9-4F59-8D1A-EB65A294EC4F}"/>
              </a:ext>
            </a:extLst>
          </p:cNvPr>
          <p:cNvSpPr>
            <a:spLocks noGrp="1"/>
          </p:cNvSpPr>
          <p:nvPr>
            <p:ph type="body" sz="quarter" idx="11"/>
          </p:nvPr>
        </p:nvSpPr>
        <p:spPr/>
        <p:txBody>
          <a:bodyPr/>
          <a:lstStyle/>
          <a:p>
            <a:r>
              <a:rPr lang="en-US" sz="2800" dirty="0"/>
              <a:t>Premium Incentive</a:t>
            </a:r>
          </a:p>
        </p:txBody>
      </p:sp>
      <p:sp>
        <p:nvSpPr>
          <p:cNvPr id="4" name="Text Placeholder 3">
            <a:extLst>
              <a:ext uri="{FF2B5EF4-FFF2-40B4-BE49-F238E27FC236}">
                <a16:creationId xmlns:a16="http://schemas.microsoft.com/office/drawing/2014/main" id="{329FDDAA-62F4-477A-B4F8-9BD36A8255DB}"/>
              </a:ext>
            </a:extLst>
          </p:cNvPr>
          <p:cNvSpPr>
            <a:spLocks noGrp="1"/>
          </p:cNvSpPr>
          <p:nvPr>
            <p:ph type="body" sz="quarter" idx="10"/>
          </p:nvPr>
        </p:nvSpPr>
        <p:spPr/>
        <p:txBody>
          <a:bodyPr/>
          <a:lstStyle/>
          <a:p>
            <a:r>
              <a:rPr lang="en-US" dirty="0" err="1"/>
              <a:t>PeRSONAL</a:t>
            </a:r>
            <a:r>
              <a:rPr lang="en-US" dirty="0"/>
              <a:t> Health Assessments (PHA)</a:t>
            </a:r>
          </a:p>
        </p:txBody>
      </p:sp>
      <p:sp>
        <p:nvSpPr>
          <p:cNvPr id="5" name="Content Placeholder 4">
            <a:extLst>
              <a:ext uri="{FF2B5EF4-FFF2-40B4-BE49-F238E27FC236}">
                <a16:creationId xmlns:a16="http://schemas.microsoft.com/office/drawing/2014/main" id="{CF4291F0-ED8A-4422-AEAE-019702DC1D07}"/>
              </a:ext>
            </a:extLst>
          </p:cNvPr>
          <p:cNvSpPr>
            <a:spLocks noGrp="1"/>
          </p:cNvSpPr>
          <p:nvPr>
            <p:ph sz="quarter" idx="18"/>
          </p:nvPr>
        </p:nvSpPr>
        <p:spPr/>
        <p:txBody>
          <a:bodyPr/>
          <a:lstStyle/>
          <a:p>
            <a:r>
              <a:rPr lang="en-US" sz="2400" dirty="0"/>
              <a:t>Employees who are enrolled in any of the medical plans have 60 days from the coverage effective date to schedule an appointment to receive a PHA/Biometric Screening at </a:t>
            </a:r>
            <a:r>
              <a:rPr lang="en-US" sz="2400" dirty="0" err="1"/>
              <a:t>CareATC</a:t>
            </a:r>
            <a:r>
              <a:rPr lang="en-US" sz="2400" dirty="0"/>
              <a:t>, in order to receive the discounted medical rate</a:t>
            </a:r>
          </a:p>
          <a:p>
            <a:endParaRPr lang="en-US" sz="2400" dirty="0"/>
          </a:p>
          <a:p>
            <a:r>
              <a:rPr lang="en-US" sz="2400" dirty="0"/>
              <a:t>If an employee does not complete this within the 60 days, the medical premium will go up by $23.08/bi-weekly (600.00 annual)</a:t>
            </a:r>
            <a:endParaRPr lang="en-US" dirty="0"/>
          </a:p>
          <a:p>
            <a:pPr marL="0" indent="0">
              <a:buNone/>
            </a:pPr>
            <a:endParaRPr lang="en-US" dirty="0"/>
          </a:p>
          <a:p>
            <a:endParaRPr lang="en-US" dirty="0"/>
          </a:p>
        </p:txBody>
      </p:sp>
    </p:spTree>
    <p:extLst>
      <p:ext uri="{BB962C8B-B14F-4D97-AF65-F5344CB8AC3E}">
        <p14:creationId xmlns:p14="http://schemas.microsoft.com/office/powerpoint/2010/main" val="24466245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1981200" y="829101"/>
            <a:ext cx="7650798" cy="457517"/>
          </a:xfrm>
        </p:spPr>
        <p:txBody>
          <a:bodyPr/>
          <a:lstStyle/>
          <a:p>
            <a:r>
              <a:rPr lang="en-US" sz="2400" dirty="0"/>
              <a:t>Visits by Appointment Only</a:t>
            </a:r>
          </a:p>
        </p:txBody>
      </p:sp>
      <p:sp>
        <p:nvSpPr>
          <p:cNvPr id="7" name="Text Placeholder 3">
            <a:extLst>
              <a:ext uri="{FF2B5EF4-FFF2-40B4-BE49-F238E27FC236}">
                <a16:creationId xmlns:a16="http://schemas.microsoft.com/office/drawing/2014/main" id="{B16FE7E2-392B-9846-AB0A-0DB9CAA71A10}"/>
              </a:ext>
            </a:extLst>
          </p:cNvPr>
          <p:cNvSpPr>
            <a:spLocks noGrp="1"/>
          </p:cNvSpPr>
          <p:nvPr>
            <p:ph type="body" sz="quarter" idx="10"/>
          </p:nvPr>
        </p:nvSpPr>
        <p:spPr>
          <a:xfrm>
            <a:off x="1909764" y="233413"/>
            <a:ext cx="7741923" cy="612545"/>
          </a:xfrm>
        </p:spPr>
        <p:txBody>
          <a:bodyPr/>
          <a:lstStyle/>
          <a:p>
            <a:r>
              <a:rPr lang="en-US" sz="2400" dirty="0"/>
              <a:t>HOW TO SCHEDULE APPOINTMENTS</a:t>
            </a:r>
          </a:p>
        </p:txBody>
      </p:sp>
      <p:sp>
        <p:nvSpPr>
          <p:cNvPr id="5" name="Rectangle 102">
            <a:extLst>
              <a:ext uri="{FF2B5EF4-FFF2-40B4-BE49-F238E27FC236}">
                <a16:creationId xmlns:a16="http://schemas.microsoft.com/office/drawing/2014/main" id="{A97CB0B0-D689-4B2B-AB76-5EFBF894A60F}"/>
              </a:ext>
            </a:extLst>
          </p:cNvPr>
          <p:cNvSpPr txBox="1">
            <a:spLocks noChangeArrowheads="1"/>
          </p:cNvSpPr>
          <p:nvPr/>
        </p:nvSpPr>
        <p:spPr bwMode="auto">
          <a:xfrm>
            <a:off x="1981200" y="1371601"/>
            <a:ext cx="5493224" cy="8742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2"/>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3"/>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2"/>
              </a:buClr>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solidFill>
                  <a:srgbClr val="194173"/>
                </a:solidFill>
              </a:rPr>
              <a:t>Some same day appointments available – Please call ahead to check availability</a:t>
            </a:r>
            <a:endParaRPr lang="en-US" sz="2000" dirty="0">
              <a:solidFill>
                <a:srgbClr val="102858">
                  <a:lumMod val="50000"/>
                </a:srgbClr>
              </a:solidFill>
            </a:endParaRPr>
          </a:p>
        </p:txBody>
      </p:sp>
      <p:grpSp>
        <p:nvGrpSpPr>
          <p:cNvPr id="6" name="Group 5">
            <a:extLst>
              <a:ext uri="{FF2B5EF4-FFF2-40B4-BE49-F238E27FC236}">
                <a16:creationId xmlns:a16="http://schemas.microsoft.com/office/drawing/2014/main" id="{4D04668C-8464-4D09-945F-E116546B9EAA}"/>
              </a:ext>
            </a:extLst>
          </p:cNvPr>
          <p:cNvGrpSpPr/>
          <p:nvPr/>
        </p:nvGrpSpPr>
        <p:grpSpPr>
          <a:xfrm>
            <a:off x="2057400" y="2438403"/>
            <a:ext cx="2099432" cy="3380086"/>
            <a:chOff x="2034300" y="2675852"/>
            <a:chExt cx="2349420" cy="3773302"/>
          </a:xfrm>
        </p:grpSpPr>
        <p:pic>
          <p:nvPicPr>
            <p:cNvPr id="8" name="Picture 7">
              <a:extLst>
                <a:ext uri="{FF2B5EF4-FFF2-40B4-BE49-F238E27FC236}">
                  <a16:creationId xmlns:a16="http://schemas.microsoft.com/office/drawing/2014/main" id="{130E909C-DD85-4617-99B0-88C37395CD5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34300" y="2675852"/>
              <a:ext cx="2349420" cy="2352107"/>
            </a:xfrm>
            <a:prstGeom prst="ellipse">
              <a:avLst/>
            </a:prstGeom>
            <a:ln>
              <a:solidFill>
                <a:srgbClr val="FFFFFF">
                  <a:lumMod val="65000"/>
                </a:srgbClr>
              </a:solidFill>
            </a:ln>
          </p:spPr>
        </p:pic>
        <p:sp>
          <p:nvSpPr>
            <p:cNvPr id="9" name="TextBox 8">
              <a:extLst>
                <a:ext uri="{FF2B5EF4-FFF2-40B4-BE49-F238E27FC236}">
                  <a16:creationId xmlns:a16="http://schemas.microsoft.com/office/drawing/2014/main" id="{924742F9-06DE-41C0-AE47-8FDFF871A90F}"/>
                </a:ext>
              </a:extLst>
            </p:cNvPr>
            <p:cNvSpPr txBox="1"/>
            <p:nvPr/>
          </p:nvSpPr>
          <p:spPr>
            <a:xfrm>
              <a:off x="2034300" y="5177904"/>
              <a:ext cx="2349420" cy="1271250"/>
            </a:xfrm>
            <a:prstGeom prst="rect">
              <a:avLst/>
            </a:prstGeom>
            <a:noFill/>
          </p:spPr>
          <p:txBody>
            <a:bodyPr wrap="square" rtlCol="0">
              <a:spAutoFit/>
            </a:bodyPr>
            <a:lstStyle/>
            <a:p>
              <a:pPr algn="ctr">
                <a:lnSpc>
                  <a:spcPct val="150000"/>
                </a:lnSpc>
                <a:defRPr/>
              </a:pPr>
              <a:r>
                <a:rPr lang="en-US" sz="2400" b="1" kern="0" dirty="0">
                  <a:solidFill>
                    <a:srgbClr val="004990"/>
                  </a:solidFill>
                  <a:ea typeface="Helvetica Neue Light" charset="0"/>
                  <a:cs typeface="Helvetica Neue Light" charset="0"/>
                </a:rPr>
                <a:t>Phone</a:t>
              </a:r>
            </a:p>
            <a:p>
              <a:pPr algn="ctr">
                <a:defRPr/>
              </a:pPr>
              <a:r>
                <a:rPr lang="en-US" sz="1600" kern="0" dirty="0">
                  <a:solidFill>
                    <a:srgbClr val="32373B"/>
                  </a:solidFill>
                  <a:ea typeface="Helvetica Neue Light" charset="0"/>
                  <a:cs typeface="Helvetica Neue Light" charset="0"/>
                </a:rPr>
                <a:t>Talk to a real person</a:t>
              </a:r>
            </a:p>
            <a:p>
              <a:pPr algn="ctr">
                <a:defRPr/>
              </a:pPr>
              <a:r>
                <a:rPr lang="en-US" sz="1600" kern="0" dirty="0">
                  <a:solidFill>
                    <a:srgbClr val="32373B"/>
                  </a:solidFill>
                  <a:ea typeface="Helvetica Neue Light" charset="0"/>
                  <a:cs typeface="Helvetica Neue Light" charset="0"/>
                </a:rPr>
                <a:t>800-993-8244</a:t>
              </a:r>
              <a:endParaRPr lang="en-US" sz="1680" kern="0" dirty="0">
                <a:solidFill>
                  <a:srgbClr val="32373B"/>
                </a:solidFill>
                <a:ea typeface="Helvetica Neue Light" charset="0"/>
                <a:cs typeface="Helvetica Neue Light" charset="0"/>
              </a:endParaRPr>
            </a:p>
          </p:txBody>
        </p:sp>
      </p:grpSp>
      <p:grpSp>
        <p:nvGrpSpPr>
          <p:cNvPr id="10" name="Group 9">
            <a:extLst>
              <a:ext uri="{FF2B5EF4-FFF2-40B4-BE49-F238E27FC236}">
                <a16:creationId xmlns:a16="http://schemas.microsoft.com/office/drawing/2014/main" id="{64BEC547-425C-461B-ABD9-E9BAF7C0C018}"/>
              </a:ext>
            </a:extLst>
          </p:cNvPr>
          <p:cNvGrpSpPr/>
          <p:nvPr/>
        </p:nvGrpSpPr>
        <p:grpSpPr>
          <a:xfrm>
            <a:off x="4940969" y="2438404"/>
            <a:ext cx="2286963" cy="3312375"/>
            <a:chOff x="4895539" y="2675852"/>
            <a:chExt cx="2559281" cy="3697713"/>
          </a:xfrm>
        </p:grpSpPr>
        <p:sp>
          <p:nvSpPr>
            <p:cNvPr id="11" name="TextBox 10">
              <a:extLst>
                <a:ext uri="{FF2B5EF4-FFF2-40B4-BE49-F238E27FC236}">
                  <a16:creationId xmlns:a16="http://schemas.microsoft.com/office/drawing/2014/main" id="{5138BBB2-0F70-46A5-9C7A-A3AB400E5343}"/>
                </a:ext>
              </a:extLst>
            </p:cNvPr>
            <p:cNvSpPr txBox="1"/>
            <p:nvPr/>
          </p:nvSpPr>
          <p:spPr>
            <a:xfrm>
              <a:off x="4895539" y="5177903"/>
              <a:ext cx="2559281" cy="1195662"/>
            </a:xfrm>
            <a:prstGeom prst="rect">
              <a:avLst/>
            </a:prstGeom>
            <a:noFill/>
          </p:spPr>
          <p:txBody>
            <a:bodyPr wrap="square" rtlCol="0">
              <a:spAutoFit/>
            </a:bodyPr>
            <a:lstStyle/>
            <a:p>
              <a:pPr algn="ctr">
                <a:lnSpc>
                  <a:spcPct val="150000"/>
                </a:lnSpc>
                <a:defRPr/>
              </a:pPr>
              <a:r>
                <a:rPr lang="en-US" sz="2000" b="1" kern="0" dirty="0">
                  <a:solidFill>
                    <a:srgbClr val="004990"/>
                  </a:solidFill>
                  <a:ea typeface="Helvetica Neue Light" charset="0"/>
                  <a:cs typeface="Helvetica Neue Light" charset="0"/>
                </a:rPr>
                <a:t>Online</a:t>
              </a:r>
            </a:p>
            <a:p>
              <a:pPr algn="ctr">
                <a:defRPr/>
              </a:pPr>
              <a:r>
                <a:rPr lang="en-US" sz="1680" kern="0" dirty="0">
                  <a:solidFill>
                    <a:srgbClr val="32373B"/>
                  </a:solidFill>
                </a:rPr>
                <a:t>Via the patient portal</a:t>
              </a:r>
            </a:p>
            <a:p>
              <a:pPr algn="ctr">
                <a:defRPr/>
              </a:pPr>
              <a:r>
                <a:rPr lang="en-US" sz="1680" kern="0" dirty="0">
                  <a:solidFill>
                    <a:srgbClr val="32373B"/>
                  </a:solidFill>
                </a:rPr>
                <a:t>careatc.com/patients</a:t>
              </a:r>
            </a:p>
          </p:txBody>
        </p:sp>
        <p:pic>
          <p:nvPicPr>
            <p:cNvPr id="12" name="Picture 11">
              <a:extLst>
                <a:ext uri="{FF2B5EF4-FFF2-40B4-BE49-F238E27FC236}">
                  <a16:creationId xmlns:a16="http://schemas.microsoft.com/office/drawing/2014/main" id="{BA9BC96D-D618-4675-8F79-9C6FED70F8D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3" b="-33"/>
            <a:stretch/>
          </p:blipFill>
          <p:spPr>
            <a:xfrm>
              <a:off x="5105400" y="2675852"/>
              <a:ext cx="2349420" cy="2352107"/>
            </a:xfrm>
            <a:prstGeom prst="ellipse">
              <a:avLst/>
            </a:prstGeom>
            <a:ln>
              <a:solidFill>
                <a:srgbClr val="FFFFFF">
                  <a:lumMod val="65000"/>
                </a:srgbClr>
              </a:solidFill>
            </a:ln>
          </p:spPr>
        </p:pic>
      </p:grpSp>
      <p:grpSp>
        <p:nvGrpSpPr>
          <p:cNvPr id="13" name="Group 12">
            <a:extLst>
              <a:ext uri="{FF2B5EF4-FFF2-40B4-BE49-F238E27FC236}">
                <a16:creationId xmlns:a16="http://schemas.microsoft.com/office/drawing/2014/main" id="{B19FA9CC-846A-41FE-B037-958E3370D509}"/>
              </a:ext>
            </a:extLst>
          </p:cNvPr>
          <p:cNvGrpSpPr/>
          <p:nvPr/>
        </p:nvGrpSpPr>
        <p:grpSpPr>
          <a:xfrm>
            <a:off x="8199600" y="2415549"/>
            <a:ext cx="2099433" cy="3133866"/>
            <a:chOff x="8176499" y="2675852"/>
            <a:chExt cx="2349421" cy="3498437"/>
          </a:xfrm>
        </p:grpSpPr>
        <p:sp>
          <p:nvSpPr>
            <p:cNvPr id="14" name="TextBox 13">
              <a:extLst>
                <a:ext uri="{FF2B5EF4-FFF2-40B4-BE49-F238E27FC236}">
                  <a16:creationId xmlns:a16="http://schemas.microsoft.com/office/drawing/2014/main" id="{945F8F4E-554B-4845-A061-EC0FAD59BDA1}"/>
                </a:ext>
              </a:extLst>
            </p:cNvPr>
            <p:cNvSpPr txBox="1"/>
            <p:nvPr/>
          </p:nvSpPr>
          <p:spPr>
            <a:xfrm>
              <a:off x="8176499" y="5177904"/>
              <a:ext cx="2349421" cy="996385"/>
            </a:xfrm>
            <a:prstGeom prst="rect">
              <a:avLst/>
            </a:prstGeom>
            <a:noFill/>
          </p:spPr>
          <p:txBody>
            <a:bodyPr wrap="square" rtlCol="0">
              <a:spAutoFit/>
            </a:bodyPr>
            <a:lstStyle/>
            <a:p>
              <a:pPr algn="ctr">
                <a:lnSpc>
                  <a:spcPct val="150000"/>
                </a:lnSpc>
                <a:defRPr/>
              </a:pPr>
              <a:r>
                <a:rPr lang="en-US" sz="2400" b="1" kern="0" dirty="0">
                  <a:solidFill>
                    <a:srgbClr val="004990"/>
                  </a:solidFill>
                </a:rPr>
                <a:t>App</a:t>
              </a:r>
            </a:p>
            <a:p>
              <a:pPr algn="ctr">
                <a:defRPr/>
              </a:pPr>
              <a:r>
                <a:rPr lang="en-US" sz="1600" kern="0" dirty="0">
                  <a:solidFill>
                    <a:srgbClr val="32373B"/>
                  </a:solidFill>
                </a:rPr>
                <a:t>iOS and Android</a:t>
              </a:r>
            </a:p>
          </p:txBody>
        </p:sp>
        <p:pic>
          <p:nvPicPr>
            <p:cNvPr id="15" name="Picture 14">
              <a:extLst>
                <a:ext uri="{FF2B5EF4-FFF2-40B4-BE49-F238E27FC236}">
                  <a16:creationId xmlns:a16="http://schemas.microsoft.com/office/drawing/2014/main" id="{96351806-4956-4851-8089-10EB47DB982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176500" y="2675852"/>
              <a:ext cx="2349420" cy="2352107"/>
            </a:xfrm>
            <a:prstGeom prst="ellipse">
              <a:avLst/>
            </a:prstGeom>
            <a:ln>
              <a:solidFill>
                <a:srgbClr val="FFFFFF">
                  <a:lumMod val="65000"/>
                </a:srgbClr>
              </a:solidFill>
            </a:ln>
          </p:spPr>
        </p:pic>
      </p:grpSp>
      <p:pic>
        <p:nvPicPr>
          <p:cNvPr id="2" name="Picture 1">
            <a:extLst>
              <a:ext uri="{FF2B5EF4-FFF2-40B4-BE49-F238E27FC236}">
                <a16:creationId xmlns:a16="http://schemas.microsoft.com/office/drawing/2014/main" id="{CA16E3D1-9ADB-488E-9314-0496C3EBDB23}"/>
              </a:ext>
            </a:extLst>
          </p:cNvPr>
          <p:cNvPicPr>
            <a:picLocks noChangeAspect="1"/>
          </p:cNvPicPr>
          <p:nvPr/>
        </p:nvPicPr>
        <p:blipFill>
          <a:blip r:embed="rId5"/>
          <a:stretch>
            <a:fillRect/>
          </a:stretch>
        </p:blipFill>
        <p:spPr>
          <a:xfrm>
            <a:off x="8199600" y="455850"/>
            <a:ext cx="1828800" cy="731520"/>
          </a:xfrm>
          <a:prstGeom prst="rect">
            <a:avLst/>
          </a:prstGeom>
        </p:spPr>
      </p:pic>
    </p:spTree>
    <p:extLst>
      <p:ext uri="{BB962C8B-B14F-4D97-AF65-F5344CB8AC3E}">
        <p14:creationId xmlns:p14="http://schemas.microsoft.com/office/powerpoint/2010/main" val="4620030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a:xfrm>
            <a:off x="1981200" y="1257301"/>
            <a:ext cx="8138478" cy="406717"/>
          </a:xfrm>
        </p:spPr>
        <p:txBody>
          <a:bodyPr/>
          <a:lstStyle/>
          <a:p>
            <a:r>
              <a:rPr lang="en-US" sz="2000" dirty="0"/>
              <a:t>Health Savings Account Highlights</a:t>
            </a:r>
          </a:p>
        </p:txBody>
      </p:sp>
      <p:sp>
        <p:nvSpPr>
          <p:cNvPr id="4" name="Content Placeholder 3"/>
          <p:cNvSpPr>
            <a:spLocks noGrp="1"/>
          </p:cNvSpPr>
          <p:nvPr>
            <p:ph sz="quarter" idx="4294967295"/>
          </p:nvPr>
        </p:nvSpPr>
        <p:spPr>
          <a:xfrm>
            <a:off x="1981202" y="1716176"/>
            <a:ext cx="7670485" cy="1731309"/>
          </a:xfrm>
          <a:prstGeom prst="rect">
            <a:avLst/>
          </a:prstGeom>
        </p:spPr>
        <p:txBody>
          <a:bodyPr/>
          <a:lstStyle/>
          <a:p>
            <a:pPr>
              <a:buSzPct val="90000"/>
              <a:buFont typeface="Wingdings" panose="05000000000000000000" pitchFamily="2" charset="2"/>
              <a:buChar char="§"/>
            </a:pPr>
            <a:r>
              <a:rPr lang="en-US" sz="1600" dirty="0"/>
              <a:t>Contributions are made pre-tax.</a:t>
            </a:r>
          </a:p>
          <a:p>
            <a:pPr>
              <a:buSzPct val="90000"/>
              <a:buFont typeface="Wingdings" panose="05000000000000000000" pitchFamily="2" charset="2"/>
              <a:buChar char="§"/>
            </a:pPr>
            <a:r>
              <a:rPr lang="en-US" sz="1600" dirty="0"/>
              <a:t>Use your account to pay for eligible expenses.</a:t>
            </a:r>
          </a:p>
          <a:p>
            <a:pPr>
              <a:buSzPct val="90000"/>
              <a:buFont typeface="Wingdings" panose="05000000000000000000" pitchFamily="2" charset="2"/>
              <a:buChar char="§"/>
            </a:pPr>
            <a:r>
              <a:rPr lang="en-US" sz="1600" dirty="0"/>
              <a:t>It’s your account; you own it!  The funds roll over each year                             and it’s portable </a:t>
            </a:r>
            <a:r>
              <a:rPr lang="mr-IN" sz="1600" dirty="0"/>
              <a:t>–</a:t>
            </a:r>
            <a:r>
              <a:rPr lang="en-US" sz="1600" dirty="0"/>
              <a:t> even if you retire or leave the City of Tulsa.</a:t>
            </a:r>
          </a:p>
          <a:p>
            <a:pPr lvl="0">
              <a:buClr>
                <a:srgbClr val="194173"/>
              </a:buClr>
              <a:buSzPct val="90000"/>
              <a:buFont typeface="Wingdings" panose="05000000000000000000" pitchFamily="2" charset="2"/>
              <a:buChar char="§"/>
            </a:pPr>
            <a:r>
              <a:rPr lang="en-US" sz="1600" dirty="0">
                <a:solidFill>
                  <a:srgbClr val="000000"/>
                </a:solidFill>
              </a:rPr>
              <a:t>If you are enrolling on the </a:t>
            </a:r>
            <a:r>
              <a:rPr lang="en-US" sz="1600" dirty="0" err="1">
                <a:solidFill>
                  <a:srgbClr val="000000"/>
                </a:solidFill>
              </a:rPr>
              <a:t>CommunityCare</a:t>
            </a:r>
            <a:r>
              <a:rPr lang="en-US" sz="1600" dirty="0">
                <a:solidFill>
                  <a:srgbClr val="000000"/>
                </a:solidFill>
              </a:rPr>
              <a:t> 2800 with HSA medical plan, City of Tulsa will contribute an annual contribution up to $1,500 to your HSA   </a:t>
            </a:r>
          </a:p>
          <a:p>
            <a:pPr>
              <a:buSzPct val="90000"/>
              <a:buFont typeface="Wingdings" panose="05000000000000000000" pitchFamily="2" charset="2"/>
              <a:buChar char="§"/>
            </a:pPr>
            <a:r>
              <a:rPr lang="en-US" sz="1600" dirty="0"/>
              <a:t>For 2022, contributions (including City of Tulsa’s contribution) are limited to the following: $3,650 for individuals and $7,300 for families.  The IRS also allows a $1,000 catch-up contribution for employees age 55 or older.</a:t>
            </a:r>
          </a:p>
        </p:txBody>
      </p:sp>
      <p:sp>
        <p:nvSpPr>
          <p:cNvPr id="9" name="Text Placeholder 8"/>
          <p:cNvSpPr>
            <a:spLocks noGrp="1"/>
          </p:cNvSpPr>
          <p:nvPr>
            <p:ph type="body" sz="quarter" idx="14"/>
          </p:nvPr>
        </p:nvSpPr>
        <p:spPr>
          <a:xfrm>
            <a:off x="1981200" y="4698699"/>
            <a:ext cx="8138478" cy="398678"/>
          </a:xfrm>
        </p:spPr>
        <p:txBody>
          <a:bodyPr/>
          <a:lstStyle/>
          <a:p>
            <a:r>
              <a:rPr lang="en-US" dirty="0">
                <a:solidFill>
                  <a:srgbClr val="F37236"/>
                </a:solidFill>
              </a:rPr>
              <a:t>Qualified Expenses include:</a:t>
            </a:r>
          </a:p>
        </p:txBody>
      </p:sp>
      <p:sp>
        <p:nvSpPr>
          <p:cNvPr id="6" name="Content Placeholder 5"/>
          <p:cNvSpPr>
            <a:spLocks noGrp="1"/>
          </p:cNvSpPr>
          <p:nvPr>
            <p:ph sz="quarter" idx="4294967295"/>
          </p:nvPr>
        </p:nvSpPr>
        <p:spPr>
          <a:xfrm>
            <a:off x="1981200" y="5105617"/>
            <a:ext cx="8138478" cy="1218767"/>
          </a:xfrm>
          <a:prstGeom prst="rect">
            <a:avLst/>
          </a:prstGeom>
        </p:spPr>
        <p:txBody>
          <a:bodyPr/>
          <a:lstStyle/>
          <a:p>
            <a:pPr>
              <a:buSzPct val="90000"/>
              <a:buFont typeface="Wingdings" panose="05000000000000000000" pitchFamily="2" charset="2"/>
              <a:buChar char="§"/>
            </a:pPr>
            <a:r>
              <a:rPr lang="en-US" sz="1600" dirty="0"/>
              <a:t>Medical and pharmacy deductibles and coinsurance</a:t>
            </a:r>
          </a:p>
          <a:p>
            <a:pPr>
              <a:buSzPct val="90000"/>
              <a:buFont typeface="Wingdings" panose="05000000000000000000" pitchFamily="2" charset="2"/>
              <a:buChar char="§"/>
            </a:pPr>
            <a:r>
              <a:rPr lang="en-US" sz="1600" dirty="0"/>
              <a:t>Medical, pharmacy, dental and vision care services and products</a:t>
            </a:r>
          </a:p>
          <a:p>
            <a:pPr>
              <a:buSzPct val="90000"/>
              <a:buFont typeface="Wingdings" panose="05000000000000000000" pitchFamily="2" charset="2"/>
              <a:buChar char="§"/>
            </a:pPr>
            <a:r>
              <a:rPr lang="en-US" sz="1600" dirty="0"/>
              <a:t>Medical expenses for your spouse and dependents</a:t>
            </a:r>
          </a:p>
          <a:p>
            <a:pPr>
              <a:buSzPct val="90000"/>
              <a:buFont typeface="Wingdings" panose="05000000000000000000" pitchFamily="2" charset="2"/>
              <a:buChar char="§"/>
            </a:pPr>
            <a:r>
              <a:rPr lang="en-US" sz="1600" dirty="0"/>
              <a:t>See a complete list at </a:t>
            </a:r>
            <a:r>
              <a:rPr lang="en-US" sz="1600" dirty="0">
                <a:hlinkClick r:id="rId2"/>
              </a:rPr>
              <a:t>www.irs.gov</a:t>
            </a:r>
            <a:endParaRPr lang="en-US" sz="1600" dirty="0"/>
          </a:p>
        </p:txBody>
      </p:sp>
      <p:sp>
        <p:nvSpPr>
          <p:cNvPr id="10" name="Text Placeholder 3">
            <a:extLst>
              <a:ext uri="{FF2B5EF4-FFF2-40B4-BE49-F238E27FC236}">
                <a16:creationId xmlns:a16="http://schemas.microsoft.com/office/drawing/2014/main" id="{DDBF176C-1056-6D47-8A00-84C1C752D165}"/>
              </a:ext>
            </a:extLst>
          </p:cNvPr>
          <p:cNvSpPr>
            <a:spLocks noGrp="1"/>
          </p:cNvSpPr>
          <p:nvPr>
            <p:ph type="body" sz="quarter" idx="10"/>
          </p:nvPr>
        </p:nvSpPr>
        <p:spPr>
          <a:xfrm>
            <a:off x="1909764" y="233413"/>
            <a:ext cx="7741923" cy="612545"/>
          </a:xfrm>
        </p:spPr>
        <p:txBody>
          <a:bodyPr/>
          <a:lstStyle/>
          <a:p>
            <a:r>
              <a:rPr lang="en-US" dirty="0"/>
              <a:t>Health savings account</a:t>
            </a:r>
          </a:p>
        </p:txBody>
      </p:sp>
      <p:pic>
        <p:nvPicPr>
          <p:cNvPr id="2" name="Picture 1">
            <a:extLst>
              <a:ext uri="{FF2B5EF4-FFF2-40B4-BE49-F238E27FC236}">
                <a16:creationId xmlns:a16="http://schemas.microsoft.com/office/drawing/2014/main" id="{39F6A6CD-FAC1-4638-B1B8-43682FE803B9}"/>
              </a:ext>
            </a:extLst>
          </p:cNvPr>
          <p:cNvPicPr>
            <a:picLocks noChangeAspect="1"/>
          </p:cNvPicPr>
          <p:nvPr/>
        </p:nvPicPr>
        <p:blipFill>
          <a:blip r:embed="rId3"/>
          <a:stretch>
            <a:fillRect/>
          </a:stretch>
        </p:blipFill>
        <p:spPr>
          <a:xfrm>
            <a:off x="8065539" y="406717"/>
            <a:ext cx="2286000" cy="2286000"/>
          </a:xfrm>
          <a:prstGeom prst="rect">
            <a:avLst/>
          </a:prstGeom>
        </p:spPr>
      </p:pic>
    </p:spTree>
    <p:extLst>
      <p:ext uri="{BB962C8B-B14F-4D97-AF65-F5344CB8AC3E}">
        <p14:creationId xmlns:p14="http://schemas.microsoft.com/office/powerpoint/2010/main" val="20198137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979234" y="1150258"/>
            <a:ext cx="8138478" cy="424543"/>
          </a:xfrm>
        </p:spPr>
        <p:txBody>
          <a:bodyPr/>
          <a:lstStyle/>
          <a:p>
            <a:r>
              <a:rPr lang="en-US" sz="2400" dirty="0"/>
              <a:t>Are You HSA Eligible? </a:t>
            </a:r>
          </a:p>
        </p:txBody>
      </p:sp>
      <p:sp>
        <p:nvSpPr>
          <p:cNvPr id="6" name="Content Placeholder 5"/>
          <p:cNvSpPr>
            <a:spLocks noGrp="1"/>
          </p:cNvSpPr>
          <p:nvPr>
            <p:ph type="body" sz="quarter" idx="12"/>
          </p:nvPr>
        </p:nvSpPr>
        <p:spPr>
          <a:xfrm>
            <a:off x="1981200" y="1631807"/>
            <a:ext cx="8138478" cy="424543"/>
          </a:xfrm>
        </p:spPr>
        <p:txBody>
          <a:bodyPr/>
          <a:lstStyle/>
          <a:p>
            <a:r>
              <a:rPr lang="en-US" sz="2000" dirty="0"/>
              <a:t>You are eligible to open and fund an HSA if:</a:t>
            </a:r>
          </a:p>
        </p:txBody>
      </p:sp>
      <p:sp>
        <p:nvSpPr>
          <p:cNvPr id="4" name="Content Placeholder 3"/>
          <p:cNvSpPr>
            <a:spLocks noGrp="1"/>
          </p:cNvSpPr>
          <p:nvPr>
            <p:ph sz="quarter" idx="4294967295"/>
          </p:nvPr>
        </p:nvSpPr>
        <p:spPr>
          <a:xfrm>
            <a:off x="1981200" y="2176854"/>
            <a:ext cx="7797800" cy="2576357"/>
          </a:xfrm>
          <a:prstGeom prst="rect">
            <a:avLst/>
          </a:prstGeom>
        </p:spPr>
        <p:txBody>
          <a:bodyPr/>
          <a:lstStyle/>
          <a:p>
            <a:pPr>
              <a:buSzPct val="90000"/>
              <a:buFont typeface="Wingdings" panose="05000000000000000000" pitchFamily="2" charset="2"/>
              <a:buChar char="§"/>
            </a:pPr>
            <a:r>
              <a:rPr lang="en-US" sz="1800" dirty="0"/>
              <a:t>You are enrolled in an HSA-eligible High Deductible Health Plan –     City of Tulsa’s medical HSA plan qualifies.</a:t>
            </a:r>
          </a:p>
          <a:p>
            <a:pPr>
              <a:buSzPct val="90000"/>
              <a:buFont typeface="Wingdings" panose="05000000000000000000" pitchFamily="2" charset="2"/>
              <a:buChar char="§"/>
            </a:pPr>
            <a:r>
              <a:rPr lang="en-US" sz="1800" dirty="0"/>
              <a:t>You are not covered by your spouse’s non-HDHP health plan.</a:t>
            </a:r>
          </a:p>
          <a:p>
            <a:pPr>
              <a:buSzPct val="90000"/>
              <a:buFont typeface="Wingdings" panose="05000000000000000000" pitchFamily="2" charset="2"/>
              <a:buChar char="§"/>
            </a:pPr>
            <a:r>
              <a:rPr lang="en-US" sz="1800" dirty="0"/>
              <a:t>Your spouse does not have a health care Flexible Spending Account or Health Reimbursement Account.</a:t>
            </a:r>
          </a:p>
          <a:p>
            <a:pPr>
              <a:buSzPct val="90000"/>
              <a:buFont typeface="Wingdings" panose="05000000000000000000" pitchFamily="2" charset="2"/>
              <a:buChar char="§"/>
            </a:pPr>
            <a:r>
              <a:rPr lang="en-US" sz="1800" dirty="0"/>
              <a:t>You are not eligible to be claimed as a dependent on someone else’s tax return.</a:t>
            </a:r>
          </a:p>
          <a:p>
            <a:pPr>
              <a:buSzPct val="90000"/>
              <a:buFont typeface="Wingdings" panose="05000000000000000000" pitchFamily="2" charset="2"/>
              <a:buChar char="§"/>
            </a:pPr>
            <a:r>
              <a:rPr lang="en-US" sz="1800" dirty="0"/>
              <a:t>You are not enrolled in Medicare or TRICARE.</a:t>
            </a:r>
          </a:p>
          <a:p>
            <a:pPr>
              <a:buSzPct val="90000"/>
              <a:buFont typeface="Wingdings" panose="05000000000000000000" pitchFamily="2" charset="2"/>
              <a:buChar char="§"/>
            </a:pPr>
            <a:r>
              <a:rPr lang="en-US" sz="1800" dirty="0"/>
              <a:t>You have not received Department of Veterans Affairs medical benefits in the past 90 days for non-service-related care. (Service-related care will not be taken into consideration.)</a:t>
            </a:r>
          </a:p>
        </p:txBody>
      </p:sp>
      <p:sp>
        <p:nvSpPr>
          <p:cNvPr id="8" name="Text Placeholder 3">
            <a:extLst>
              <a:ext uri="{FF2B5EF4-FFF2-40B4-BE49-F238E27FC236}">
                <a16:creationId xmlns:a16="http://schemas.microsoft.com/office/drawing/2014/main" id="{78B05A86-5C4C-E141-9B2B-5ECA632BE39A}"/>
              </a:ext>
            </a:extLst>
          </p:cNvPr>
          <p:cNvSpPr>
            <a:spLocks noGrp="1"/>
          </p:cNvSpPr>
          <p:nvPr>
            <p:ph type="body" sz="quarter" idx="10"/>
          </p:nvPr>
        </p:nvSpPr>
        <p:spPr>
          <a:xfrm>
            <a:off x="1909764" y="233413"/>
            <a:ext cx="7741923" cy="612545"/>
          </a:xfrm>
        </p:spPr>
        <p:txBody>
          <a:bodyPr/>
          <a:lstStyle/>
          <a:p>
            <a:r>
              <a:rPr lang="en-US" dirty="0"/>
              <a:t>Health savings account</a:t>
            </a:r>
          </a:p>
        </p:txBody>
      </p:sp>
    </p:spTree>
    <p:extLst>
      <p:ext uri="{BB962C8B-B14F-4D97-AF65-F5344CB8AC3E}">
        <p14:creationId xmlns:p14="http://schemas.microsoft.com/office/powerpoint/2010/main" val="3933075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1"/>
          </p:nvPr>
        </p:nvSpPr>
        <p:spPr>
          <a:xfrm>
            <a:off x="1981200" y="1143001"/>
            <a:ext cx="8138478" cy="477837"/>
          </a:xfrm>
        </p:spPr>
        <p:txBody>
          <a:bodyPr/>
          <a:lstStyle/>
          <a:p>
            <a:r>
              <a:rPr lang="en-US" sz="2400" dirty="0"/>
              <a:t>Flex your spending power!</a:t>
            </a:r>
          </a:p>
        </p:txBody>
      </p:sp>
      <p:sp>
        <p:nvSpPr>
          <p:cNvPr id="7" name="Text Placeholder 6"/>
          <p:cNvSpPr>
            <a:spLocks noGrp="1"/>
          </p:cNvSpPr>
          <p:nvPr>
            <p:ph type="body" sz="quarter" idx="12"/>
          </p:nvPr>
        </p:nvSpPr>
        <p:spPr>
          <a:xfrm>
            <a:off x="1909763" y="1645576"/>
            <a:ext cx="8138478" cy="406717"/>
          </a:xfrm>
        </p:spPr>
        <p:txBody>
          <a:bodyPr/>
          <a:lstStyle/>
          <a:p>
            <a:r>
              <a:rPr lang="en-US" sz="2000" dirty="0"/>
              <a:t>Health Care Flexible Spending Account</a:t>
            </a:r>
          </a:p>
        </p:txBody>
      </p:sp>
      <p:sp>
        <p:nvSpPr>
          <p:cNvPr id="4" name="Content Placeholder 3"/>
          <p:cNvSpPr>
            <a:spLocks noGrp="1"/>
          </p:cNvSpPr>
          <p:nvPr>
            <p:ph sz="quarter" idx="4294967295"/>
          </p:nvPr>
        </p:nvSpPr>
        <p:spPr>
          <a:xfrm>
            <a:off x="1981201" y="2124048"/>
            <a:ext cx="4914900" cy="954778"/>
          </a:xfrm>
          <a:prstGeom prst="rect">
            <a:avLst/>
          </a:prstGeom>
        </p:spPr>
        <p:txBody>
          <a:bodyPr/>
          <a:lstStyle/>
          <a:p>
            <a:pPr>
              <a:buSzPct val="100000"/>
              <a:buFont typeface="Wingdings" panose="05000000000000000000" pitchFamily="2" charset="2"/>
              <a:buChar char="§"/>
            </a:pPr>
            <a:r>
              <a:rPr lang="en-US" sz="1800" dirty="0"/>
              <a:t>Contribute up to $2,750 with pre-tax dollars (increases take-home pay)</a:t>
            </a:r>
          </a:p>
          <a:p>
            <a:pPr>
              <a:buSzPct val="100000"/>
              <a:buFont typeface="Wingdings" panose="05000000000000000000" pitchFamily="2" charset="2"/>
              <a:buChar char="§"/>
            </a:pPr>
            <a:r>
              <a:rPr lang="en-US" sz="1800" dirty="0"/>
              <a:t>Pay for eligible expenses with FSA debit card (avoid waiting for reimbursement)</a:t>
            </a:r>
          </a:p>
        </p:txBody>
      </p:sp>
      <p:sp>
        <p:nvSpPr>
          <p:cNvPr id="10" name="Text Placeholder 9"/>
          <p:cNvSpPr>
            <a:spLocks noGrp="1"/>
          </p:cNvSpPr>
          <p:nvPr>
            <p:ph type="body" sz="quarter" idx="14"/>
          </p:nvPr>
        </p:nvSpPr>
        <p:spPr>
          <a:xfrm>
            <a:off x="1909763" y="3921001"/>
            <a:ext cx="8138478" cy="406717"/>
          </a:xfrm>
        </p:spPr>
        <p:txBody>
          <a:bodyPr/>
          <a:lstStyle/>
          <a:p>
            <a:r>
              <a:rPr lang="en-US" sz="2000" dirty="0"/>
              <a:t>Limited Use Flexible Spending Account</a:t>
            </a:r>
          </a:p>
        </p:txBody>
      </p:sp>
      <p:sp>
        <p:nvSpPr>
          <p:cNvPr id="6" name="Content Placeholder 5"/>
          <p:cNvSpPr>
            <a:spLocks noGrp="1"/>
          </p:cNvSpPr>
          <p:nvPr>
            <p:ph sz="quarter" idx="4294967295"/>
          </p:nvPr>
        </p:nvSpPr>
        <p:spPr>
          <a:xfrm>
            <a:off x="1981200" y="4363939"/>
            <a:ext cx="8138478" cy="666780"/>
          </a:xfrm>
          <a:prstGeom prst="rect">
            <a:avLst/>
          </a:prstGeom>
        </p:spPr>
        <p:txBody>
          <a:bodyPr/>
          <a:lstStyle/>
          <a:p>
            <a:pPr>
              <a:buSzPct val="100000"/>
              <a:buFont typeface="Wingdings" panose="05000000000000000000" pitchFamily="2" charset="2"/>
              <a:buChar char="§"/>
            </a:pPr>
            <a:r>
              <a:rPr lang="en-US" sz="1800" dirty="0"/>
              <a:t>Contribute up to $2,750</a:t>
            </a:r>
          </a:p>
          <a:p>
            <a:pPr>
              <a:buSzPct val="100000"/>
              <a:buFont typeface="Wingdings" panose="05000000000000000000" pitchFamily="2" charset="2"/>
              <a:buChar char="§"/>
            </a:pPr>
            <a:r>
              <a:rPr lang="en-US" sz="1800" dirty="0"/>
              <a:t>For reimbursement of eligible Dental and Vision Expenses</a:t>
            </a:r>
          </a:p>
        </p:txBody>
      </p:sp>
      <p:sp>
        <p:nvSpPr>
          <p:cNvPr id="11" name="Text Placeholder 10"/>
          <p:cNvSpPr>
            <a:spLocks noGrp="1"/>
          </p:cNvSpPr>
          <p:nvPr>
            <p:ph type="body" sz="quarter" idx="16"/>
          </p:nvPr>
        </p:nvSpPr>
        <p:spPr>
          <a:xfrm>
            <a:off x="1909763" y="5212425"/>
            <a:ext cx="8138478" cy="954778"/>
          </a:xfrm>
        </p:spPr>
        <p:txBody>
          <a:bodyPr/>
          <a:lstStyle/>
          <a:p>
            <a:r>
              <a:rPr lang="en-US" dirty="0"/>
              <a:t>Flexible Spending Accounts (FSAs) allow you to set aside pre-tax payroll deductions to pay for out-of-pocket health care expenses such as deductibles, copays and coinsurance, as well as dependent care expenses.</a:t>
            </a:r>
          </a:p>
          <a:p>
            <a:endParaRPr lang="en-US" dirty="0"/>
          </a:p>
        </p:txBody>
      </p:sp>
      <p:sp>
        <p:nvSpPr>
          <p:cNvPr id="12" name="Text Placeholder 3">
            <a:extLst>
              <a:ext uri="{FF2B5EF4-FFF2-40B4-BE49-F238E27FC236}">
                <a16:creationId xmlns:a16="http://schemas.microsoft.com/office/drawing/2014/main" id="{B57A1306-98FE-5C43-80A1-22C676B63D68}"/>
              </a:ext>
            </a:extLst>
          </p:cNvPr>
          <p:cNvSpPr>
            <a:spLocks noGrp="1"/>
          </p:cNvSpPr>
          <p:nvPr>
            <p:ph type="body" sz="quarter" idx="10"/>
          </p:nvPr>
        </p:nvSpPr>
        <p:spPr>
          <a:xfrm>
            <a:off x="1909764" y="233413"/>
            <a:ext cx="7741923" cy="612545"/>
          </a:xfrm>
        </p:spPr>
        <p:txBody>
          <a:bodyPr/>
          <a:lstStyle/>
          <a:p>
            <a:r>
              <a:rPr lang="en-US" dirty="0"/>
              <a:t>Flexible spending account</a:t>
            </a:r>
          </a:p>
        </p:txBody>
      </p:sp>
      <p:pic>
        <p:nvPicPr>
          <p:cNvPr id="3" name="Picture 2">
            <a:extLst>
              <a:ext uri="{FF2B5EF4-FFF2-40B4-BE49-F238E27FC236}">
                <a16:creationId xmlns:a16="http://schemas.microsoft.com/office/drawing/2014/main" id="{AB732C21-153D-43AC-B73D-9A891AD2B211}"/>
              </a:ext>
            </a:extLst>
          </p:cNvPr>
          <p:cNvPicPr>
            <a:picLocks noChangeAspect="1"/>
          </p:cNvPicPr>
          <p:nvPr/>
        </p:nvPicPr>
        <p:blipFill>
          <a:blip r:embed="rId2"/>
          <a:stretch>
            <a:fillRect/>
          </a:stretch>
        </p:blipFill>
        <p:spPr>
          <a:xfrm>
            <a:off x="6939980" y="1549917"/>
            <a:ext cx="3651821" cy="2420322"/>
          </a:xfrm>
          <a:prstGeom prst="rect">
            <a:avLst/>
          </a:prstGeom>
        </p:spPr>
      </p:pic>
    </p:spTree>
    <p:extLst>
      <p:ext uri="{BB962C8B-B14F-4D97-AF65-F5344CB8AC3E}">
        <p14:creationId xmlns:p14="http://schemas.microsoft.com/office/powerpoint/2010/main" val="4796166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Flexible Spending Account</a:t>
            </a:r>
          </a:p>
        </p:txBody>
      </p:sp>
      <p:sp>
        <p:nvSpPr>
          <p:cNvPr id="7" name="Text Placeholder 6"/>
          <p:cNvSpPr>
            <a:spLocks noGrp="1"/>
          </p:cNvSpPr>
          <p:nvPr>
            <p:ph type="body" sz="quarter" idx="11"/>
          </p:nvPr>
        </p:nvSpPr>
        <p:spPr>
          <a:xfrm>
            <a:off x="1981200" y="1143001"/>
            <a:ext cx="5214854" cy="442356"/>
          </a:xfrm>
        </p:spPr>
        <p:txBody>
          <a:bodyPr/>
          <a:lstStyle/>
          <a:p>
            <a:r>
              <a:rPr lang="en-US" dirty="0"/>
              <a:t>Dependent Care Flexible Spending Account</a:t>
            </a:r>
          </a:p>
        </p:txBody>
      </p:sp>
      <p:sp>
        <p:nvSpPr>
          <p:cNvPr id="4" name="Content Placeholder 3"/>
          <p:cNvSpPr>
            <a:spLocks noGrp="1"/>
          </p:cNvSpPr>
          <p:nvPr>
            <p:ph sz="quarter" idx="13"/>
          </p:nvPr>
        </p:nvSpPr>
        <p:spPr>
          <a:xfrm>
            <a:off x="1981200" y="1716052"/>
            <a:ext cx="3949700" cy="3034078"/>
          </a:xfrm>
        </p:spPr>
        <p:txBody>
          <a:bodyPr/>
          <a:lstStyle/>
          <a:p>
            <a:pPr>
              <a:spcBef>
                <a:spcPts val="1200"/>
              </a:spcBef>
              <a:spcAft>
                <a:spcPts val="600"/>
              </a:spcAft>
              <a:buSzPct val="100000"/>
              <a:buFont typeface="Wingdings" panose="05000000000000000000" pitchFamily="2" charset="2"/>
              <a:buChar char="§"/>
            </a:pPr>
            <a:r>
              <a:rPr lang="en-US" sz="1800" dirty="0"/>
              <a:t>Set aside up to $5,000 pre-tax</a:t>
            </a:r>
          </a:p>
          <a:p>
            <a:pPr>
              <a:spcBef>
                <a:spcPts val="1200"/>
              </a:spcBef>
              <a:spcAft>
                <a:spcPts val="600"/>
              </a:spcAft>
              <a:buSzPct val="100000"/>
              <a:buFont typeface="Wingdings" panose="05000000000000000000" pitchFamily="2" charset="2"/>
              <a:buChar char="§"/>
            </a:pPr>
            <a:r>
              <a:rPr lang="en-US" sz="1800" dirty="0"/>
              <a:t>Account is “use it or lose it;” doesn’t roll over from year to year</a:t>
            </a:r>
          </a:p>
          <a:p>
            <a:pPr>
              <a:spcBef>
                <a:spcPts val="1200"/>
              </a:spcBef>
              <a:spcAft>
                <a:spcPts val="600"/>
              </a:spcAft>
              <a:buSzPct val="100000"/>
              <a:buFont typeface="Wingdings" panose="05000000000000000000" pitchFamily="2" charset="2"/>
              <a:buChar char="§"/>
            </a:pPr>
            <a:r>
              <a:rPr lang="en-US" sz="1800" dirty="0"/>
              <a:t>Eligible dependents include children younger than 14 and dependents who are incapable of caring for themselves</a:t>
            </a:r>
          </a:p>
          <a:p>
            <a:pPr>
              <a:spcBef>
                <a:spcPts val="1200"/>
              </a:spcBef>
              <a:spcAft>
                <a:spcPts val="600"/>
              </a:spcAft>
              <a:buSzPct val="100000"/>
              <a:buFont typeface="Wingdings" panose="05000000000000000000" pitchFamily="2" charset="2"/>
              <a:buChar char="§"/>
            </a:pPr>
            <a:r>
              <a:rPr lang="en-US" sz="1800" dirty="0"/>
              <a:t>Reimbursable expenses include day camp, after-school care and preschool</a:t>
            </a:r>
          </a:p>
        </p:txBody>
      </p:sp>
      <p:pic>
        <p:nvPicPr>
          <p:cNvPr id="2" name="Picture 1">
            <a:extLst>
              <a:ext uri="{FF2B5EF4-FFF2-40B4-BE49-F238E27FC236}">
                <a16:creationId xmlns:a16="http://schemas.microsoft.com/office/drawing/2014/main" id="{E6ED047F-EF96-4B14-9470-70596EF4F18D}"/>
              </a:ext>
            </a:extLst>
          </p:cNvPr>
          <p:cNvPicPr>
            <a:picLocks noChangeAspect="1"/>
          </p:cNvPicPr>
          <p:nvPr/>
        </p:nvPicPr>
        <p:blipFill>
          <a:blip r:embed="rId2"/>
          <a:stretch>
            <a:fillRect/>
          </a:stretch>
        </p:blipFill>
        <p:spPr>
          <a:xfrm>
            <a:off x="6660236" y="1882401"/>
            <a:ext cx="2991450" cy="3315600"/>
          </a:xfrm>
          <a:prstGeom prst="rect">
            <a:avLst/>
          </a:prstGeom>
        </p:spPr>
      </p:pic>
    </p:spTree>
    <p:extLst>
      <p:ext uri="{BB962C8B-B14F-4D97-AF65-F5344CB8AC3E}">
        <p14:creationId xmlns:p14="http://schemas.microsoft.com/office/powerpoint/2010/main" val="7971273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973E79EF-D576-4345-BCF4-116DB4BC2652}"/>
              </a:ext>
            </a:extLst>
          </p:cNvPr>
          <p:cNvSpPr>
            <a:spLocks noGrp="1"/>
          </p:cNvSpPr>
          <p:nvPr>
            <p:ph type="body" sz="quarter" idx="10"/>
          </p:nvPr>
        </p:nvSpPr>
        <p:spPr>
          <a:xfrm>
            <a:off x="1909764" y="367664"/>
            <a:ext cx="7741923" cy="612545"/>
          </a:xfrm>
        </p:spPr>
        <p:txBody>
          <a:bodyPr/>
          <a:lstStyle/>
          <a:p>
            <a:r>
              <a:rPr lang="en-US" dirty="0"/>
              <a:t>Dental benefits</a:t>
            </a:r>
          </a:p>
        </p:txBody>
      </p:sp>
      <p:sp>
        <p:nvSpPr>
          <p:cNvPr id="12" name="Text Placeholder 8">
            <a:extLst>
              <a:ext uri="{FF2B5EF4-FFF2-40B4-BE49-F238E27FC236}">
                <a16:creationId xmlns:a16="http://schemas.microsoft.com/office/drawing/2014/main" id="{E4F2F68A-0081-490B-9898-F48B118E1F57}"/>
              </a:ext>
            </a:extLst>
          </p:cNvPr>
          <p:cNvSpPr txBox="1">
            <a:spLocks/>
          </p:cNvSpPr>
          <p:nvPr/>
        </p:nvSpPr>
        <p:spPr>
          <a:xfrm>
            <a:off x="2276713" y="6022319"/>
            <a:ext cx="7593227" cy="468018"/>
          </a:xfrm>
          <a:prstGeom prst="rect">
            <a:avLst/>
          </a:prstGeom>
        </p:spPr>
        <p:txBody>
          <a:bodyPr vert="horz"/>
          <a:lstStyle>
            <a:lvl1pPr marL="0" indent="0" algn="l" defTabSz="457200" rtl="0" eaLnBrk="1" latinLnBrk="0" hangingPunct="1">
              <a:spcBef>
                <a:spcPct val="20000"/>
              </a:spcBef>
              <a:buClr>
                <a:schemeClr val="accent1"/>
              </a:buClr>
              <a:buFontTx/>
              <a:buNone/>
              <a:defRPr sz="1800" kern="1200">
                <a:solidFill>
                  <a:schemeClr val="accent1"/>
                </a:solidFill>
                <a:latin typeface="+mn-lt"/>
                <a:ea typeface="+mn-ea"/>
                <a:cs typeface="+mn-cs"/>
              </a:defRPr>
            </a:lvl1pPr>
            <a:lvl2pPr marL="742950" indent="-285750" algn="l" defTabSz="457200" rtl="0" eaLnBrk="1" latinLnBrk="0" hangingPunct="1">
              <a:spcBef>
                <a:spcPct val="20000"/>
              </a:spcBef>
              <a:buClr>
                <a:schemeClr val="accent2"/>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3"/>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2"/>
              </a:buClr>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b="1" dirty="0"/>
              <a:t>Tip: If you choose to use a dentist who doesn’t participate in your plan’s network, your out-of-pocket costs will be higher. To find a network dentist, visit Blue Cross Blue Shield of Oklahoma at www.bcbsok.com (BlueCare Dental network).</a:t>
            </a:r>
          </a:p>
        </p:txBody>
      </p:sp>
      <p:pic>
        <p:nvPicPr>
          <p:cNvPr id="4" name="Picture 3">
            <a:extLst>
              <a:ext uri="{FF2B5EF4-FFF2-40B4-BE49-F238E27FC236}">
                <a16:creationId xmlns:a16="http://schemas.microsoft.com/office/drawing/2014/main" id="{AB4BC256-2002-44D3-B2B8-6E26C9530E12}"/>
              </a:ext>
            </a:extLst>
          </p:cNvPr>
          <p:cNvPicPr>
            <a:picLocks noChangeAspect="1"/>
          </p:cNvPicPr>
          <p:nvPr/>
        </p:nvPicPr>
        <p:blipFill rotWithShape="1">
          <a:blip r:embed="rId2"/>
          <a:srcRect r="2389"/>
          <a:stretch/>
        </p:blipFill>
        <p:spPr>
          <a:xfrm>
            <a:off x="7530618" y="351012"/>
            <a:ext cx="2743200" cy="783995"/>
          </a:xfrm>
          <a:prstGeom prst="rect">
            <a:avLst/>
          </a:prstGeom>
          <a:ln w="12700">
            <a:solidFill>
              <a:schemeClr val="bg1">
                <a:lumMod val="85000"/>
              </a:schemeClr>
            </a:solidFill>
          </a:ln>
        </p:spPr>
      </p:pic>
      <p:pic>
        <p:nvPicPr>
          <p:cNvPr id="3" name="Picture 2">
            <a:extLst>
              <a:ext uri="{FF2B5EF4-FFF2-40B4-BE49-F238E27FC236}">
                <a16:creationId xmlns:a16="http://schemas.microsoft.com/office/drawing/2014/main" id="{B49564B2-6458-4521-89AC-D6AD28532B75}"/>
              </a:ext>
            </a:extLst>
          </p:cNvPr>
          <p:cNvPicPr>
            <a:picLocks noChangeAspect="1"/>
          </p:cNvPicPr>
          <p:nvPr/>
        </p:nvPicPr>
        <p:blipFill>
          <a:blip r:embed="rId3"/>
          <a:stretch>
            <a:fillRect/>
          </a:stretch>
        </p:blipFill>
        <p:spPr>
          <a:xfrm>
            <a:off x="1889760" y="1763606"/>
            <a:ext cx="8412480" cy="4223898"/>
          </a:xfrm>
          <a:prstGeom prst="rect">
            <a:avLst/>
          </a:prstGeom>
        </p:spPr>
      </p:pic>
      <p:pic>
        <p:nvPicPr>
          <p:cNvPr id="5" name="Picture 4">
            <a:extLst>
              <a:ext uri="{FF2B5EF4-FFF2-40B4-BE49-F238E27FC236}">
                <a16:creationId xmlns:a16="http://schemas.microsoft.com/office/drawing/2014/main" id="{970C6F8B-776D-4726-88D1-D86B7AD7AA32}"/>
              </a:ext>
            </a:extLst>
          </p:cNvPr>
          <p:cNvPicPr>
            <a:picLocks noChangeAspect="1"/>
          </p:cNvPicPr>
          <p:nvPr/>
        </p:nvPicPr>
        <p:blipFill>
          <a:blip r:embed="rId4"/>
          <a:stretch>
            <a:fillRect/>
          </a:stretch>
        </p:blipFill>
        <p:spPr>
          <a:xfrm>
            <a:off x="4741698" y="1289805"/>
            <a:ext cx="5577840" cy="452452"/>
          </a:xfrm>
          <a:prstGeom prst="rect">
            <a:avLst/>
          </a:prstGeom>
        </p:spPr>
      </p:pic>
    </p:spTree>
    <p:extLst>
      <p:ext uri="{BB962C8B-B14F-4D97-AF65-F5344CB8AC3E}">
        <p14:creationId xmlns:p14="http://schemas.microsoft.com/office/powerpoint/2010/main" val="1124819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AE75B-FA5F-4046-87EF-CB10AB6F8137}"/>
              </a:ext>
            </a:extLst>
          </p:cNvPr>
          <p:cNvSpPr>
            <a:spLocks noGrp="1"/>
          </p:cNvSpPr>
          <p:nvPr>
            <p:ph type="title"/>
          </p:nvPr>
        </p:nvSpPr>
        <p:spPr>
          <a:xfrm>
            <a:off x="7391400" y="533400"/>
            <a:ext cx="4495800" cy="533400"/>
          </a:xfrm>
        </p:spPr>
        <p:txBody>
          <a:bodyPr/>
          <a:lstStyle/>
          <a:p>
            <a:r>
              <a:rPr lang="en-US"/>
              <a:t>Tulsa CITY Council District Map</a:t>
            </a:r>
          </a:p>
        </p:txBody>
      </p:sp>
      <p:pic>
        <p:nvPicPr>
          <p:cNvPr id="7" name="Content Placeholder 6">
            <a:extLst>
              <a:ext uri="{FF2B5EF4-FFF2-40B4-BE49-F238E27FC236}">
                <a16:creationId xmlns:a16="http://schemas.microsoft.com/office/drawing/2014/main" id="{1A462924-C333-4F09-B9C0-34D0287BE0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8972" y="533400"/>
            <a:ext cx="6190336" cy="6019800"/>
          </a:xfrm>
        </p:spPr>
      </p:pic>
    </p:spTree>
    <p:extLst>
      <p:ext uri="{BB962C8B-B14F-4D97-AF65-F5344CB8AC3E}">
        <p14:creationId xmlns:p14="http://schemas.microsoft.com/office/powerpoint/2010/main" val="959906643"/>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71454560-87C1-E940-B709-003837639701}"/>
              </a:ext>
            </a:extLst>
          </p:cNvPr>
          <p:cNvSpPr>
            <a:spLocks noGrp="1"/>
          </p:cNvSpPr>
          <p:nvPr>
            <p:ph type="body" sz="quarter" idx="10"/>
          </p:nvPr>
        </p:nvSpPr>
        <p:spPr>
          <a:xfrm>
            <a:off x="1909764" y="233413"/>
            <a:ext cx="7741923" cy="612545"/>
          </a:xfrm>
        </p:spPr>
        <p:txBody>
          <a:bodyPr/>
          <a:lstStyle/>
          <a:p>
            <a:r>
              <a:rPr lang="en-US" dirty="0"/>
              <a:t>vision benefits</a:t>
            </a:r>
          </a:p>
        </p:txBody>
      </p:sp>
      <p:pic>
        <p:nvPicPr>
          <p:cNvPr id="2" name="Picture 1">
            <a:extLst>
              <a:ext uri="{FF2B5EF4-FFF2-40B4-BE49-F238E27FC236}">
                <a16:creationId xmlns:a16="http://schemas.microsoft.com/office/drawing/2014/main" id="{423509E0-DF29-44EF-964A-972BD10E4B52}"/>
              </a:ext>
            </a:extLst>
          </p:cNvPr>
          <p:cNvPicPr>
            <a:picLocks noChangeAspect="1"/>
          </p:cNvPicPr>
          <p:nvPr/>
        </p:nvPicPr>
        <p:blipFill>
          <a:blip r:embed="rId3"/>
          <a:stretch>
            <a:fillRect/>
          </a:stretch>
        </p:blipFill>
        <p:spPr>
          <a:xfrm>
            <a:off x="1844040" y="1141685"/>
            <a:ext cx="8503920" cy="5426597"/>
          </a:xfrm>
          <a:prstGeom prst="rect">
            <a:avLst/>
          </a:prstGeom>
        </p:spPr>
      </p:pic>
      <p:pic>
        <p:nvPicPr>
          <p:cNvPr id="3" name="Picture 2">
            <a:extLst>
              <a:ext uri="{FF2B5EF4-FFF2-40B4-BE49-F238E27FC236}">
                <a16:creationId xmlns:a16="http://schemas.microsoft.com/office/drawing/2014/main" id="{FF5952C6-DEBB-4DF0-8155-7D1F9B628829}"/>
              </a:ext>
            </a:extLst>
          </p:cNvPr>
          <p:cNvPicPr>
            <a:picLocks noChangeAspect="1"/>
          </p:cNvPicPr>
          <p:nvPr/>
        </p:nvPicPr>
        <p:blipFill>
          <a:blip r:embed="rId4"/>
          <a:stretch>
            <a:fillRect/>
          </a:stretch>
        </p:blipFill>
        <p:spPr>
          <a:xfrm>
            <a:off x="3236066" y="843217"/>
            <a:ext cx="7132320" cy="279843"/>
          </a:xfrm>
          <a:prstGeom prst="rect">
            <a:avLst/>
          </a:prstGeom>
        </p:spPr>
      </p:pic>
    </p:spTree>
    <p:extLst>
      <p:ext uri="{BB962C8B-B14F-4D97-AF65-F5344CB8AC3E}">
        <p14:creationId xmlns:p14="http://schemas.microsoft.com/office/powerpoint/2010/main" val="534404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813512" y="163893"/>
            <a:ext cx="8072437" cy="612545"/>
          </a:xfrm>
        </p:spPr>
        <p:txBody>
          <a:bodyPr/>
          <a:lstStyle/>
          <a:p>
            <a:r>
              <a:rPr lang="en-US" sz="2400" dirty="0"/>
              <a:t>Survivor Benefits – Blue Cross Blue Shield of OKLAHOMA</a:t>
            </a:r>
          </a:p>
        </p:txBody>
      </p:sp>
      <p:sp>
        <p:nvSpPr>
          <p:cNvPr id="4" name="Content Placeholder 3"/>
          <p:cNvSpPr>
            <a:spLocks noGrp="1"/>
          </p:cNvSpPr>
          <p:nvPr>
            <p:ph sz="quarter" idx="13"/>
          </p:nvPr>
        </p:nvSpPr>
        <p:spPr>
          <a:xfrm>
            <a:off x="1983166" y="2485517"/>
            <a:ext cx="4051560" cy="2446317"/>
          </a:xfrm>
        </p:spPr>
        <p:txBody>
          <a:bodyPr/>
          <a:lstStyle/>
          <a:p>
            <a:pPr>
              <a:spcBef>
                <a:spcPts val="1200"/>
              </a:spcBef>
              <a:spcAft>
                <a:spcPts val="600"/>
              </a:spcAft>
              <a:buSzPct val="100000"/>
              <a:buFont typeface="Wingdings" panose="05000000000000000000" pitchFamily="2" charset="2"/>
              <a:buChar char="§"/>
            </a:pPr>
            <a:r>
              <a:rPr lang="en-US" dirty="0"/>
              <a:t>Basic Life Insurance in the amount of  2 times your basic annual earnings provided to you at no cost</a:t>
            </a:r>
          </a:p>
          <a:p>
            <a:pPr>
              <a:spcBef>
                <a:spcPts val="1200"/>
              </a:spcBef>
              <a:spcAft>
                <a:spcPts val="600"/>
              </a:spcAft>
              <a:buSzPct val="100000"/>
              <a:buFont typeface="Wingdings" panose="05000000000000000000" pitchFamily="2" charset="2"/>
              <a:buChar char="§"/>
            </a:pPr>
            <a:r>
              <a:rPr lang="en-US" dirty="0"/>
              <a:t>Accidental Death and Dismemberment is also provided at no cost, it matches the Basic Life amount</a:t>
            </a:r>
          </a:p>
          <a:p>
            <a:pPr>
              <a:spcBef>
                <a:spcPts val="1200"/>
              </a:spcBef>
              <a:spcAft>
                <a:spcPts val="600"/>
              </a:spcAft>
              <a:buSzPct val="100000"/>
              <a:buFont typeface="Wingdings" panose="05000000000000000000" pitchFamily="2" charset="2"/>
              <a:buChar char="§"/>
            </a:pPr>
            <a:r>
              <a:rPr lang="en-US" dirty="0"/>
              <a:t>Don’t forget to complete the beneficiary designation form!</a:t>
            </a:r>
          </a:p>
          <a:p>
            <a:pPr>
              <a:spcBef>
                <a:spcPts val="1200"/>
              </a:spcBef>
              <a:spcAft>
                <a:spcPts val="600"/>
              </a:spcAft>
              <a:buSzPct val="100000"/>
              <a:buFont typeface="Wingdings" panose="05000000000000000000" pitchFamily="2" charset="2"/>
              <a:buChar char="§"/>
            </a:pPr>
            <a:r>
              <a:rPr lang="en-US" dirty="0"/>
              <a:t>Additional Life and AD&amp;D benefits are available for purchase via post-tax payroll deductions</a:t>
            </a:r>
          </a:p>
        </p:txBody>
      </p:sp>
      <p:sp>
        <p:nvSpPr>
          <p:cNvPr id="40" name="Text Placeholder 39"/>
          <p:cNvSpPr>
            <a:spLocks noGrp="1"/>
          </p:cNvSpPr>
          <p:nvPr>
            <p:ph type="body" sz="quarter" idx="16"/>
          </p:nvPr>
        </p:nvSpPr>
        <p:spPr>
          <a:xfrm>
            <a:off x="1983166" y="1143001"/>
            <a:ext cx="8299826" cy="467677"/>
          </a:xfrm>
        </p:spPr>
        <p:txBody>
          <a:bodyPr/>
          <a:lstStyle/>
          <a:p>
            <a:r>
              <a:rPr lang="en-US" dirty="0"/>
              <a:t>Life and AD&amp;D Insurance</a:t>
            </a:r>
          </a:p>
        </p:txBody>
      </p:sp>
      <p:sp>
        <p:nvSpPr>
          <p:cNvPr id="41" name="Text Placeholder 40"/>
          <p:cNvSpPr>
            <a:spLocks noGrp="1"/>
          </p:cNvSpPr>
          <p:nvPr>
            <p:ph type="body" sz="quarter" idx="17"/>
          </p:nvPr>
        </p:nvSpPr>
        <p:spPr>
          <a:xfrm>
            <a:off x="1981201" y="1569720"/>
            <a:ext cx="7658099" cy="1345672"/>
          </a:xfrm>
        </p:spPr>
        <p:txBody>
          <a:bodyPr/>
          <a:lstStyle/>
          <a:p>
            <a:r>
              <a:rPr lang="en-US" dirty="0"/>
              <a:t>It’s difficult to think about what would happen if something ever happened to you, but it’s important to have a plan in place to make sure your family is provided for. </a:t>
            </a:r>
          </a:p>
          <a:p>
            <a:endParaRPr lang="en-US" dirty="0"/>
          </a:p>
        </p:txBody>
      </p:sp>
      <p:pic>
        <p:nvPicPr>
          <p:cNvPr id="2" name="Picture 1">
            <a:extLst>
              <a:ext uri="{FF2B5EF4-FFF2-40B4-BE49-F238E27FC236}">
                <a16:creationId xmlns:a16="http://schemas.microsoft.com/office/drawing/2014/main" id="{F8602EAA-88A7-46EE-9412-2AD50996B503}"/>
              </a:ext>
            </a:extLst>
          </p:cNvPr>
          <p:cNvPicPr>
            <a:picLocks noChangeAspect="1"/>
          </p:cNvPicPr>
          <p:nvPr/>
        </p:nvPicPr>
        <p:blipFill>
          <a:blip r:embed="rId3"/>
          <a:stretch>
            <a:fillRect/>
          </a:stretch>
        </p:blipFill>
        <p:spPr>
          <a:xfrm>
            <a:off x="6195198" y="2242556"/>
            <a:ext cx="3690750" cy="4060800"/>
          </a:xfrm>
          <a:prstGeom prst="rect">
            <a:avLst/>
          </a:prstGeom>
        </p:spPr>
      </p:pic>
    </p:spTree>
    <p:extLst>
      <p:ext uri="{BB962C8B-B14F-4D97-AF65-F5344CB8AC3E}">
        <p14:creationId xmlns:p14="http://schemas.microsoft.com/office/powerpoint/2010/main" val="9159188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sz="2400" dirty="0"/>
              <a:t>Survivor Benefits – Blue Cross Blue Shield of OKLAHOMA</a:t>
            </a:r>
          </a:p>
        </p:txBody>
      </p:sp>
      <p:sp>
        <p:nvSpPr>
          <p:cNvPr id="40" name="Text Placeholder 39"/>
          <p:cNvSpPr>
            <a:spLocks noGrp="1"/>
          </p:cNvSpPr>
          <p:nvPr>
            <p:ph type="body" sz="quarter" idx="16"/>
          </p:nvPr>
        </p:nvSpPr>
        <p:spPr>
          <a:xfrm>
            <a:off x="1936562" y="1001667"/>
            <a:ext cx="8299826" cy="467677"/>
          </a:xfrm>
        </p:spPr>
        <p:txBody>
          <a:bodyPr/>
          <a:lstStyle/>
          <a:p>
            <a:r>
              <a:rPr lang="en-US" sz="2400" dirty="0">
                <a:solidFill>
                  <a:srgbClr val="F37236"/>
                </a:solidFill>
              </a:rPr>
              <a:t>Supplemental Life and AD&amp;D Insurance</a:t>
            </a:r>
          </a:p>
        </p:txBody>
      </p:sp>
      <p:sp>
        <p:nvSpPr>
          <p:cNvPr id="11" name="Content Placeholder 1">
            <a:extLst>
              <a:ext uri="{FF2B5EF4-FFF2-40B4-BE49-F238E27FC236}">
                <a16:creationId xmlns:a16="http://schemas.microsoft.com/office/drawing/2014/main" id="{2EBD118C-65A2-4426-BC78-36A05C8D321D}"/>
              </a:ext>
            </a:extLst>
          </p:cNvPr>
          <p:cNvSpPr txBox="1">
            <a:spLocks/>
          </p:cNvSpPr>
          <p:nvPr/>
        </p:nvSpPr>
        <p:spPr bwMode="auto">
          <a:xfrm>
            <a:off x="1955612" y="1469343"/>
            <a:ext cx="8150914" cy="52402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Clr>
                <a:srgbClr val="72C7E7"/>
              </a:buClr>
              <a:buChar char="•"/>
              <a:defRPr sz="2600">
                <a:solidFill>
                  <a:schemeClr val="tx1"/>
                </a:solidFill>
                <a:latin typeface="Calibri"/>
                <a:ea typeface="+mn-ea"/>
                <a:cs typeface="Calibri"/>
              </a:defRPr>
            </a:lvl1pPr>
            <a:lvl2pPr marL="742950" indent="-285750" algn="l" rtl="0" fontAlgn="base">
              <a:spcBef>
                <a:spcPct val="20000"/>
              </a:spcBef>
              <a:spcAft>
                <a:spcPct val="0"/>
              </a:spcAft>
              <a:buClr>
                <a:srgbClr val="72C7E7"/>
              </a:buClr>
              <a:buChar char="–"/>
              <a:defRPr sz="2400">
                <a:solidFill>
                  <a:schemeClr val="tx1"/>
                </a:solidFill>
                <a:latin typeface="Calibri"/>
                <a:ea typeface="+mn-ea"/>
                <a:cs typeface="Calibri"/>
              </a:defRPr>
            </a:lvl2pPr>
            <a:lvl3pPr marL="1143000" indent="-228600" algn="l" rtl="0" fontAlgn="base">
              <a:spcBef>
                <a:spcPct val="20000"/>
              </a:spcBef>
              <a:spcAft>
                <a:spcPct val="0"/>
              </a:spcAft>
              <a:buClr>
                <a:srgbClr val="72C7E7"/>
              </a:buClr>
              <a:buChar char="•"/>
              <a:defRPr sz="2000">
                <a:solidFill>
                  <a:schemeClr val="tx1"/>
                </a:solidFill>
                <a:latin typeface="Calibri"/>
                <a:ea typeface="+mn-ea"/>
                <a:cs typeface="Calibri"/>
              </a:defRPr>
            </a:lvl3pPr>
            <a:lvl4pPr marL="1600200" indent="-228600" algn="l" rtl="0" fontAlgn="base">
              <a:spcBef>
                <a:spcPct val="20000"/>
              </a:spcBef>
              <a:spcAft>
                <a:spcPct val="0"/>
              </a:spcAft>
              <a:buClr>
                <a:srgbClr val="72C7E7"/>
              </a:buClr>
              <a:buChar char="–"/>
              <a:defRPr>
                <a:solidFill>
                  <a:schemeClr val="tx1"/>
                </a:solidFill>
                <a:latin typeface="Calibri"/>
                <a:ea typeface="+mn-ea"/>
                <a:cs typeface="Calibri"/>
              </a:defRPr>
            </a:lvl4pPr>
            <a:lvl5pPr marL="2057400" indent="-228600" algn="l" rtl="0" fontAlgn="base">
              <a:spcBef>
                <a:spcPct val="20000"/>
              </a:spcBef>
              <a:spcAft>
                <a:spcPct val="0"/>
              </a:spcAft>
              <a:buClr>
                <a:srgbClr val="72C7E7"/>
              </a:buClr>
              <a:buChar char="»"/>
              <a:defRPr>
                <a:solidFill>
                  <a:schemeClr val="tx1"/>
                </a:solidFill>
                <a:latin typeface="Calibri"/>
                <a:ea typeface="+mn-ea"/>
                <a:cs typeface="Calibri"/>
              </a:defRPr>
            </a:lvl5pPr>
            <a:lvl6pPr marL="2514600" indent="-228600" algn="l" rtl="0" fontAlgn="base">
              <a:spcBef>
                <a:spcPct val="20000"/>
              </a:spcBef>
              <a:spcAft>
                <a:spcPct val="0"/>
              </a:spcAft>
              <a:buClr>
                <a:srgbClr val="CF1C21"/>
              </a:buClr>
              <a:buChar char="»"/>
              <a:defRPr>
                <a:solidFill>
                  <a:schemeClr val="bg2"/>
                </a:solidFill>
                <a:latin typeface="+mn-lt"/>
                <a:ea typeface="+mn-ea"/>
              </a:defRPr>
            </a:lvl6pPr>
            <a:lvl7pPr marL="2971800" indent="-228600" algn="l" rtl="0" fontAlgn="base">
              <a:spcBef>
                <a:spcPct val="20000"/>
              </a:spcBef>
              <a:spcAft>
                <a:spcPct val="0"/>
              </a:spcAft>
              <a:buClr>
                <a:srgbClr val="CF1C21"/>
              </a:buClr>
              <a:buChar char="»"/>
              <a:defRPr>
                <a:solidFill>
                  <a:schemeClr val="bg2"/>
                </a:solidFill>
                <a:latin typeface="+mn-lt"/>
                <a:ea typeface="+mn-ea"/>
              </a:defRPr>
            </a:lvl7pPr>
            <a:lvl8pPr marL="3429000" indent="-228600" algn="l" rtl="0" fontAlgn="base">
              <a:spcBef>
                <a:spcPct val="20000"/>
              </a:spcBef>
              <a:spcAft>
                <a:spcPct val="0"/>
              </a:spcAft>
              <a:buClr>
                <a:srgbClr val="CF1C21"/>
              </a:buClr>
              <a:buChar char="»"/>
              <a:defRPr>
                <a:solidFill>
                  <a:schemeClr val="bg2"/>
                </a:solidFill>
                <a:latin typeface="+mn-lt"/>
                <a:ea typeface="+mn-ea"/>
              </a:defRPr>
            </a:lvl8pPr>
            <a:lvl9pPr marL="3886200" indent="-228600" algn="l" rtl="0" fontAlgn="base">
              <a:spcBef>
                <a:spcPct val="20000"/>
              </a:spcBef>
              <a:spcAft>
                <a:spcPct val="0"/>
              </a:spcAft>
              <a:buClr>
                <a:srgbClr val="CF1C21"/>
              </a:buClr>
              <a:buChar char="»"/>
              <a:defRPr>
                <a:solidFill>
                  <a:schemeClr val="bg2"/>
                </a:solidFill>
                <a:latin typeface="+mn-lt"/>
                <a:ea typeface="+mn-ea"/>
              </a:defRPr>
            </a:lvl9pPr>
          </a:lstStyle>
          <a:p>
            <a:pPr marL="0" indent="0">
              <a:spcBef>
                <a:spcPts val="600"/>
              </a:spcBef>
              <a:buNone/>
              <a:defRPr/>
            </a:pPr>
            <a:r>
              <a:rPr lang="en-US" sz="1400" b="1" kern="0" dirty="0">
                <a:solidFill>
                  <a:srgbClr val="194173"/>
                </a:solidFill>
                <a:latin typeface="+mn-lt"/>
                <a:ea typeface="ＭＳ Ｐゴシック"/>
              </a:rPr>
              <a:t>Employee Benefit:</a:t>
            </a:r>
          </a:p>
          <a:p>
            <a:pPr marL="465138" lvl="1" indent="-241300">
              <a:spcBef>
                <a:spcPts val="600"/>
              </a:spcBef>
              <a:buClr>
                <a:srgbClr val="194173"/>
              </a:buClr>
              <a:buFont typeface="Arial" panose="020B0604020202020204" pitchFamily="34" charset="0"/>
              <a:buChar char="–"/>
              <a:defRPr/>
            </a:pPr>
            <a:r>
              <a:rPr lang="en-US" sz="1400" kern="0" dirty="0">
                <a:solidFill>
                  <a:srgbClr val="3B3D3C"/>
                </a:solidFill>
                <a:latin typeface="+mn-lt"/>
                <a:ea typeface="ＭＳ Ｐゴシック"/>
              </a:rPr>
              <a:t>Increments of $10,000 up to $500,000, not to exceed 5x basic annual earnings</a:t>
            </a:r>
          </a:p>
          <a:p>
            <a:pPr marL="465138" lvl="1" indent="-241300">
              <a:spcBef>
                <a:spcPts val="600"/>
              </a:spcBef>
              <a:buClr>
                <a:srgbClr val="194173"/>
              </a:buClr>
              <a:buFont typeface="Arial" panose="020B0604020202020204" pitchFamily="34" charset="0"/>
              <a:buChar char="–"/>
              <a:defRPr/>
            </a:pPr>
            <a:r>
              <a:rPr lang="en-US" sz="1400" kern="0" dirty="0">
                <a:solidFill>
                  <a:srgbClr val="3B3D3C"/>
                </a:solidFill>
                <a:latin typeface="+mn-lt"/>
                <a:ea typeface="ＭＳ Ｐゴシック"/>
              </a:rPr>
              <a:t>Guarantee Issue Amount of $200,000 (Newly Eligible)</a:t>
            </a:r>
          </a:p>
          <a:p>
            <a:pPr marL="465138" lvl="1" indent="-241300">
              <a:spcBef>
                <a:spcPts val="600"/>
              </a:spcBef>
              <a:buClr>
                <a:srgbClr val="194173"/>
              </a:buClr>
              <a:buFont typeface="Arial" panose="020B0604020202020204" pitchFamily="34" charset="0"/>
              <a:buChar char="–"/>
              <a:defRPr/>
            </a:pPr>
            <a:r>
              <a:rPr lang="en-US" sz="1400" kern="0" dirty="0">
                <a:solidFill>
                  <a:srgbClr val="3B3D3C"/>
                </a:solidFill>
                <a:latin typeface="+mn-lt"/>
                <a:ea typeface="ＭＳ Ｐゴシック"/>
              </a:rPr>
              <a:t>EOI (Evidence of Insurability) is required for any amount if a late entrant in the future</a:t>
            </a:r>
          </a:p>
          <a:p>
            <a:pPr marL="457200" lvl="1" indent="-457200">
              <a:spcBef>
                <a:spcPts val="600"/>
              </a:spcBef>
              <a:buNone/>
              <a:defRPr/>
            </a:pPr>
            <a:r>
              <a:rPr lang="en-US" sz="1400" b="1" kern="0" dirty="0">
                <a:solidFill>
                  <a:srgbClr val="194173"/>
                </a:solidFill>
                <a:latin typeface="+mn-lt"/>
                <a:ea typeface="ＭＳ Ｐゴシック"/>
              </a:rPr>
              <a:t>Spouse Benefit:</a:t>
            </a:r>
          </a:p>
          <a:p>
            <a:pPr marL="465138" lvl="1" indent="-241300">
              <a:spcBef>
                <a:spcPts val="600"/>
              </a:spcBef>
              <a:buClr>
                <a:srgbClr val="194173"/>
              </a:buClr>
              <a:buFont typeface="Arial" panose="020B0604020202020204" pitchFamily="34" charset="0"/>
              <a:buChar char="–"/>
              <a:defRPr/>
            </a:pPr>
            <a:r>
              <a:rPr lang="en-US" sz="1400" kern="0" dirty="0">
                <a:solidFill>
                  <a:srgbClr val="3B3D3C"/>
                </a:solidFill>
                <a:latin typeface="+mn-lt"/>
                <a:ea typeface="ＭＳ Ｐゴシック"/>
              </a:rPr>
              <a:t>Increments of $5,000 to $100,000, not to exceed 50% of the employee’s covered supplemental life benefit</a:t>
            </a:r>
          </a:p>
          <a:p>
            <a:pPr marL="465138" lvl="1" indent="-241300">
              <a:spcBef>
                <a:spcPts val="600"/>
              </a:spcBef>
              <a:buClr>
                <a:srgbClr val="194173"/>
              </a:buClr>
              <a:buFont typeface="Arial" panose="020B0604020202020204" pitchFamily="34" charset="0"/>
              <a:buChar char="–"/>
              <a:defRPr/>
            </a:pPr>
            <a:r>
              <a:rPr lang="en-US" sz="1400" kern="0" dirty="0">
                <a:solidFill>
                  <a:srgbClr val="3B3D3C"/>
                </a:solidFill>
                <a:latin typeface="+mn-lt"/>
                <a:ea typeface="ＭＳ Ｐゴシック"/>
              </a:rPr>
              <a:t>Guarantee Issue Amount of $50,000 (Newly Eligible)</a:t>
            </a:r>
          </a:p>
          <a:p>
            <a:pPr marL="465138" lvl="1" indent="-241300">
              <a:spcBef>
                <a:spcPts val="600"/>
              </a:spcBef>
              <a:buClr>
                <a:srgbClr val="194173"/>
              </a:buClr>
              <a:buFont typeface="Arial" panose="020B0604020202020204" pitchFamily="34" charset="0"/>
              <a:buChar char="–"/>
              <a:defRPr/>
            </a:pPr>
            <a:r>
              <a:rPr lang="en-US" sz="1400" kern="0" dirty="0">
                <a:solidFill>
                  <a:srgbClr val="3B3D3C"/>
                </a:solidFill>
                <a:latin typeface="+mn-lt"/>
                <a:ea typeface="ＭＳ Ｐゴシック"/>
              </a:rPr>
              <a:t>Evidence of Insurability will be required when making an election greater than $50,000 or for any amount if a late entrant</a:t>
            </a:r>
          </a:p>
          <a:p>
            <a:pPr marL="457200" lvl="1" indent="-457200">
              <a:spcBef>
                <a:spcPts val="600"/>
              </a:spcBef>
              <a:buNone/>
              <a:defRPr/>
            </a:pPr>
            <a:r>
              <a:rPr lang="en-US" sz="1400" b="1" kern="0" dirty="0">
                <a:solidFill>
                  <a:srgbClr val="194173"/>
                </a:solidFill>
                <a:latin typeface="+mn-lt"/>
                <a:ea typeface="ＭＳ Ｐゴシック"/>
              </a:rPr>
              <a:t>Dependent Child Benefit</a:t>
            </a:r>
          </a:p>
          <a:p>
            <a:pPr marL="401638" lvl="1" indent="-177800">
              <a:spcBef>
                <a:spcPts val="600"/>
              </a:spcBef>
              <a:buClr>
                <a:srgbClr val="194173"/>
              </a:buClr>
              <a:buFont typeface="Arial" panose="020B0604020202020204" pitchFamily="34" charset="0"/>
              <a:buChar char="–"/>
              <a:defRPr/>
            </a:pPr>
            <a:r>
              <a:rPr lang="en-US" sz="1400" kern="0" dirty="0">
                <a:solidFill>
                  <a:srgbClr val="3B3D3C"/>
                </a:solidFill>
                <a:latin typeface="+mn-lt"/>
                <a:ea typeface="ＭＳ Ｐゴシック"/>
              </a:rPr>
              <a:t>$1,000 for child(ren) from birth to 6 months</a:t>
            </a:r>
          </a:p>
          <a:p>
            <a:pPr marL="401638" lvl="1" indent="-177800">
              <a:spcBef>
                <a:spcPts val="600"/>
              </a:spcBef>
              <a:buClr>
                <a:srgbClr val="194173"/>
              </a:buClr>
              <a:buFont typeface="Arial" panose="020B0604020202020204" pitchFamily="34" charset="0"/>
              <a:buChar char="–"/>
              <a:defRPr/>
            </a:pPr>
            <a:r>
              <a:rPr lang="en-US" sz="1400" kern="0" dirty="0">
                <a:solidFill>
                  <a:srgbClr val="3B3D3C"/>
                </a:solidFill>
                <a:latin typeface="+mn-lt"/>
                <a:ea typeface="ＭＳ Ｐゴシック"/>
              </a:rPr>
              <a:t>$1,000 increments to $10,000 for child(ren) 6 months – to age 26</a:t>
            </a:r>
          </a:p>
          <a:p>
            <a:pPr marL="401638" lvl="1" indent="-177800">
              <a:spcBef>
                <a:spcPts val="600"/>
              </a:spcBef>
              <a:buClr>
                <a:srgbClr val="194173"/>
              </a:buClr>
              <a:buFont typeface="Arial" panose="020B0604020202020204" pitchFamily="34" charset="0"/>
              <a:buChar char="–"/>
              <a:defRPr/>
            </a:pPr>
            <a:r>
              <a:rPr lang="en-US" sz="1400" kern="0" dirty="0">
                <a:solidFill>
                  <a:srgbClr val="3B3D3C"/>
                </a:solidFill>
                <a:latin typeface="+mn-lt"/>
                <a:ea typeface="ＭＳ Ｐゴシック"/>
              </a:rPr>
              <a:t>Guarantee Issue Amount of $10,000</a:t>
            </a:r>
          </a:p>
          <a:p>
            <a:pPr marL="401638" lvl="1" indent="-177800">
              <a:spcBef>
                <a:spcPts val="600"/>
              </a:spcBef>
              <a:buClr>
                <a:srgbClr val="194173"/>
              </a:buClr>
              <a:buFont typeface="Arial" panose="020B0604020202020204" pitchFamily="34" charset="0"/>
              <a:buChar char="–"/>
              <a:defRPr/>
            </a:pPr>
            <a:endParaRPr lang="en-US" sz="1400" kern="0" dirty="0">
              <a:solidFill>
                <a:srgbClr val="3B3D3C"/>
              </a:solidFill>
              <a:latin typeface="+mn-lt"/>
              <a:ea typeface="ＭＳ Ｐゴシック"/>
            </a:endParaRPr>
          </a:p>
          <a:p>
            <a:pPr marL="223838" lvl="1" indent="0">
              <a:spcBef>
                <a:spcPts val="600"/>
              </a:spcBef>
              <a:buClr>
                <a:srgbClr val="194173"/>
              </a:buClr>
              <a:buNone/>
              <a:defRPr/>
            </a:pPr>
            <a:r>
              <a:rPr lang="en-US" sz="1400" b="1" kern="0" dirty="0">
                <a:solidFill>
                  <a:srgbClr val="3B3D3C"/>
                </a:solidFill>
                <a:latin typeface="+mn-lt"/>
                <a:ea typeface="ＭＳ Ｐゴシック"/>
              </a:rPr>
              <a:t>No eligible person may be covered more than once under the Policy.  If a person is covered as an Employee, he/she cannot be covered as a Spouse or Dependent child of another employee.  If both parents are covered as insured employees under the policy, only one may enroll for life insurance coverage on Dependent Child.</a:t>
            </a:r>
          </a:p>
          <a:p>
            <a:pPr marL="0" indent="0" algn="ctr">
              <a:spcBef>
                <a:spcPts val="600"/>
              </a:spcBef>
              <a:buNone/>
              <a:defRPr/>
            </a:pPr>
            <a:r>
              <a:rPr lang="en-US" sz="1600" b="1" kern="0" dirty="0">
                <a:solidFill>
                  <a:srgbClr val="FF0000"/>
                </a:solidFill>
                <a:latin typeface="+mn-lt"/>
                <a:ea typeface="ＭＳ Ｐゴシック"/>
              </a:rPr>
              <a:t>	</a:t>
            </a:r>
            <a:r>
              <a:rPr lang="en-US" sz="1600" kern="0" dirty="0">
                <a:solidFill>
                  <a:srgbClr val="3B3D3C"/>
                </a:solidFill>
                <a:latin typeface="+mn-lt"/>
                <a:ea typeface="ＭＳ Ｐゴシック"/>
              </a:rPr>
              <a:t>	</a:t>
            </a:r>
          </a:p>
        </p:txBody>
      </p:sp>
      <p:sp>
        <p:nvSpPr>
          <p:cNvPr id="9" name="TextBox 8">
            <a:extLst>
              <a:ext uri="{FF2B5EF4-FFF2-40B4-BE49-F238E27FC236}">
                <a16:creationId xmlns:a16="http://schemas.microsoft.com/office/drawing/2014/main" id="{F341E871-DBE7-4AE8-9657-060BA3095475}"/>
              </a:ext>
            </a:extLst>
          </p:cNvPr>
          <p:cNvSpPr txBox="1"/>
          <p:nvPr/>
        </p:nvSpPr>
        <p:spPr>
          <a:xfrm>
            <a:off x="1959253" y="5348503"/>
            <a:ext cx="8471088" cy="338554"/>
          </a:xfrm>
          <a:prstGeom prst="rect">
            <a:avLst/>
          </a:prstGeom>
          <a:noFill/>
        </p:spPr>
        <p:txBody>
          <a:bodyPr wrap="square" rtlCol="0">
            <a:spAutoFit/>
          </a:bodyPr>
          <a:lstStyle/>
          <a:p>
            <a:r>
              <a:rPr lang="en-US" sz="1600" b="1" dirty="0">
                <a:solidFill>
                  <a:srgbClr val="00A56A"/>
                </a:solidFill>
              </a:rPr>
              <a:t>Employee must be covered for Supplemental Life/AD&amp;D to insure dependents.</a:t>
            </a:r>
          </a:p>
        </p:txBody>
      </p:sp>
    </p:spTree>
    <p:extLst>
      <p:ext uri="{BB962C8B-B14F-4D97-AF65-F5344CB8AC3E}">
        <p14:creationId xmlns:p14="http://schemas.microsoft.com/office/powerpoint/2010/main" val="41355523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909763" y="233413"/>
            <a:ext cx="8266918" cy="612545"/>
          </a:xfrm>
        </p:spPr>
        <p:txBody>
          <a:bodyPr/>
          <a:lstStyle/>
          <a:p>
            <a:r>
              <a:rPr lang="en-US" sz="2400" dirty="0"/>
              <a:t>Income Protection – Blue Cross Blue Shield of OKLAHOMA</a:t>
            </a:r>
          </a:p>
        </p:txBody>
      </p:sp>
      <p:sp>
        <p:nvSpPr>
          <p:cNvPr id="5" name="Text Placeholder 4"/>
          <p:cNvSpPr>
            <a:spLocks noGrp="1"/>
          </p:cNvSpPr>
          <p:nvPr>
            <p:ph type="body" sz="quarter" idx="11"/>
          </p:nvPr>
        </p:nvSpPr>
        <p:spPr>
          <a:xfrm>
            <a:off x="1909764" y="1095259"/>
            <a:ext cx="4054475" cy="424543"/>
          </a:xfrm>
        </p:spPr>
        <p:txBody>
          <a:bodyPr/>
          <a:lstStyle/>
          <a:p>
            <a:r>
              <a:rPr lang="en-US" sz="2400" dirty="0"/>
              <a:t>Short Term Disability (STD)</a:t>
            </a:r>
          </a:p>
        </p:txBody>
      </p:sp>
      <p:sp>
        <p:nvSpPr>
          <p:cNvPr id="7" name="Content Placeholder 6"/>
          <p:cNvSpPr>
            <a:spLocks noGrp="1"/>
          </p:cNvSpPr>
          <p:nvPr>
            <p:ph sz="quarter" idx="13"/>
          </p:nvPr>
        </p:nvSpPr>
        <p:spPr>
          <a:xfrm>
            <a:off x="1991832" y="1585945"/>
            <a:ext cx="7741923" cy="1793107"/>
          </a:xfrm>
        </p:spPr>
        <p:txBody>
          <a:bodyPr/>
          <a:lstStyle/>
          <a:p>
            <a:pPr marL="0" indent="0">
              <a:spcBef>
                <a:spcPts val="600"/>
              </a:spcBef>
              <a:buNone/>
            </a:pPr>
            <a:r>
              <a:rPr lang="en-US" sz="1800" dirty="0">
                <a:ea typeface="MS PGothic" panose="020B0600070205080204" pitchFamily="34" charset="-128"/>
              </a:rPr>
              <a:t>Short Term Disability (STD) benefits are available for purchase on a voluntary basis.  You have three different plan options to choose from:</a:t>
            </a:r>
          </a:p>
          <a:p>
            <a:pPr marL="0" indent="0">
              <a:spcBef>
                <a:spcPts val="600"/>
              </a:spcBef>
              <a:buNone/>
            </a:pPr>
            <a:endParaRPr lang="en-US" sz="1800" dirty="0">
              <a:ea typeface="Times New Roman" panose="02020603050405020304" pitchFamily="18" charset="0"/>
            </a:endParaRPr>
          </a:p>
          <a:p>
            <a:pPr>
              <a:spcBef>
                <a:spcPts val="600"/>
              </a:spcBef>
              <a:buFont typeface="Symbol" panose="05050102010706020507" pitchFamily="18" charset="2"/>
              <a:buChar char=""/>
            </a:pPr>
            <a:r>
              <a:rPr lang="en-US" sz="1800" b="1" dirty="0">
                <a:ea typeface="MS PGothic" panose="020B0600070205080204" pitchFamily="34" charset="-128"/>
              </a:rPr>
              <a:t>40%</a:t>
            </a:r>
            <a:r>
              <a:rPr lang="en-US" sz="1800" dirty="0">
                <a:ea typeface="MS PGothic" panose="020B0600070205080204" pitchFamily="34" charset="-128"/>
              </a:rPr>
              <a:t> of your basic annual earnings to a maximum of </a:t>
            </a:r>
            <a:r>
              <a:rPr lang="en-US" sz="1800" b="1" dirty="0">
                <a:ea typeface="MS PGothic" panose="020B0600070205080204" pitchFamily="34" charset="-128"/>
              </a:rPr>
              <a:t>$750 </a:t>
            </a:r>
            <a:r>
              <a:rPr lang="en-US" sz="1800" dirty="0">
                <a:ea typeface="MS PGothic" panose="020B0600070205080204" pitchFamily="34" charset="-128"/>
              </a:rPr>
              <a:t>weekly</a:t>
            </a:r>
            <a:endParaRPr lang="en-US" sz="1800" dirty="0">
              <a:ea typeface="Times New Roman" panose="02020603050405020304" pitchFamily="18" charset="0"/>
            </a:endParaRPr>
          </a:p>
          <a:p>
            <a:pPr>
              <a:spcBef>
                <a:spcPts val="600"/>
              </a:spcBef>
              <a:buFont typeface="Symbol" panose="05050102010706020507" pitchFamily="18" charset="2"/>
              <a:buChar char=""/>
            </a:pPr>
            <a:r>
              <a:rPr lang="en-US" sz="1800" b="1" dirty="0">
                <a:ea typeface="MS PGothic" panose="020B0600070205080204" pitchFamily="34" charset="-128"/>
              </a:rPr>
              <a:t>50%</a:t>
            </a:r>
            <a:r>
              <a:rPr lang="en-US" sz="1800" dirty="0">
                <a:ea typeface="MS PGothic" panose="020B0600070205080204" pitchFamily="34" charset="-128"/>
              </a:rPr>
              <a:t> of your basic annual earnings to a maximum of </a:t>
            </a:r>
            <a:r>
              <a:rPr lang="en-US" sz="1800" b="1" dirty="0">
                <a:ea typeface="MS PGothic" panose="020B0600070205080204" pitchFamily="34" charset="-128"/>
              </a:rPr>
              <a:t>$1,000 </a:t>
            </a:r>
            <a:r>
              <a:rPr lang="en-US" sz="1800" dirty="0">
                <a:ea typeface="MS PGothic" panose="020B0600070205080204" pitchFamily="34" charset="-128"/>
              </a:rPr>
              <a:t>weekly</a:t>
            </a:r>
            <a:endParaRPr lang="en-US" sz="1800" dirty="0">
              <a:ea typeface="Times New Roman" panose="02020603050405020304" pitchFamily="18" charset="0"/>
            </a:endParaRPr>
          </a:p>
          <a:p>
            <a:pPr>
              <a:spcBef>
                <a:spcPts val="600"/>
              </a:spcBef>
              <a:buFont typeface="Symbol" panose="05050102010706020507" pitchFamily="18" charset="2"/>
              <a:buChar char=""/>
            </a:pPr>
            <a:r>
              <a:rPr lang="en-US" sz="1800" b="1" dirty="0">
                <a:ea typeface="MS PGothic" panose="020B0600070205080204" pitchFamily="34" charset="-128"/>
              </a:rPr>
              <a:t>60% </a:t>
            </a:r>
            <a:r>
              <a:rPr lang="en-US" sz="1800" dirty="0">
                <a:ea typeface="MS PGothic" panose="020B0600070205080204" pitchFamily="34" charset="-128"/>
              </a:rPr>
              <a:t>of your basic annual earnings to a maximum of </a:t>
            </a:r>
            <a:r>
              <a:rPr lang="en-US" sz="1800" b="1" dirty="0">
                <a:ea typeface="MS PGothic" panose="020B0600070205080204" pitchFamily="34" charset="-128"/>
              </a:rPr>
              <a:t>$1,250 </a:t>
            </a:r>
            <a:r>
              <a:rPr lang="en-US" sz="1800" dirty="0">
                <a:ea typeface="MS PGothic" panose="020B0600070205080204" pitchFamily="34" charset="-128"/>
              </a:rPr>
              <a:t>weekly</a:t>
            </a:r>
          </a:p>
          <a:p>
            <a:pPr marL="0" indent="0">
              <a:spcBef>
                <a:spcPts val="600"/>
              </a:spcBef>
              <a:buNone/>
            </a:pPr>
            <a:endParaRPr lang="en-US" sz="1800" dirty="0"/>
          </a:p>
          <a:p>
            <a:pPr marL="0" indent="0">
              <a:spcBef>
                <a:spcPts val="600"/>
              </a:spcBef>
              <a:buNone/>
            </a:pPr>
            <a:r>
              <a:rPr lang="en-US" sz="1800" b="1" dirty="0"/>
              <a:t>Minimum Benefit: </a:t>
            </a:r>
            <a:r>
              <a:rPr lang="en-US" sz="1800" dirty="0"/>
              <a:t>$25 weekly</a:t>
            </a:r>
          </a:p>
          <a:p>
            <a:pPr marL="0" indent="0">
              <a:spcBef>
                <a:spcPts val="600"/>
              </a:spcBef>
              <a:buNone/>
            </a:pPr>
            <a:r>
              <a:rPr lang="en-US" sz="1800" b="1" dirty="0"/>
              <a:t>Elimination period</a:t>
            </a:r>
            <a:r>
              <a:rPr lang="en-US" sz="1800" dirty="0"/>
              <a:t>: 7 days for injury/sickness</a:t>
            </a:r>
          </a:p>
          <a:p>
            <a:pPr marL="0" indent="0">
              <a:spcBef>
                <a:spcPts val="600"/>
              </a:spcBef>
              <a:buNone/>
            </a:pPr>
            <a:r>
              <a:rPr lang="en-US" sz="1800" b="1" dirty="0"/>
              <a:t>Benefits begin: </a:t>
            </a:r>
            <a:r>
              <a:rPr lang="en-US" sz="1800" dirty="0"/>
              <a:t>the 8</a:t>
            </a:r>
            <a:r>
              <a:rPr lang="en-US" sz="1800" baseline="30000" dirty="0"/>
              <a:t>th</a:t>
            </a:r>
            <a:r>
              <a:rPr lang="en-US" sz="1800" dirty="0"/>
              <a:t> day of disability</a:t>
            </a:r>
          </a:p>
          <a:p>
            <a:pPr marL="0" indent="0">
              <a:spcBef>
                <a:spcPts val="600"/>
              </a:spcBef>
              <a:buNone/>
            </a:pPr>
            <a:r>
              <a:rPr lang="en-US" sz="1800" b="1" dirty="0"/>
              <a:t>Maximum benefit duration: </a:t>
            </a:r>
            <a:r>
              <a:rPr lang="en-US" sz="1800" dirty="0"/>
              <a:t>26 weeks</a:t>
            </a:r>
          </a:p>
          <a:p>
            <a:pPr>
              <a:spcBef>
                <a:spcPts val="600"/>
              </a:spcBef>
              <a:buFont typeface="Symbol" panose="05050102010706020507" pitchFamily="18" charset="2"/>
              <a:buChar char=""/>
            </a:pPr>
            <a:endParaRPr lang="en-US" sz="1800" dirty="0">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D0E93354-3456-4D02-8871-17617AD28ADC}"/>
              </a:ext>
            </a:extLst>
          </p:cNvPr>
          <p:cNvSpPr txBox="1"/>
          <p:nvPr/>
        </p:nvSpPr>
        <p:spPr>
          <a:xfrm>
            <a:off x="1991832" y="5782893"/>
            <a:ext cx="7768593" cy="276999"/>
          </a:xfrm>
          <a:prstGeom prst="rect">
            <a:avLst/>
          </a:prstGeom>
          <a:noFill/>
        </p:spPr>
        <p:txBody>
          <a:bodyPr wrap="square" rtlCol="0">
            <a:spAutoFit/>
          </a:bodyPr>
          <a:lstStyle/>
          <a:p>
            <a:pPr fontAlgn="base"/>
            <a:r>
              <a:rPr lang="en-US" sz="1200" dirty="0">
                <a:solidFill>
                  <a:srgbClr val="194173"/>
                </a:solidFill>
              </a:rPr>
              <a:t>Certain exclusions, along with pre‑existing condition limitations, may apply.  See your plan document for details.</a:t>
            </a:r>
          </a:p>
        </p:txBody>
      </p:sp>
      <p:pic>
        <p:nvPicPr>
          <p:cNvPr id="4" name="Picture 3">
            <a:extLst>
              <a:ext uri="{FF2B5EF4-FFF2-40B4-BE49-F238E27FC236}">
                <a16:creationId xmlns:a16="http://schemas.microsoft.com/office/drawing/2014/main" id="{73E83E3C-E105-4A19-A4E9-83D064888D8A}"/>
              </a:ext>
            </a:extLst>
          </p:cNvPr>
          <p:cNvPicPr>
            <a:picLocks noChangeAspect="1"/>
          </p:cNvPicPr>
          <p:nvPr/>
        </p:nvPicPr>
        <p:blipFill>
          <a:blip r:embed="rId2"/>
          <a:stretch>
            <a:fillRect/>
          </a:stretch>
        </p:blipFill>
        <p:spPr>
          <a:xfrm>
            <a:off x="7017224" y="3778411"/>
            <a:ext cx="2743200" cy="1831900"/>
          </a:xfrm>
          <a:prstGeom prst="rect">
            <a:avLst/>
          </a:prstGeom>
          <a:ln>
            <a:solidFill>
              <a:schemeClr val="bg1">
                <a:lumMod val="85000"/>
              </a:schemeClr>
            </a:solidFill>
          </a:ln>
        </p:spPr>
      </p:pic>
    </p:spTree>
    <p:extLst>
      <p:ext uri="{BB962C8B-B14F-4D97-AF65-F5344CB8AC3E}">
        <p14:creationId xmlns:p14="http://schemas.microsoft.com/office/powerpoint/2010/main" val="23632072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909763" y="233413"/>
            <a:ext cx="8034906" cy="612545"/>
          </a:xfrm>
        </p:spPr>
        <p:txBody>
          <a:bodyPr/>
          <a:lstStyle/>
          <a:p>
            <a:r>
              <a:rPr lang="en-US" sz="2400" dirty="0"/>
              <a:t>Income Protection – Blue Cross Blue Shield of OKLAHOMA</a:t>
            </a:r>
          </a:p>
        </p:txBody>
      </p:sp>
      <p:sp>
        <p:nvSpPr>
          <p:cNvPr id="5" name="Text Placeholder 4"/>
          <p:cNvSpPr>
            <a:spLocks noGrp="1"/>
          </p:cNvSpPr>
          <p:nvPr>
            <p:ph type="body" sz="quarter" idx="11"/>
          </p:nvPr>
        </p:nvSpPr>
        <p:spPr>
          <a:xfrm>
            <a:off x="1990880" y="1097234"/>
            <a:ext cx="4054475" cy="424543"/>
          </a:xfrm>
        </p:spPr>
        <p:txBody>
          <a:bodyPr/>
          <a:lstStyle/>
          <a:p>
            <a:r>
              <a:rPr lang="en-US" sz="2400" dirty="0"/>
              <a:t>Long Term Disability (LTD)</a:t>
            </a:r>
          </a:p>
        </p:txBody>
      </p:sp>
      <p:sp>
        <p:nvSpPr>
          <p:cNvPr id="7" name="Content Placeholder 6"/>
          <p:cNvSpPr>
            <a:spLocks noGrp="1"/>
          </p:cNvSpPr>
          <p:nvPr>
            <p:ph sz="quarter" idx="13"/>
          </p:nvPr>
        </p:nvSpPr>
        <p:spPr>
          <a:xfrm>
            <a:off x="1991832" y="1521776"/>
            <a:ext cx="7741923" cy="3451278"/>
          </a:xfrm>
        </p:spPr>
        <p:txBody>
          <a:bodyPr/>
          <a:lstStyle/>
          <a:p>
            <a:pPr marL="0" indent="0">
              <a:spcBef>
                <a:spcPts val="600"/>
              </a:spcBef>
              <a:buNone/>
            </a:pPr>
            <a:r>
              <a:rPr lang="en-US" sz="1800" dirty="0">
                <a:ea typeface="MS PGothic" panose="020B0600070205080204" pitchFamily="34" charset="-128"/>
              </a:rPr>
              <a:t>Long Term Disability (LTD) benefits are available for purchase on a voluntary basis.  You have three different plan options to choose from:</a:t>
            </a:r>
          </a:p>
          <a:p>
            <a:pPr marL="0" indent="0">
              <a:spcBef>
                <a:spcPts val="600"/>
              </a:spcBef>
              <a:buNone/>
            </a:pPr>
            <a:endParaRPr lang="en-US" sz="1800" dirty="0">
              <a:ea typeface="MS PGothic" panose="020B0600070205080204" pitchFamily="34" charset="-128"/>
            </a:endParaRPr>
          </a:p>
          <a:p>
            <a:pPr>
              <a:spcBef>
                <a:spcPts val="600"/>
              </a:spcBef>
              <a:buFont typeface="Symbol" panose="05050102010706020507" pitchFamily="18" charset="2"/>
              <a:buChar char=""/>
            </a:pPr>
            <a:r>
              <a:rPr lang="en-US" sz="1800" b="1" dirty="0">
                <a:ea typeface="MS PGothic" panose="020B0600070205080204" pitchFamily="34" charset="-128"/>
              </a:rPr>
              <a:t>40%</a:t>
            </a:r>
            <a:r>
              <a:rPr lang="en-US" sz="1800" dirty="0">
                <a:ea typeface="MS PGothic" panose="020B0600070205080204" pitchFamily="34" charset="-128"/>
              </a:rPr>
              <a:t> of your basic annual earnings to a maximum of </a:t>
            </a:r>
            <a:r>
              <a:rPr lang="en-US" sz="1800" b="1" dirty="0">
                <a:ea typeface="MS PGothic" panose="020B0600070205080204" pitchFamily="34" charset="-128"/>
              </a:rPr>
              <a:t>$10,000 </a:t>
            </a:r>
            <a:r>
              <a:rPr lang="en-US" sz="1800" dirty="0">
                <a:ea typeface="MS PGothic" panose="020B0600070205080204" pitchFamily="34" charset="-128"/>
              </a:rPr>
              <a:t>monthly</a:t>
            </a:r>
          </a:p>
          <a:p>
            <a:pPr>
              <a:spcBef>
                <a:spcPts val="600"/>
              </a:spcBef>
              <a:buFont typeface="Symbol" panose="05050102010706020507" pitchFamily="18" charset="2"/>
              <a:buChar char=""/>
            </a:pPr>
            <a:r>
              <a:rPr lang="en-US" sz="1800" b="1" dirty="0">
                <a:ea typeface="MS PGothic" panose="020B0600070205080204" pitchFamily="34" charset="-128"/>
              </a:rPr>
              <a:t>50%</a:t>
            </a:r>
            <a:r>
              <a:rPr lang="en-US" sz="1800" dirty="0">
                <a:ea typeface="MS PGothic" panose="020B0600070205080204" pitchFamily="34" charset="-128"/>
              </a:rPr>
              <a:t> of your basic annual earnings to a maximum of </a:t>
            </a:r>
            <a:r>
              <a:rPr lang="en-US" sz="1800" b="1" dirty="0">
                <a:ea typeface="MS PGothic" panose="020B0600070205080204" pitchFamily="34" charset="-128"/>
              </a:rPr>
              <a:t>$10,000 </a:t>
            </a:r>
            <a:r>
              <a:rPr lang="en-US" sz="1800" dirty="0">
                <a:ea typeface="MS PGothic" panose="020B0600070205080204" pitchFamily="34" charset="-128"/>
              </a:rPr>
              <a:t>monthly</a:t>
            </a:r>
          </a:p>
          <a:p>
            <a:pPr>
              <a:spcBef>
                <a:spcPts val="600"/>
              </a:spcBef>
              <a:buFont typeface="Symbol" panose="05050102010706020507" pitchFamily="18" charset="2"/>
              <a:buChar char=""/>
            </a:pPr>
            <a:r>
              <a:rPr lang="en-US" sz="1800" b="1" dirty="0">
                <a:ea typeface="MS PGothic" panose="020B0600070205080204" pitchFamily="34" charset="-128"/>
              </a:rPr>
              <a:t>60%</a:t>
            </a:r>
            <a:r>
              <a:rPr lang="en-US" sz="1800" dirty="0">
                <a:ea typeface="MS PGothic" panose="020B0600070205080204" pitchFamily="34" charset="-128"/>
              </a:rPr>
              <a:t> of your basic annual earnings to a maximum of </a:t>
            </a:r>
            <a:r>
              <a:rPr lang="en-US" sz="1800" b="1" dirty="0">
                <a:ea typeface="MS PGothic" panose="020B0600070205080204" pitchFamily="34" charset="-128"/>
              </a:rPr>
              <a:t>$10,000 </a:t>
            </a:r>
            <a:r>
              <a:rPr lang="en-US" sz="1800" dirty="0">
                <a:ea typeface="MS PGothic" panose="020B0600070205080204" pitchFamily="34" charset="-128"/>
              </a:rPr>
              <a:t>monthly</a:t>
            </a:r>
          </a:p>
          <a:p>
            <a:pPr>
              <a:spcBef>
                <a:spcPts val="600"/>
              </a:spcBef>
              <a:buFont typeface="Symbol" panose="05050102010706020507" pitchFamily="18" charset="2"/>
              <a:buChar char=""/>
            </a:pPr>
            <a:endParaRPr lang="en-US" sz="1800" dirty="0">
              <a:ea typeface="MS PGothic" panose="020B0600070205080204" pitchFamily="34" charset="-128"/>
            </a:endParaRPr>
          </a:p>
          <a:p>
            <a:pPr marL="0" indent="0">
              <a:spcBef>
                <a:spcPts val="600"/>
              </a:spcBef>
              <a:buNone/>
            </a:pPr>
            <a:r>
              <a:rPr lang="en-US" sz="1800" b="1" dirty="0"/>
              <a:t>Minimum Benefit: </a:t>
            </a:r>
            <a:r>
              <a:rPr lang="en-US" sz="1800" dirty="0"/>
              <a:t>$100 monthly</a:t>
            </a:r>
          </a:p>
          <a:p>
            <a:pPr marL="0" indent="0">
              <a:spcBef>
                <a:spcPts val="600"/>
              </a:spcBef>
              <a:buNone/>
            </a:pPr>
            <a:r>
              <a:rPr lang="en-US" sz="1800" b="1" dirty="0"/>
              <a:t>Elimination period: </a:t>
            </a:r>
            <a:r>
              <a:rPr lang="en-US" sz="1800" dirty="0"/>
              <a:t>180 days</a:t>
            </a:r>
          </a:p>
          <a:p>
            <a:pPr marL="0" indent="0">
              <a:spcBef>
                <a:spcPts val="600"/>
              </a:spcBef>
              <a:buNone/>
            </a:pPr>
            <a:r>
              <a:rPr lang="en-US" sz="1800" b="1" dirty="0"/>
              <a:t>Maximum Benefit Duration:</a:t>
            </a:r>
            <a:r>
              <a:rPr lang="en-US" sz="1800" dirty="0"/>
              <a:t> Payments will last for as long as you are disabled or until you reach your Social Security Normal Retirement Age, whichever is sooner</a:t>
            </a:r>
          </a:p>
          <a:p>
            <a:pPr marL="0" indent="0">
              <a:spcBef>
                <a:spcPts val="600"/>
              </a:spcBef>
              <a:spcAft>
                <a:spcPts val="0"/>
              </a:spcAft>
              <a:buNone/>
            </a:pPr>
            <a:endParaRPr lang="en-US" sz="1800" dirty="0">
              <a:ea typeface="Times New Roman" panose="02020603050405020304" pitchFamily="18" charset="0"/>
            </a:endParaRPr>
          </a:p>
        </p:txBody>
      </p:sp>
      <p:sp>
        <p:nvSpPr>
          <p:cNvPr id="6" name="TextBox 5">
            <a:extLst>
              <a:ext uri="{FF2B5EF4-FFF2-40B4-BE49-F238E27FC236}">
                <a16:creationId xmlns:a16="http://schemas.microsoft.com/office/drawing/2014/main" id="{CF9027EE-1497-4425-9508-183586F8BFDE}"/>
              </a:ext>
            </a:extLst>
          </p:cNvPr>
          <p:cNvSpPr txBox="1"/>
          <p:nvPr/>
        </p:nvSpPr>
        <p:spPr>
          <a:xfrm>
            <a:off x="1909763" y="5648874"/>
            <a:ext cx="8034906" cy="1015663"/>
          </a:xfrm>
          <a:prstGeom prst="rect">
            <a:avLst/>
          </a:prstGeom>
          <a:noFill/>
        </p:spPr>
        <p:txBody>
          <a:bodyPr wrap="square" rtlCol="0">
            <a:spAutoFit/>
          </a:bodyPr>
          <a:lstStyle/>
          <a:p>
            <a:pPr marL="223838" indent="-223838">
              <a:buFont typeface="Courier New" panose="02070309020205020404" pitchFamily="49" charset="0"/>
              <a:buChar char="o"/>
            </a:pPr>
            <a:r>
              <a:rPr lang="en-US" sz="1200" dirty="0">
                <a:solidFill>
                  <a:srgbClr val="194173"/>
                </a:solidFill>
              </a:rPr>
              <a:t>Evidence of Insurability is required if you do not elect LTD coverage when initially eligible.</a:t>
            </a:r>
          </a:p>
          <a:p>
            <a:pPr marL="223838" indent="-223838">
              <a:buFont typeface="Courier New" panose="02070309020205020404" pitchFamily="49" charset="0"/>
              <a:buChar char="o"/>
            </a:pPr>
            <a:r>
              <a:rPr lang="en-US" sz="1200" dirty="0">
                <a:solidFill>
                  <a:srgbClr val="194173"/>
                </a:solidFill>
              </a:rPr>
              <a:t>Benefit may be reduced by other sources of income and disability earnings.</a:t>
            </a:r>
          </a:p>
          <a:p>
            <a:pPr marL="223838" indent="-223838">
              <a:buFont typeface="Courier New" panose="02070309020205020404" pitchFamily="49" charset="0"/>
              <a:buChar char="o"/>
            </a:pPr>
            <a:r>
              <a:rPr lang="en-US" sz="1200" dirty="0">
                <a:solidFill>
                  <a:srgbClr val="194173"/>
                </a:solidFill>
              </a:rPr>
              <a:t>Certain exclusions, along with pre‑existing condition limitations, may apply.  See your plan document for details.</a:t>
            </a:r>
          </a:p>
          <a:p>
            <a:pPr fontAlgn="base"/>
            <a:endParaRPr lang="en-US" sz="1200" dirty="0">
              <a:solidFill>
                <a:srgbClr val="194173"/>
              </a:solidFill>
            </a:endParaRPr>
          </a:p>
          <a:p>
            <a:pPr fontAlgn="base"/>
            <a:endParaRPr lang="en-US" sz="1200" dirty="0">
              <a:solidFill>
                <a:srgbClr val="194173"/>
              </a:solidFill>
            </a:endParaRPr>
          </a:p>
        </p:txBody>
      </p:sp>
    </p:spTree>
    <p:extLst>
      <p:ext uri="{BB962C8B-B14F-4D97-AF65-F5344CB8AC3E}">
        <p14:creationId xmlns:p14="http://schemas.microsoft.com/office/powerpoint/2010/main" val="6353824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509CDF-DB12-4B25-A0ED-871C667702AC}"/>
              </a:ext>
            </a:extLst>
          </p:cNvPr>
          <p:cNvSpPr>
            <a:spLocks noGrp="1"/>
          </p:cNvSpPr>
          <p:nvPr>
            <p:ph type="body" sz="quarter" idx="11"/>
          </p:nvPr>
        </p:nvSpPr>
        <p:spPr>
          <a:xfrm>
            <a:off x="1955325" y="939804"/>
            <a:ext cx="7650798" cy="760800"/>
          </a:xfrm>
        </p:spPr>
        <p:txBody>
          <a:bodyPr/>
          <a:lstStyle/>
          <a:p>
            <a:r>
              <a:rPr lang="en-US" dirty="0"/>
              <a:t>City of Tulsa offers several ways for you to supplement your medical plan coverage and help cover unexpected expenses. </a:t>
            </a:r>
          </a:p>
        </p:txBody>
      </p:sp>
      <p:sp>
        <p:nvSpPr>
          <p:cNvPr id="5" name="Content Placeholder 4">
            <a:extLst>
              <a:ext uri="{FF2B5EF4-FFF2-40B4-BE49-F238E27FC236}">
                <a16:creationId xmlns:a16="http://schemas.microsoft.com/office/drawing/2014/main" id="{A3F5529E-7A2B-42DA-A273-96A979A1D31B}"/>
              </a:ext>
            </a:extLst>
          </p:cNvPr>
          <p:cNvSpPr>
            <a:spLocks noGrp="1"/>
          </p:cNvSpPr>
          <p:nvPr>
            <p:ph sz="quarter" idx="4294967295"/>
          </p:nvPr>
        </p:nvSpPr>
        <p:spPr>
          <a:xfrm>
            <a:off x="2041525" y="2194090"/>
            <a:ext cx="7670800" cy="850464"/>
          </a:xfrm>
          <a:prstGeom prst="rect">
            <a:avLst/>
          </a:prstGeom>
        </p:spPr>
        <p:txBody>
          <a:bodyPr/>
          <a:lstStyle/>
          <a:p>
            <a:pPr>
              <a:buSzPct val="100000"/>
              <a:buFont typeface="Arial" panose="020B0604020202020204" pitchFamily="34" charset="0"/>
              <a:buChar char="–"/>
            </a:pPr>
            <a:r>
              <a:rPr lang="en-US" sz="1600" dirty="0"/>
              <a:t>Provides benefits for you and your covered family members if you have expenses related to an accidental injury. Can help you pay deductibles, copays and even typical day-to-day expenses such as a mortgage or car payment.</a:t>
            </a:r>
          </a:p>
        </p:txBody>
      </p:sp>
      <p:sp>
        <p:nvSpPr>
          <p:cNvPr id="8" name="Text Placeholder 3">
            <a:extLst>
              <a:ext uri="{FF2B5EF4-FFF2-40B4-BE49-F238E27FC236}">
                <a16:creationId xmlns:a16="http://schemas.microsoft.com/office/drawing/2014/main" id="{C46EFF5C-3534-42B0-9EB0-EB98B8A59738}"/>
              </a:ext>
            </a:extLst>
          </p:cNvPr>
          <p:cNvSpPr txBox="1">
            <a:spLocks/>
          </p:cNvSpPr>
          <p:nvPr/>
        </p:nvSpPr>
        <p:spPr>
          <a:xfrm>
            <a:off x="2041526" y="1743576"/>
            <a:ext cx="4054475" cy="415932"/>
          </a:xfrm>
          <a:prstGeom prst="rect">
            <a:avLst/>
          </a:prstGeom>
        </p:spPr>
        <p:txBody>
          <a:bodyPr vert="horz"/>
          <a:lstStyle>
            <a:lvl1pPr marL="0" indent="0" algn="l" defTabSz="457200" rtl="0" eaLnBrk="1" latinLnBrk="0" hangingPunct="1">
              <a:spcBef>
                <a:spcPct val="20000"/>
              </a:spcBef>
              <a:buClr>
                <a:schemeClr val="accent1"/>
              </a:buClr>
              <a:buFontTx/>
              <a:buNone/>
              <a:defRPr sz="2000" b="0" kern="1200">
                <a:solidFill>
                  <a:schemeClr val="accent3"/>
                </a:solidFill>
                <a:latin typeface="+mn-lt"/>
                <a:ea typeface="+mn-ea"/>
                <a:cs typeface="+mn-cs"/>
              </a:defRPr>
            </a:lvl1pPr>
            <a:lvl2pPr marL="742950" indent="-285750" algn="l" defTabSz="457200" rtl="0" eaLnBrk="1" latinLnBrk="0" hangingPunct="1">
              <a:spcBef>
                <a:spcPct val="20000"/>
              </a:spcBef>
              <a:buClr>
                <a:schemeClr val="accent2"/>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3"/>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2"/>
              </a:buClr>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rgbClr val="194173"/>
                </a:solidFill>
              </a:rPr>
              <a:t>Accident Coverage - Voya</a:t>
            </a:r>
          </a:p>
        </p:txBody>
      </p:sp>
      <p:sp>
        <p:nvSpPr>
          <p:cNvPr id="9" name="Text Placeholder 3">
            <a:extLst>
              <a:ext uri="{FF2B5EF4-FFF2-40B4-BE49-F238E27FC236}">
                <a16:creationId xmlns:a16="http://schemas.microsoft.com/office/drawing/2014/main" id="{6C5C29EC-F439-4F6A-BE88-96B220537A3B}"/>
              </a:ext>
            </a:extLst>
          </p:cNvPr>
          <p:cNvSpPr txBox="1">
            <a:spLocks/>
          </p:cNvSpPr>
          <p:nvPr/>
        </p:nvSpPr>
        <p:spPr>
          <a:xfrm>
            <a:off x="2041526" y="3141070"/>
            <a:ext cx="4054475" cy="415932"/>
          </a:xfrm>
          <a:prstGeom prst="rect">
            <a:avLst/>
          </a:prstGeom>
        </p:spPr>
        <p:txBody>
          <a:bodyPr vert="horz"/>
          <a:lstStyle>
            <a:lvl1pPr marL="0" indent="0" algn="l" defTabSz="457200" rtl="0" eaLnBrk="1" latinLnBrk="0" hangingPunct="1">
              <a:spcBef>
                <a:spcPct val="20000"/>
              </a:spcBef>
              <a:buClr>
                <a:schemeClr val="accent1"/>
              </a:buClr>
              <a:buFontTx/>
              <a:buNone/>
              <a:defRPr sz="2000" b="0" kern="1200">
                <a:solidFill>
                  <a:schemeClr val="accent3"/>
                </a:solidFill>
                <a:latin typeface="+mn-lt"/>
                <a:ea typeface="+mn-ea"/>
                <a:cs typeface="+mn-cs"/>
              </a:defRPr>
            </a:lvl1pPr>
            <a:lvl2pPr marL="742950" indent="-285750" algn="l" defTabSz="457200" rtl="0" eaLnBrk="1" latinLnBrk="0" hangingPunct="1">
              <a:spcBef>
                <a:spcPct val="20000"/>
              </a:spcBef>
              <a:buClr>
                <a:schemeClr val="accent2"/>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3"/>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2"/>
              </a:buClr>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rgbClr val="194173"/>
                </a:solidFill>
              </a:rPr>
              <a:t>Critical Illness Coverage - Voya</a:t>
            </a:r>
          </a:p>
        </p:txBody>
      </p:sp>
      <p:sp>
        <p:nvSpPr>
          <p:cNvPr id="10" name="Content Placeholder 4">
            <a:extLst>
              <a:ext uri="{FF2B5EF4-FFF2-40B4-BE49-F238E27FC236}">
                <a16:creationId xmlns:a16="http://schemas.microsoft.com/office/drawing/2014/main" id="{6EA1FE88-2CC6-4ACF-9FAE-A87D26CC62FD}"/>
              </a:ext>
            </a:extLst>
          </p:cNvPr>
          <p:cNvSpPr txBox="1">
            <a:spLocks/>
          </p:cNvSpPr>
          <p:nvPr/>
        </p:nvSpPr>
        <p:spPr>
          <a:xfrm>
            <a:off x="1981200" y="3591584"/>
            <a:ext cx="8005665" cy="850463"/>
          </a:xfrm>
          <a:prstGeom prst="rect">
            <a:avLst/>
          </a:prstGeom>
        </p:spPr>
        <p:txBody>
          <a:bodyPr vert="horz"/>
          <a:lstStyle>
            <a:lvl1pPr marL="342900" indent="-342900" algn="l" defTabSz="457200" rtl="0" eaLnBrk="1" latinLnBrk="0" hangingPunct="1">
              <a:spcBef>
                <a:spcPct val="20000"/>
              </a:spcBef>
              <a:buClr>
                <a:schemeClr val="accent2"/>
              </a:buClr>
              <a:buFont typeface="Arial"/>
              <a:buChar char="•"/>
              <a:defRPr sz="1600" kern="1200">
                <a:solidFill>
                  <a:schemeClr val="tx1"/>
                </a:solidFill>
                <a:latin typeface="+mn-lt"/>
                <a:ea typeface="+mn-ea"/>
                <a:cs typeface="+mn-cs"/>
              </a:defRPr>
            </a:lvl1pPr>
            <a:lvl2pPr marL="742950" indent="-285750" algn="l" defTabSz="457200" rtl="0" eaLnBrk="1" latinLnBrk="0" hangingPunct="1">
              <a:spcBef>
                <a:spcPct val="20000"/>
              </a:spcBef>
              <a:buClr>
                <a:schemeClr val="accent2"/>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3"/>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2"/>
              </a:buClr>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1"/>
              </a:buClr>
              <a:buSzPct val="100000"/>
              <a:buFont typeface="Arial" panose="020B0604020202020204" pitchFamily="34" charset="0"/>
              <a:buChar char="–"/>
            </a:pPr>
            <a:r>
              <a:rPr lang="en-US" dirty="0"/>
              <a:t>Pays a lump-sum benefit if you are diagnosed with a covered condition. Can help pay for expenses not covered by your medical plan like lost wages, child care, travel, home health care costs or any of your regular household expenses.</a:t>
            </a:r>
          </a:p>
        </p:txBody>
      </p:sp>
      <p:sp>
        <p:nvSpPr>
          <p:cNvPr id="11" name="Text Placeholder 3">
            <a:extLst>
              <a:ext uri="{FF2B5EF4-FFF2-40B4-BE49-F238E27FC236}">
                <a16:creationId xmlns:a16="http://schemas.microsoft.com/office/drawing/2014/main" id="{BB081D7E-475B-4D86-A9F5-EA6E43A39FE6}"/>
              </a:ext>
            </a:extLst>
          </p:cNvPr>
          <p:cNvSpPr txBox="1">
            <a:spLocks/>
          </p:cNvSpPr>
          <p:nvPr/>
        </p:nvSpPr>
        <p:spPr>
          <a:xfrm>
            <a:off x="1981199" y="4533153"/>
            <a:ext cx="6456948" cy="415932"/>
          </a:xfrm>
          <a:prstGeom prst="rect">
            <a:avLst/>
          </a:prstGeom>
        </p:spPr>
        <p:txBody>
          <a:bodyPr vert="horz"/>
          <a:lstStyle>
            <a:lvl1pPr marL="0" indent="0" algn="l" defTabSz="457200" rtl="0" eaLnBrk="1" latinLnBrk="0" hangingPunct="1">
              <a:spcBef>
                <a:spcPct val="20000"/>
              </a:spcBef>
              <a:buClr>
                <a:schemeClr val="accent1"/>
              </a:buClr>
              <a:buFontTx/>
              <a:buNone/>
              <a:defRPr sz="2000" b="0" kern="1200">
                <a:solidFill>
                  <a:schemeClr val="accent3"/>
                </a:solidFill>
                <a:latin typeface="+mn-lt"/>
                <a:ea typeface="+mn-ea"/>
                <a:cs typeface="+mn-cs"/>
              </a:defRPr>
            </a:lvl1pPr>
            <a:lvl2pPr marL="742950" indent="-285750" algn="l" defTabSz="457200" rtl="0" eaLnBrk="1" latinLnBrk="0" hangingPunct="1">
              <a:spcBef>
                <a:spcPct val="20000"/>
              </a:spcBef>
              <a:buClr>
                <a:schemeClr val="accent2"/>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3"/>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2"/>
              </a:buClr>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rgbClr val="194173"/>
                </a:solidFill>
              </a:rPr>
              <a:t>Hospital Indemnity Coverage – Voya</a:t>
            </a:r>
            <a:endParaRPr lang="en-US" b="1" dirty="0">
              <a:solidFill>
                <a:srgbClr val="FF0000"/>
              </a:solidFill>
            </a:endParaRPr>
          </a:p>
        </p:txBody>
      </p:sp>
      <p:sp>
        <p:nvSpPr>
          <p:cNvPr id="12" name="Content Placeholder 4">
            <a:extLst>
              <a:ext uri="{FF2B5EF4-FFF2-40B4-BE49-F238E27FC236}">
                <a16:creationId xmlns:a16="http://schemas.microsoft.com/office/drawing/2014/main" id="{4CD2E164-9849-416C-9757-9111D63BB1CB}"/>
              </a:ext>
            </a:extLst>
          </p:cNvPr>
          <p:cNvSpPr txBox="1">
            <a:spLocks/>
          </p:cNvSpPr>
          <p:nvPr/>
        </p:nvSpPr>
        <p:spPr>
          <a:xfrm>
            <a:off x="1981200" y="4949086"/>
            <a:ext cx="7670800" cy="1129373"/>
          </a:xfrm>
          <a:prstGeom prst="rect">
            <a:avLst/>
          </a:prstGeom>
        </p:spPr>
        <p:txBody>
          <a:bodyPr vert="horz"/>
          <a:lstStyle>
            <a:lvl1pPr marL="342900" indent="-342900" algn="l" defTabSz="457200" rtl="0" eaLnBrk="1" latinLnBrk="0" hangingPunct="1">
              <a:spcBef>
                <a:spcPct val="20000"/>
              </a:spcBef>
              <a:buClr>
                <a:schemeClr val="accent2"/>
              </a:buClr>
              <a:buFont typeface="Arial"/>
              <a:buChar char="•"/>
              <a:defRPr sz="1600" kern="1200">
                <a:solidFill>
                  <a:schemeClr val="tx1"/>
                </a:solidFill>
                <a:latin typeface="+mn-lt"/>
                <a:ea typeface="+mn-ea"/>
                <a:cs typeface="+mn-cs"/>
              </a:defRPr>
            </a:lvl1pPr>
            <a:lvl2pPr marL="742950" indent="-285750" algn="l" defTabSz="457200" rtl="0" eaLnBrk="1" latinLnBrk="0" hangingPunct="1">
              <a:spcBef>
                <a:spcPct val="20000"/>
              </a:spcBef>
              <a:buClr>
                <a:schemeClr val="accent2"/>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3"/>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2"/>
              </a:buClr>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1"/>
              </a:buClr>
              <a:buSzPct val="100000"/>
              <a:buFont typeface="Arial" panose="020B0604020202020204" pitchFamily="34" charset="0"/>
              <a:buChar char="–"/>
            </a:pPr>
            <a:r>
              <a:rPr lang="en-US" dirty="0"/>
              <a:t>Pays cash benefits directly to you if you have a covered stay in a hospital or critical care unit. Can help pay for your medical expenses such as deductibles and copays, travel cost, food and lodging or everyday expenses such as groceries and utilities.</a:t>
            </a:r>
          </a:p>
        </p:txBody>
      </p:sp>
      <p:sp>
        <p:nvSpPr>
          <p:cNvPr id="13" name="Text Placeholder 3">
            <a:extLst>
              <a:ext uri="{FF2B5EF4-FFF2-40B4-BE49-F238E27FC236}">
                <a16:creationId xmlns:a16="http://schemas.microsoft.com/office/drawing/2014/main" id="{1BBBBCD5-E01B-974E-BD84-14AC3ACB2BF7}"/>
              </a:ext>
            </a:extLst>
          </p:cNvPr>
          <p:cNvSpPr txBox="1">
            <a:spLocks/>
          </p:cNvSpPr>
          <p:nvPr/>
        </p:nvSpPr>
        <p:spPr>
          <a:xfrm>
            <a:off x="1909764" y="233413"/>
            <a:ext cx="7741923" cy="612545"/>
          </a:xfrm>
          <a:prstGeom prst="rect">
            <a:avLst/>
          </a:prstGeom>
        </p:spPr>
        <p:txBody>
          <a:bodyPr vert="horz"/>
          <a:lstStyle>
            <a:lvl1pPr marL="0" indent="0" algn="l" defTabSz="457200" rtl="0" eaLnBrk="1" latinLnBrk="0" hangingPunct="1">
              <a:spcBef>
                <a:spcPct val="20000"/>
              </a:spcBef>
              <a:buClr>
                <a:schemeClr val="accent1"/>
              </a:buClr>
              <a:buFont typeface="Arial"/>
              <a:buNone/>
              <a:defRPr sz="2800" b="0" kern="1200" cap="all">
                <a:solidFill>
                  <a:srgbClr val="00A56A"/>
                </a:solidFill>
                <a:latin typeface="+mn-lt"/>
                <a:ea typeface="+mn-ea"/>
                <a:cs typeface="+mn-cs"/>
              </a:defRPr>
            </a:lvl1pPr>
            <a:lvl2pPr marL="742950" indent="-285750" algn="l" defTabSz="457200" rtl="0" eaLnBrk="1" latinLnBrk="0" hangingPunct="1">
              <a:spcBef>
                <a:spcPct val="20000"/>
              </a:spcBef>
              <a:buClr>
                <a:schemeClr val="accent2"/>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3"/>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2"/>
              </a:buClr>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Supplemental health</a:t>
            </a:r>
          </a:p>
        </p:txBody>
      </p:sp>
      <p:sp>
        <p:nvSpPr>
          <p:cNvPr id="2" name="TextBox 1">
            <a:extLst>
              <a:ext uri="{FF2B5EF4-FFF2-40B4-BE49-F238E27FC236}">
                <a16:creationId xmlns:a16="http://schemas.microsoft.com/office/drawing/2014/main" id="{F9E9CC3D-5C6B-445D-BA72-877B397F2C3E}"/>
              </a:ext>
            </a:extLst>
          </p:cNvPr>
          <p:cNvSpPr txBox="1"/>
          <p:nvPr/>
        </p:nvSpPr>
        <p:spPr>
          <a:xfrm>
            <a:off x="1909764" y="6379375"/>
            <a:ext cx="6229641" cy="369332"/>
          </a:xfrm>
          <a:prstGeom prst="rect">
            <a:avLst/>
          </a:prstGeom>
          <a:noFill/>
        </p:spPr>
        <p:txBody>
          <a:bodyPr wrap="square" rtlCol="0">
            <a:spAutoFit/>
          </a:bodyPr>
          <a:lstStyle/>
          <a:p>
            <a:endParaRPr lang="en-US" dirty="0"/>
          </a:p>
        </p:txBody>
      </p:sp>
      <p:sp>
        <p:nvSpPr>
          <p:cNvPr id="14" name="TextBox 13">
            <a:extLst>
              <a:ext uri="{FF2B5EF4-FFF2-40B4-BE49-F238E27FC236}">
                <a16:creationId xmlns:a16="http://schemas.microsoft.com/office/drawing/2014/main" id="{380060CB-43B0-447E-A386-7FCC93A82E92}"/>
              </a:ext>
            </a:extLst>
          </p:cNvPr>
          <p:cNvSpPr txBox="1"/>
          <p:nvPr/>
        </p:nvSpPr>
        <p:spPr>
          <a:xfrm>
            <a:off x="1909763" y="6162924"/>
            <a:ext cx="6789478" cy="461665"/>
          </a:xfrm>
          <a:prstGeom prst="rect">
            <a:avLst/>
          </a:prstGeom>
          <a:noFill/>
        </p:spPr>
        <p:txBody>
          <a:bodyPr wrap="square" rtlCol="0">
            <a:spAutoFit/>
          </a:bodyPr>
          <a:lstStyle/>
          <a:p>
            <a:pPr fontAlgn="base"/>
            <a:r>
              <a:rPr lang="en-US" sz="1200" b="1" dirty="0">
                <a:solidFill>
                  <a:srgbClr val="194173"/>
                </a:solidFill>
              </a:rPr>
              <a:t>Certain exclusions, along with pre‑existing condition limitations, may apply.  </a:t>
            </a:r>
          </a:p>
          <a:p>
            <a:pPr fontAlgn="base"/>
            <a:r>
              <a:rPr lang="en-US" sz="1200" b="1" dirty="0">
                <a:solidFill>
                  <a:srgbClr val="194173"/>
                </a:solidFill>
              </a:rPr>
              <a:t>See your plan document for details.</a:t>
            </a:r>
          </a:p>
        </p:txBody>
      </p:sp>
    </p:spTree>
    <p:extLst>
      <p:ext uri="{BB962C8B-B14F-4D97-AF65-F5344CB8AC3E}">
        <p14:creationId xmlns:p14="http://schemas.microsoft.com/office/powerpoint/2010/main" val="28008695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8F6DA-F68F-4C12-A019-574D5B11E9BE}"/>
              </a:ext>
            </a:extLst>
          </p:cNvPr>
          <p:cNvSpPr>
            <a:spLocks noGrp="1"/>
          </p:cNvSpPr>
          <p:nvPr>
            <p:ph type="body" sz="quarter" idx="11"/>
          </p:nvPr>
        </p:nvSpPr>
        <p:spPr>
          <a:xfrm>
            <a:off x="1981199" y="956758"/>
            <a:ext cx="8138478" cy="1065810"/>
          </a:xfrm>
        </p:spPr>
        <p:txBody>
          <a:bodyPr/>
          <a:lstStyle/>
          <a:p>
            <a:r>
              <a:rPr lang="en-US" dirty="0"/>
              <a:t>City of Tulsa cares about you and wants you to succeed in all aspects of life, so we offer a variety of additional benefits to help make your day-to-day easier.</a:t>
            </a:r>
          </a:p>
          <a:p>
            <a:endParaRPr lang="en-US" dirty="0"/>
          </a:p>
        </p:txBody>
      </p:sp>
      <p:sp>
        <p:nvSpPr>
          <p:cNvPr id="4" name="Content Placeholder 3">
            <a:extLst>
              <a:ext uri="{FF2B5EF4-FFF2-40B4-BE49-F238E27FC236}">
                <a16:creationId xmlns:a16="http://schemas.microsoft.com/office/drawing/2014/main" id="{ECDCB8FA-80F6-4C7D-BAF9-5B233FBDF050}"/>
              </a:ext>
            </a:extLst>
          </p:cNvPr>
          <p:cNvSpPr>
            <a:spLocks noGrp="1"/>
          </p:cNvSpPr>
          <p:nvPr>
            <p:ph sz="quarter" idx="4294967295"/>
          </p:nvPr>
        </p:nvSpPr>
        <p:spPr>
          <a:xfrm>
            <a:off x="1981199" y="2133370"/>
            <a:ext cx="8138478" cy="2410114"/>
          </a:xfrm>
          <a:prstGeom prst="rect">
            <a:avLst/>
          </a:prstGeom>
        </p:spPr>
        <p:txBody>
          <a:bodyPr/>
          <a:lstStyle/>
          <a:p>
            <a:pPr marL="0" indent="0">
              <a:spcBef>
                <a:spcPts val="600"/>
              </a:spcBef>
              <a:buSzPct val="100000"/>
              <a:buNone/>
            </a:pPr>
            <a:r>
              <a:rPr lang="en-US" sz="2000" dirty="0">
                <a:solidFill>
                  <a:srgbClr val="194173"/>
                </a:solidFill>
              </a:rPr>
              <a:t>Legal Plan – LegalShield </a:t>
            </a:r>
            <a:endParaRPr lang="en-US" sz="2000" b="1" dirty="0">
              <a:solidFill>
                <a:srgbClr val="FF0000"/>
              </a:solidFill>
            </a:endParaRPr>
          </a:p>
          <a:p>
            <a:pPr marL="349250" lvl="1" indent="-349250">
              <a:spcBef>
                <a:spcPts val="600"/>
              </a:spcBef>
              <a:buClr>
                <a:srgbClr val="194173"/>
              </a:buClr>
              <a:buSzPct val="100000"/>
              <a:buFont typeface="Arial" panose="020B0604020202020204" pitchFamily="34" charset="0"/>
              <a:buChar char="–"/>
            </a:pPr>
            <a:r>
              <a:rPr lang="en-US" sz="1600" dirty="0"/>
              <a:t>This plan provides a variety of legal services, involving wills, trusts, contracts, divorce, and routine traffic tickets. Plan does not cover criminal cases or drunk driving offenses. </a:t>
            </a:r>
          </a:p>
          <a:p>
            <a:pPr marL="0" indent="0">
              <a:spcBef>
                <a:spcPts val="600"/>
              </a:spcBef>
              <a:buSzPct val="100000"/>
              <a:buNone/>
            </a:pPr>
            <a:r>
              <a:rPr lang="en-US" sz="2000" dirty="0">
                <a:solidFill>
                  <a:srgbClr val="194173"/>
                </a:solidFill>
              </a:rPr>
              <a:t>Identity Theft – Norton LifeLock</a:t>
            </a:r>
            <a:endParaRPr lang="en-US" sz="2000" b="1" dirty="0">
              <a:solidFill>
                <a:srgbClr val="FF0000"/>
              </a:solidFill>
            </a:endParaRPr>
          </a:p>
          <a:p>
            <a:pPr marL="349250" lvl="1" indent="-349250">
              <a:spcBef>
                <a:spcPts val="600"/>
              </a:spcBef>
              <a:buClr>
                <a:srgbClr val="194173"/>
              </a:buClr>
              <a:buSzPct val="100000"/>
              <a:buFont typeface="Arial" panose="020B0604020202020204" pitchFamily="34" charset="0"/>
              <a:buChar char="–"/>
            </a:pPr>
            <a:r>
              <a:rPr lang="en-US" sz="1600" dirty="0"/>
              <a:t>Identity theft protection is available on a voluntary basis.  In today’s online world, there is a new identity fraud victim every two seconds. Protect yourself with LifeLock. LifeLock monitors millions of transactions every second, alerting you to suspicious activity by text, phone or email.  Benefit includes Norton security features.</a:t>
            </a:r>
          </a:p>
        </p:txBody>
      </p:sp>
      <p:sp>
        <p:nvSpPr>
          <p:cNvPr id="9" name="Text Placeholder 3">
            <a:extLst>
              <a:ext uri="{FF2B5EF4-FFF2-40B4-BE49-F238E27FC236}">
                <a16:creationId xmlns:a16="http://schemas.microsoft.com/office/drawing/2014/main" id="{F7A0AE66-88AB-0A4B-B093-3F3757A8BB0A}"/>
              </a:ext>
            </a:extLst>
          </p:cNvPr>
          <p:cNvSpPr>
            <a:spLocks noGrp="1"/>
          </p:cNvSpPr>
          <p:nvPr>
            <p:ph type="body" sz="quarter" idx="10"/>
          </p:nvPr>
        </p:nvSpPr>
        <p:spPr>
          <a:xfrm>
            <a:off x="1909764" y="233413"/>
            <a:ext cx="7741923" cy="612545"/>
          </a:xfrm>
        </p:spPr>
        <p:txBody>
          <a:bodyPr/>
          <a:lstStyle/>
          <a:p>
            <a:r>
              <a:rPr lang="en-US" dirty="0"/>
              <a:t>ADDITIONAL benefits</a:t>
            </a:r>
          </a:p>
        </p:txBody>
      </p:sp>
    </p:spTree>
    <p:extLst>
      <p:ext uri="{BB962C8B-B14F-4D97-AF65-F5344CB8AC3E}">
        <p14:creationId xmlns:p14="http://schemas.microsoft.com/office/powerpoint/2010/main" val="35038811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BenefitLink Mobile App</a:t>
            </a:r>
          </a:p>
        </p:txBody>
      </p:sp>
      <p:sp>
        <p:nvSpPr>
          <p:cNvPr id="6" name="Text Placeholder 5"/>
          <p:cNvSpPr>
            <a:spLocks noGrp="1"/>
          </p:cNvSpPr>
          <p:nvPr>
            <p:ph type="body" sz="quarter" idx="11"/>
          </p:nvPr>
        </p:nvSpPr>
        <p:spPr>
          <a:xfrm>
            <a:off x="1981201" y="1550383"/>
            <a:ext cx="4054475" cy="608965"/>
          </a:xfrm>
        </p:spPr>
        <p:txBody>
          <a:bodyPr/>
          <a:lstStyle/>
          <a:p>
            <a:r>
              <a:rPr lang="en-US" dirty="0"/>
              <a:t>Features</a:t>
            </a:r>
          </a:p>
        </p:txBody>
      </p:sp>
      <p:sp>
        <p:nvSpPr>
          <p:cNvPr id="47" name="Text Placeholder 46"/>
          <p:cNvSpPr>
            <a:spLocks noGrp="1"/>
          </p:cNvSpPr>
          <p:nvPr>
            <p:ph type="body" sz="quarter" idx="12"/>
          </p:nvPr>
        </p:nvSpPr>
        <p:spPr>
          <a:xfrm>
            <a:off x="6166804" y="1769975"/>
            <a:ext cx="4054475" cy="608965"/>
          </a:xfrm>
        </p:spPr>
        <p:txBody>
          <a:bodyPr/>
          <a:lstStyle/>
          <a:p>
            <a:r>
              <a:rPr lang="en-US" dirty="0"/>
              <a:t>Download on the App Store or Google Play.</a:t>
            </a:r>
          </a:p>
          <a:p>
            <a:pPr>
              <a:spcBef>
                <a:spcPts val="600"/>
              </a:spcBef>
            </a:pPr>
            <a:endParaRPr lang="en-US" sz="1200" dirty="0"/>
          </a:p>
          <a:p>
            <a:r>
              <a:rPr lang="en-US" dirty="0">
                <a:solidFill>
                  <a:srgbClr val="194173"/>
                </a:solidFill>
              </a:rPr>
              <a:t>Username:</a:t>
            </a:r>
            <a:r>
              <a:rPr lang="en-US" dirty="0"/>
              <a:t> cityoftulsa</a:t>
            </a:r>
          </a:p>
          <a:p>
            <a:r>
              <a:rPr lang="en-US" dirty="0">
                <a:solidFill>
                  <a:srgbClr val="194173"/>
                </a:solidFill>
              </a:rPr>
              <a:t>Password:</a:t>
            </a:r>
            <a:r>
              <a:rPr lang="en-US" dirty="0"/>
              <a:t> benefits</a:t>
            </a:r>
          </a:p>
          <a:p>
            <a:endParaRPr lang="en-US" dirty="0"/>
          </a:p>
        </p:txBody>
      </p:sp>
      <p:sp>
        <p:nvSpPr>
          <p:cNvPr id="4" name="Content Placeholder 3"/>
          <p:cNvSpPr>
            <a:spLocks noGrp="1"/>
          </p:cNvSpPr>
          <p:nvPr>
            <p:ph sz="quarter" idx="13"/>
          </p:nvPr>
        </p:nvSpPr>
        <p:spPr>
          <a:xfrm>
            <a:off x="1981676" y="2074458"/>
            <a:ext cx="4053523" cy="2325351"/>
          </a:xfrm>
        </p:spPr>
        <p:txBody>
          <a:bodyPr/>
          <a:lstStyle/>
          <a:p>
            <a:r>
              <a:rPr lang="en-US" dirty="0"/>
              <a:t>Lifestyle Benefits monthly newsletter</a:t>
            </a:r>
          </a:p>
          <a:p>
            <a:r>
              <a:rPr lang="en-US" dirty="0"/>
              <a:t>Benefits contact information </a:t>
            </a:r>
          </a:p>
          <a:p>
            <a:r>
              <a:rPr lang="en-US" dirty="0"/>
              <a:t>Reference Library</a:t>
            </a:r>
          </a:p>
          <a:p>
            <a:r>
              <a:rPr lang="en-US" dirty="0"/>
              <a:t>Health &amp; Welfare calculators</a:t>
            </a:r>
          </a:p>
        </p:txBody>
      </p:sp>
      <p:sp>
        <p:nvSpPr>
          <p:cNvPr id="48" name="Text Placeholder 47"/>
          <p:cNvSpPr>
            <a:spLocks noGrp="1"/>
          </p:cNvSpPr>
          <p:nvPr>
            <p:ph type="body" sz="quarter" idx="16"/>
          </p:nvPr>
        </p:nvSpPr>
        <p:spPr>
          <a:xfrm>
            <a:off x="1981200" y="1159571"/>
            <a:ext cx="7877796" cy="467677"/>
          </a:xfrm>
        </p:spPr>
        <p:txBody>
          <a:bodyPr/>
          <a:lstStyle/>
          <a:p>
            <a:r>
              <a:rPr lang="en-US" dirty="0"/>
              <a:t>The BenefitLink App Gives You 24/7 Access to Your Benefits Information</a:t>
            </a:r>
          </a:p>
        </p:txBody>
      </p:sp>
      <p:pic>
        <p:nvPicPr>
          <p:cNvPr id="5" name="Picture 4">
            <a:extLst>
              <a:ext uri="{FF2B5EF4-FFF2-40B4-BE49-F238E27FC236}">
                <a16:creationId xmlns:a16="http://schemas.microsoft.com/office/drawing/2014/main" id="{842FBDA3-DAB6-4E03-B5D8-01620D16C31E}"/>
              </a:ext>
            </a:extLst>
          </p:cNvPr>
          <p:cNvPicPr>
            <a:picLocks noChangeAspect="1"/>
          </p:cNvPicPr>
          <p:nvPr/>
        </p:nvPicPr>
        <p:blipFill>
          <a:blip r:embed="rId2"/>
          <a:stretch>
            <a:fillRect/>
          </a:stretch>
        </p:blipFill>
        <p:spPr>
          <a:xfrm>
            <a:off x="4246165" y="3577720"/>
            <a:ext cx="4791871" cy="2877561"/>
          </a:xfrm>
          <a:prstGeom prst="rect">
            <a:avLst/>
          </a:prstGeom>
        </p:spPr>
      </p:pic>
    </p:spTree>
    <p:extLst>
      <p:ext uri="{BB962C8B-B14F-4D97-AF65-F5344CB8AC3E}">
        <p14:creationId xmlns:p14="http://schemas.microsoft.com/office/powerpoint/2010/main" val="2177907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11525245-D860-9144-B7FC-CD6B11E711DA}"/>
              </a:ext>
            </a:extLst>
          </p:cNvPr>
          <p:cNvSpPr txBox="1">
            <a:spLocks/>
          </p:cNvSpPr>
          <p:nvPr/>
        </p:nvSpPr>
        <p:spPr>
          <a:xfrm>
            <a:off x="1909764" y="233413"/>
            <a:ext cx="7741923" cy="612545"/>
          </a:xfrm>
          <a:prstGeom prst="rect">
            <a:avLst/>
          </a:prstGeom>
        </p:spPr>
        <p:txBody>
          <a:bodyPr vert="horz"/>
          <a:lstStyle>
            <a:lvl1pPr marL="0" indent="0" algn="l" defTabSz="457200" rtl="0" eaLnBrk="1" latinLnBrk="0" hangingPunct="1">
              <a:spcBef>
                <a:spcPct val="20000"/>
              </a:spcBef>
              <a:buClr>
                <a:schemeClr val="accent1"/>
              </a:buClr>
              <a:buFont typeface="Arial"/>
              <a:buNone/>
              <a:defRPr sz="2800" b="0" kern="1200" cap="all">
                <a:solidFill>
                  <a:srgbClr val="00A56A"/>
                </a:solidFill>
                <a:latin typeface="+mn-lt"/>
                <a:ea typeface="+mn-ea"/>
                <a:cs typeface="+mn-cs"/>
              </a:defRPr>
            </a:lvl1pPr>
            <a:lvl2pPr marL="742950" indent="-285750" algn="l" defTabSz="457200" rtl="0" eaLnBrk="1" latinLnBrk="0" hangingPunct="1">
              <a:spcBef>
                <a:spcPct val="20000"/>
              </a:spcBef>
              <a:buClr>
                <a:schemeClr val="accent2"/>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3"/>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2"/>
              </a:buClr>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PREPARING FOR ENROLLMENT</a:t>
            </a:r>
          </a:p>
        </p:txBody>
      </p:sp>
      <p:sp>
        <p:nvSpPr>
          <p:cNvPr id="6" name="Rectangle 102">
            <a:extLst>
              <a:ext uri="{FF2B5EF4-FFF2-40B4-BE49-F238E27FC236}">
                <a16:creationId xmlns:a16="http://schemas.microsoft.com/office/drawing/2014/main" id="{315E6460-0EAE-4F2D-B5EF-52D2605542CD}"/>
              </a:ext>
            </a:extLst>
          </p:cNvPr>
          <p:cNvSpPr txBox="1">
            <a:spLocks noChangeArrowheads="1"/>
          </p:cNvSpPr>
          <p:nvPr/>
        </p:nvSpPr>
        <p:spPr bwMode="auto">
          <a:xfrm>
            <a:off x="1822175" y="1084997"/>
            <a:ext cx="8553726" cy="43218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2"/>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3"/>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2"/>
              </a:buClr>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buFont typeface="Wingdings" panose="05000000000000000000" pitchFamily="2" charset="2"/>
              <a:buChar char="§"/>
            </a:pPr>
            <a:r>
              <a:rPr lang="en-US" sz="2000" dirty="0"/>
              <a:t>You will need to enter all your dependents and beneficiaries into the Empyrean/Compass system.  Make sure you have all your dependents and beneficiaries’ dates of birth and social security numbers available when you enroll. </a:t>
            </a:r>
          </a:p>
          <a:p>
            <a:pPr>
              <a:spcBef>
                <a:spcPts val="600"/>
              </a:spcBef>
              <a:buFont typeface="Wingdings" panose="05000000000000000000" pitchFamily="2" charset="2"/>
              <a:buChar char="§"/>
            </a:pPr>
            <a:r>
              <a:rPr lang="en-US" sz="2000" dirty="0"/>
              <a:t>When adding dependents to your medical, dental, or vision coverage you will need to upload the following documents into Empyrean</a:t>
            </a:r>
          </a:p>
          <a:p>
            <a:pPr lvl="1">
              <a:spcBef>
                <a:spcPts val="600"/>
              </a:spcBef>
              <a:buFont typeface="Wingdings" panose="05000000000000000000" pitchFamily="2" charset="2"/>
              <a:buChar char="§"/>
            </a:pPr>
            <a:r>
              <a:rPr lang="en-US" sz="1600" dirty="0"/>
              <a:t>Spouse- Marriage License</a:t>
            </a:r>
          </a:p>
          <a:p>
            <a:pPr lvl="1">
              <a:spcBef>
                <a:spcPts val="600"/>
              </a:spcBef>
              <a:buFont typeface="Wingdings" panose="05000000000000000000" pitchFamily="2" charset="2"/>
              <a:buChar char="§"/>
            </a:pPr>
            <a:r>
              <a:rPr lang="en-US" sz="1600" dirty="0"/>
              <a:t>Children- Birth Certificates</a:t>
            </a:r>
          </a:p>
          <a:p>
            <a:pPr lvl="1">
              <a:spcBef>
                <a:spcPts val="600"/>
              </a:spcBef>
              <a:buFont typeface="Wingdings" panose="05000000000000000000" pitchFamily="2" charset="2"/>
              <a:buChar char="§"/>
            </a:pPr>
            <a:r>
              <a:rPr lang="en-US" sz="1600" dirty="0"/>
              <a:t>Step-children- Birth Certificate &amp; Marriage License if spouse is not on the plan</a:t>
            </a:r>
          </a:p>
          <a:p>
            <a:pPr lvl="1">
              <a:spcBef>
                <a:spcPts val="600"/>
              </a:spcBef>
              <a:buFont typeface="Wingdings" panose="05000000000000000000" pitchFamily="2" charset="2"/>
              <a:buChar char="§"/>
            </a:pPr>
            <a:r>
              <a:rPr lang="en-US" sz="1600" dirty="0"/>
              <a:t>Birth Certificate or Final Adoption Court Order, Guardianship Court order</a:t>
            </a:r>
          </a:p>
          <a:p>
            <a:pPr marL="457200" lvl="1" indent="0">
              <a:spcBef>
                <a:spcPts val="600"/>
              </a:spcBef>
              <a:buNone/>
            </a:pPr>
            <a:endParaRPr lang="en-US" sz="1600" dirty="0"/>
          </a:p>
          <a:p>
            <a:pPr>
              <a:spcBef>
                <a:spcPts val="600"/>
              </a:spcBef>
              <a:buFont typeface="Wingdings" panose="05000000000000000000" pitchFamily="2" charset="2"/>
              <a:buChar char="§"/>
            </a:pPr>
            <a:r>
              <a:rPr lang="en-US" sz="2000" dirty="0"/>
              <a:t>Additional information on the benefits being offered as well as the 2022 Benefits Guide can be found on the City of Tulsa Benefits web page at www.cityoftulsa.org/2022benefits. </a:t>
            </a:r>
          </a:p>
          <a:p>
            <a:pPr>
              <a:spcBef>
                <a:spcPts val="600"/>
              </a:spcBef>
              <a:buFont typeface="Wingdings" panose="05000000000000000000" pitchFamily="2" charset="2"/>
              <a:buChar char="§"/>
            </a:pPr>
            <a:endParaRPr lang="en-US" sz="2000" dirty="0"/>
          </a:p>
          <a:p>
            <a:pPr>
              <a:spcBef>
                <a:spcPts val="600"/>
              </a:spcBef>
              <a:buFont typeface="Wingdings" panose="05000000000000000000" pitchFamily="2" charset="2"/>
              <a:buChar char="§"/>
            </a:pPr>
            <a:r>
              <a:rPr lang="en-US" sz="2000" dirty="0"/>
              <a:t>If you have any questions, please contact </a:t>
            </a:r>
            <a:r>
              <a:rPr lang="en-US" sz="2000" dirty="0">
                <a:hlinkClick r:id="rId2"/>
              </a:rPr>
              <a:t>insurance@cityoftulsa.org</a:t>
            </a:r>
            <a:r>
              <a:rPr lang="en-US" sz="2000" dirty="0"/>
              <a:t>.</a:t>
            </a:r>
          </a:p>
          <a:p>
            <a:pPr marL="0" indent="0">
              <a:spcBef>
                <a:spcPts val="600"/>
              </a:spcBef>
              <a:buNone/>
            </a:pPr>
            <a:endParaRPr lang="en-US" sz="2000" dirty="0"/>
          </a:p>
        </p:txBody>
      </p:sp>
    </p:spTree>
    <p:extLst>
      <p:ext uri="{BB962C8B-B14F-4D97-AF65-F5344CB8AC3E}">
        <p14:creationId xmlns:p14="http://schemas.microsoft.com/office/powerpoint/2010/main" val="10194349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0760EBA-2437-48A9-805F-B390F365CDD9}"/>
              </a:ext>
            </a:extLst>
          </p:cNvPr>
          <p:cNvSpPr txBox="1"/>
          <p:nvPr/>
        </p:nvSpPr>
        <p:spPr>
          <a:xfrm>
            <a:off x="7280615" y="1227160"/>
            <a:ext cx="3119545" cy="2062103"/>
          </a:xfrm>
          <a:prstGeom prst="rect">
            <a:avLst/>
          </a:prstGeom>
          <a:noFill/>
        </p:spPr>
        <p:txBody>
          <a:bodyPr wrap="square" rtlCol="0">
            <a:spAutoFit/>
          </a:bodyPr>
          <a:lstStyle/>
          <a:p>
            <a:pPr>
              <a:spcBef>
                <a:spcPts val="600"/>
              </a:spcBef>
            </a:pPr>
            <a:r>
              <a:rPr lang="en-US" sz="1600" b="1" dirty="0">
                <a:cs typeface="Arial" panose="020B0604020202020204" pitchFamily="34" charset="0"/>
              </a:rPr>
              <a:t>The information contained in this presentation provides a summary of your benefits.  For complete information, please refer to your summary plan document.  In the event of an inconsistency, the plan documents prevail.</a:t>
            </a:r>
          </a:p>
        </p:txBody>
      </p:sp>
      <p:pic>
        <p:nvPicPr>
          <p:cNvPr id="2" name="Picture 1">
            <a:extLst>
              <a:ext uri="{FF2B5EF4-FFF2-40B4-BE49-F238E27FC236}">
                <a16:creationId xmlns:a16="http://schemas.microsoft.com/office/drawing/2014/main" id="{4D29B23C-60F6-4B2C-AFAA-F8BF49074E01}"/>
              </a:ext>
            </a:extLst>
          </p:cNvPr>
          <p:cNvPicPr>
            <a:picLocks noChangeAspect="1"/>
          </p:cNvPicPr>
          <p:nvPr/>
        </p:nvPicPr>
        <p:blipFill>
          <a:blip r:embed="rId2"/>
          <a:stretch>
            <a:fillRect/>
          </a:stretch>
        </p:blipFill>
        <p:spPr>
          <a:xfrm>
            <a:off x="8288445" y="5882197"/>
            <a:ext cx="1914310" cy="835224"/>
          </a:xfrm>
          <a:prstGeom prst="rect">
            <a:avLst/>
          </a:prstGeom>
        </p:spPr>
      </p:pic>
      <p:pic>
        <p:nvPicPr>
          <p:cNvPr id="4" name="Picture 3">
            <a:extLst>
              <a:ext uri="{FF2B5EF4-FFF2-40B4-BE49-F238E27FC236}">
                <a16:creationId xmlns:a16="http://schemas.microsoft.com/office/drawing/2014/main" id="{D0F30DDC-49E3-4E53-912F-D82DBEEC9BF7}"/>
              </a:ext>
            </a:extLst>
          </p:cNvPr>
          <p:cNvPicPr>
            <a:picLocks noChangeAspect="1"/>
          </p:cNvPicPr>
          <p:nvPr/>
        </p:nvPicPr>
        <p:blipFill>
          <a:blip r:embed="rId3"/>
          <a:stretch>
            <a:fillRect/>
          </a:stretch>
        </p:blipFill>
        <p:spPr>
          <a:xfrm>
            <a:off x="2422186" y="1227159"/>
            <a:ext cx="4731429" cy="5029200"/>
          </a:xfrm>
          <a:prstGeom prst="flowChartConnector">
            <a:avLst/>
          </a:prstGeom>
        </p:spPr>
      </p:pic>
      <p:sp>
        <p:nvSpPr>
          <p:cNvPr id="7" name="Text Placeholder 3">
            <a:extLst>
              <a:ext uri="{FF2B5EF4-FFF2-40B4-BE49-F238E27FC236}">
                <a16:creationId xmlns:a16="http://schemas.microsoft.com/office/drawing/2014/main" id="{3EC728D4-38E7-496C-8B00-227421B4D453}"/>
              </a:ext>
            </a:extLst>
          </p:cNvPr>
          <p:cNvSpPr txBox="1">
            <a:spLocks/>
          </p:cNvSpPr>
          <p:nvPr/>
        </p:nvSpPr>
        <p:spPr>
          <a:xfrm>
            <a:off x="1909764" y="233413"/>
            <a:ext cx="2878137" cy="612545"/>
          </a:xfrm>
          <a:prstGeom prst="rect">
            <a:avLst/>
          </a:prstGeom>
        </p:spPr>
        <p:txBody>
          <a:bodyPr vert="horz"/>
          <a:lstStyle>
            <a:lvl1pPr marL="0" indent="0" algn="l" defTabSz="457200" rtl="0" eaLnBrk="1" latinLnBrk="0" hangingPunct="1">
              <a:spcBef>
                <a:spcPct val="20000"/>
              </a:spcBef>
              <a:buClr>
                <a:schemeClr val="accent1"/>
              </a:buClr>
              <a:buFont typeface="Arial"/>
              <a:buNone/>
              <a:defRPr sz="2800" b="0" kern="1200" cap="all">
                <a:solidFill>
                  <a:srgbClr val="00A56A"/>
                </a:solidFill>
                <a:latin typeface="+mn-lt"/>
                <a:ea typeface="+mn-ea"/>
                <a:cs typeface="+mn-cs"/>
              </a:defRPr>
            </a:lvl1pPr>
            <a:lvl2pPr marL="742950" indent="-285750" algn="l" defTabSz="457200" rtl="0" eaLnBrk="1" latinLnBrk="0" hangingPunct="1">
              <a:spcBef>
                <a:spcPct val="20000"/>
              </a:spcBef>
              <a:buClr>
                <a:schemeClr val="accent2"/>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3"/>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2"/>
              </a:buClr>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b="1" dirty="0">
                <a:solidFill>
                  <a:srgbClr val="194173"/>
                </a:solidFill>
              </a:rPr>
              <a:t>thank you!</a:t>
            </a:r>
          </a:p>
        </p:txBody>
      </p:sp>
    </p:spTree>
    <p:extLst>
      <p:ext uri="{BB962C8B-B14F-4D97-AF65-F5344CB8AC3E}">
        <p14:creationId xmlns:p14="http://schemas.microsoft.com/office/powerpoint/2010/main" val="2800180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6CD71782-7CD4-44BB-B580-219568F84ADD}"/>
              </a:ext>
            </a:extLst>
          </p:cNvPr>
          <p:cNvPicPr>
            <a:picLocks noChangeAspect="1"/>
          </p:cNvPicPr>
          <p:nvPr/>
        </p:nvPicPr>
        <p:blipFill rotWithShape="1">
          <a:blip r:embed="rId2">
            <a:extLst>
              <a:ext uri="{28A0092B-C50C-407E-A947-70E740481C1C}">
                <a14:useLocalDpi xmlns:a14="http://schemas.microsoft.com/office/drawing/2010/main" val="0"/>
              </a:ext>
            </a:extLst>
          </a:blip>
          <a:srcRect t="3900" b="-3900"/>
          <a:stretch/>
        </p:blipFill>
        <p:spPr>
          <a:xfrm>
            <a:off x="2604390" y="4055093"/>
            <a:ext cx="1876047" cy="2344729"/>
          </a:xfrm>
          <a:prstGeom prst="rect">
            <a:avLst/>
          </a:prstGeom>
        </p:spPr>
      </p:pic>
      <p:pic>
        <p:nvPicPr>
          <p:cNvPr id="37" name="Picture 36">
            <a:extLst>
              <a:ext uri="{FF2B5EF4-FFF2-40B4-BE49-F238E27FC236}">
                <a16:creationId xmlns:a16="http://schemas.microsoft.com/office/drawing/2014/main" id="{1FBB604D-1DC3-4DD7-BBE4-AC91E6E06D54}"/>
              </a:ext>
            </a:extLst>
          </p:cNvPr>
          <p:cNvPicPr>
            <a:picLocks noChangeAspect="1"/>
          </p:cNvPicPr>
          <p:nvPr/>
        </p:nvPicPr>
        <p:blipFill rotWithShape="1">
          <a:blip r:embed="rId3">
            <a:extLst>
              <a:ext uri="{28A0092B-C50C-407E-A947-70E740481C1C}">
                <a14:useLocalDpi xmlns:a14="http://schemas.microsoft.com/office/drawing/2010/main" val="0"/>
              </a:ext>
            </a:extLst>
          </a:blip>
          <a:srcRect t="3901" b="-3901"/>
          <a:stretch/>
        </p:blipFill>
        <p:spPr>
          <a:xfrm>
            <a:off x="7000498" y="1254779"/>
            <a:ext cx="1875780" cy="2344251"/>
          </a:xfrm>
          <a:prstGeom prst="rect">
            <a:avLst/>
          </a:prstGeom>
        </p:spPr>
      </p:pic>
      <p:pic>
        <p:nvPicPr>
          <p:cNvPr id="32" name="Picture 31">
            <a:extLst>
              <a:ext uri="{FF2B5EF4-FFF2-40B4-BE49-F238E27FC236}">
                <a16:creationId xmlns:a16="http://schemas.microsoft.com/office/drawing/2014/main" id="{E3EFE2D5-4B42-43DE-8254-2EE8B53F3020}"/>
              </a:ext>
            </a:extLst>
          </p:cNvPr>
          <p:cNvPicPr>
            <a:picLocks noChangeAspect="1"/>
          </p:cNvPicPr>
          <p:nvPr/>
        </p:nvPicPr>
        <p:blipFill rotWithShape="1">
          <a:blip r:embed="rId4">
            <a:extLst>
              <a:ext uri="{28A0092B-C50C-407E-A947-70E740481C1C}">
                <a14:useLocalDpi xmlns:a14="http://schemas.microsoft.com/office/drawing/2010/main" val="0"/>
              </a:ext>
            </a:extLst>
          </a:blip>
          <a:srcRect t="3901" b="-3901"/>
          <a:stretch/>
        </p:blipFill>
        <p:spPr>
          <a:xfrm>
            <a:off x="4802377" y="1254779"/>
            <a:ext cx="1876047" cy="2344251"/>
          </a:xfrm>
          <a:prstGeom prst="rect">
            <a:avLst/>
          </a:prstGeom>
        </p:spPr>
      </p:pic>
      <p:pic>
        <p:nvPicPr>
          <p:cNvPr id="35" name="Picture 34">
            <a:extLst>
              <a:ext uri="{FF2B5EF4-FFF2-40B4-BE49-F238E27FC236}">
                <a16:creationId xmlns:a16="http://schemas.microsoft.com/office/drawing/2014/main" id="{3BBEFCEF-378E-45A8-B81B-B9E873507F1A}"/>
              </a:ext>
            </a:extLst>
          </p:cNvPr>
          <p:cNvPicPr>
            <a:picLocks noChangeAspect="1"/>
          </p:cNvPicPr>
          <p:nvPr/>
        </p:nvPicPr>
        <p:blipFill rotWithShape="1">
          <a:blip r:embed="rId5">
            <a:extLst>
              <a:ext uri="{28A0092B-C50C-407E-A947-70E740481C1C}">
                <a14:useLocalDpi xmlns:a14="http://schemas.microsoft.com/office/drawing/2010/main" val="0"/>
              </a:ext>
            </a:extLst>
          </a:blip>
          <a:srcRect t="3998" b="-3998"/>
          <a:stretch/>
        </p:blipFill>
        <p:spPr>
          <a:xfrm>
            <a:off x="4802377" y="4083878"/>
            <a:ext cx="1876046" cy="2287159"/>
          </a:xfrm>
          <a:prstGeom prst="rect">
            <a:avLst/>
          </a:prstGeom>
        </p:spPr>
      </p:pic>
      <p:pic>
        <p:nvPicPr>
          <p:cNvPr id="34" name="Picture 33">
            <a:extLst>
              <a:ext uri="{FF2B5EF4-FFF2-40B4-BE49-F238E27FC236}">
                <a16:creationId xmlns:a16="http://schemas.microsoft.com/office/drawing/2014/main" id="{CC9F3789-197A-4083-9E2C-D1E0B19DC884}"/>
              </a:ext>
            </a:extLst>
          </p:cNvPr>
          <p:cNvPicPr>
            <a:picLocks noChangeAspect="1"/>
          </p:cNvPicPr>
          <p:nvPr/>
        </p:nvPicPr>
        <p:blipFill rotWithShape="1">
          <a:blip r:embed="rId6">
            <a:extLst>
              <a:ext uri="{28A0092B-C50C-407E-A947-70E740481C1C}">
                <a14:useLocalDpi xmlns:a14="http://schemas.microsoft.com/office/drawing/2010/main" val="0"/>
              </a:ext>
            </a:extLst>
          </a:blip>
          <a:srcRect t="7800" b="-7800"/>
          <a:stretch/>
        </p:blipFill>
        <p:spPr>
          <a:xfrm>
            <a:off x="406400" y="4055191"/>
            <a:ext cx="1876047" cy="2344533"/>
          </a:xfrm>
          <a:prstGeom prst="rect">
            <a:avLst/>
          </a:prstGeom>
        </p:spPr>
      </p:pic>
      <p:pic>
        <p:nvPicPr>
          <p:cNvPr id="33" name="Picture 32">
            <a:extLst>
              <a:ext uri="{FF2B5EF4-FFF2-40B4-BE49-F238E27FC236}">
                <a16:creationId xmlns:a16="http://schemas.microsoft.com/office/drawing/2014/main" id="{BADCF34D-F285-4F6D-9C4D-E0FBC53690F9}"/>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2604389" y="1254500"/>
            <a:ext cx="1876047" cy="2344810"/>
          </a:xfrm>
          <a:prstGeom prst="rect">
            <a:avLst/>
          </a:prstGeom>
        </p:spPr>
      </p:pic>
      <p:pic>
        <p:nvPicPr>
          <p:cNvPr id="9" name="Picture 8">
            <a:extLst>
              <a:ext uri="{FF2B5EF4-FFF2-40B4-BE49-F238E27FC236}">
                <a16:creationId xmlns:a16="http://schemas.microsoft.com/office/drawing/2014/main" id="{F2FAF192-8D7B-4623-BB99-646001AAF624}"/>
              </a:ext>
            </a:extLst>
          </p:cNvPr>
          <p:cNvPicPr>
            <a:picLocks noChangeAspect="1"/>
          </p:cNvPicPr>
          <p:nvPr/>
        </p:nvPicPr>
        <p:blipFill rotWithShape="1">
          <a:blip r:embed="rId8">
            <a:extLst>
              <a:ext uri="{28A0092B-C50C-407E-A947-70E740481C1C}">
                <a14:useLocalDpi xmlns:a14="http://schemas.microsoft.com/office/drawing/2010/main" val="0"/>
              </a:ext>
            </a:extLst>
          </a:blip>
          <a:srcRect t="3900" b="-3900"/>
          <a:stretch/>
        </p:blipFill>
        <p:spPr>
          <a:xfrm>
            <a:off x="406400" y="1254592"/>
            <a:ext cx="1876048" cy="2344627"/>
          </a:xfrm>
          <a:prstGeom prst="rect">
            <a:avLst/>
          </a:prstGeom>
        </p:spPr>
      </p:pic>
      <p:sp>
        <p:nvSpPr>
          <p:cNvPr id="2" name="Title 1">
            <a:extLst>
              <a:ext uri="{FF2B5EF4-FFF2-40B4-BE49-F238E27FC236}">
                <a16:creationId xmlns:a16="http://schemas.microsoft.com/office/drawing/2014/main" id="{405C4B0E-325A-4502-9DCE-43F64415C8CD}"/>
              </a:ext>
            </a:extLst>
          </p:cNvPr>
          <p:cNvSpPr>
            <a:spLocks noGrp="1"/>
          </p:cNvSpPr>
          <p:nvPr>
            <p:ph type="title"/>
          </p:nvPr>
        </p:nvSpPr>
        <p:spPr/>
        <p:txBody>
          <a:bodyPr/>
          <a:lstStyle/>
          <a:p>
            <a:r>
              <a:rPr lang="en-US" cap="all">
                <a:latin typeface="HelveticaNeueLT Std Med" panose="020B0604020202020204" pitchFamily="34" charset="0"/>
              </a:rPr>
              <a:t>Tulsa City Councilors</a:t>
            </a:r>
          </a:p>
        </p:txBody>
      </p:sp>
      <p:sp>
        <p:nvSpPr>
          <p:cNvPr id="29" name="Rectangle 28">
            <a:extLst>
              <a:ext uri="{FF2B5EF4-FFF2-40B4-BE49-F238E27FC236}">
                <a16:creationId xmlns:a16="http://schemas.microsoft.com/office/drawing/2014/main" id="{70256FBD-DA27-44EC-A39F-80A7191A9F68}"/>
              </a:ext>
            </a:extLst>
          </p:cNvPr>
          <p:cNvSpPr/>
          <p:nvPr/>
        </p:nvSpPr>
        <p:spPr>
          <a:xfrm>
            <a:off x="406400" y="3200400"/>
            <a:ext cx="1876049" cy="552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63ABA74-7378-45C6-A0A3-EA4E176D27A8}"/>
              </a:ext>
            </a:extLst>
          </p:cNvPr>
          <p:cNvSpPr txBox="1"/>
          <p:nvPr/>
        </p:nvSpPr>
        <p:spPr>
          <a:xfrm>
            <a:off x="507624" y="3308219"/>
            <a:ext cx="1711701" cy="377026"/>
          </a:xfrm>
          <a:prstGeom prst="rect">
            <a:avLst/>
          </a:prstGeom>
          <a:noFill/>
        </p:spPr>
        <p:txBody>
          <a:bodyPr wrap="square" lIns="0" tIns="0" rIns="0" bIns="0" rtlCol="0">
            <a:spAutoFit/>
          </a:bodyPr>
          <a:lstStyle/>
          <a:p>
            <a:r>
              <a:rPr lang="en-US" sz="1100">
                <a:solidFill>
                  <a:schemeClr val="bg1"/>
                </a:solidFill>
              </a:rPr>
              <a:t>District 1</a:t>
            </a:r>
          </a:p>
          <a:p>
            <a:r>
              <a:rPr lang="en-US" sz="1350" b="1">
                <a:solidFill>
                  <a:schemeClr val="bg1"/>
                </a:solidFill>
              </a:rPr>
              <a:t>Vanessa Hall-Harper</a:t>
            </a:r>
          </a:p>
        </p:txBody>
      </p:sp>
      <p:sp>
        <p:nvSpPr>
          <p:cNvPr id="38" name="Rectangle 37">
            <a:extLst>
              <a:ext uri="{FF2B5EF4-FFF2-40B4-BE49-F238E27FC236}">
                <a16:creationId xmlns:a16="http://schemas.microsoft.com/office/drawing/2014/main" id="{11CEA438-5707-4EA4-A2FA-8DA636C3BA5C}"/>
              </a:ext>
            </a:extLst>
          </p:cNvPr>
          <p:cNvSpPr/>
          <p:nvPr/>
        </p:nvSpPr>
        <p:spPr>
          <a:xfrm>
            <a:off x="2604387" y="3200400"/>
            <a:ext cx="1876049" cy="552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F99B330A-49A7-4E41-AF7C-E640A6726685}"/>
              </a:ext>
            </a:extLst>
          </p:cNvPr>
          <p:cNvSpPr txBox="1"/>
          <p:nvPr/>
        </p:nvSpPr>
        <p:spPr>
          <a:xfrm>
            <a:off x="2705611" y="3308219"/>
            <a:ext cx="1711701" cy="377026"/>
          </a:xfrm>
          <a:prstGeom prst="rect">
            <a:avLst/>
          </a:prstGeom>
          <a:noFill/>
        </p:spPr>
        <p:txBody>
          <a:bodyPr wrap="square" lIns="0" tIns="0" rIns="0" bIns="0" rtlCol="0">
            <a:spAutoFit/>
          </a:bodyPr>
          <a:lstStyle/>
          <a:p>
            <a:r>
              <a:rPr lang="en-US" sz="1100">
                <a:solidFill>
                  <a:schemeClr val="bg1"/>
                </a:solidFill>
              </a:rPr>
              <a:t>District 2</a:t>
            </a:r>
          </a:p>
          <a:p>
            <a:r>
              <a:rPr lang="en-US" sz="1350" b="1">
                <a:solidFill>
                  <a:schemeClr val="bg1"/>
                </a:solidFill>
              </a:rPr>
              <a:t>Jeannie Cue</a:t>
            </a:r>
          </a:p>
        </p:txBody>
      </p:sp>
      <p:sp>
        <p:nvSpPr>
          <p:cNvPr id="41" name="Rectangle 40">
            <a:extLst>
              <a:ext uri="{FF2B5EF4-FFF2-40B4-BE49-F238E27FC236}">
                <a16:creationId xmlns:a16="http://schemas.microsoft.com/office/drawing/2014/main" id="{6C1F9938-A1D6-4A17-97AA-57E400142CED}"/>
              </a:ext>
            </a:extLst>
          </p:cNvPr>
          <p:cNvSpPr/>
          <p:nvPr/>
        </p:nvSpPr>
        <p:spPr>
          <a:xfrm>
            <a:off x="4802375" y="3200400"/>
            <a:ext cx="1876049" cy="552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F1509EF0-54B1-43ED-8104-EDD7A15558B0}"/>
              </a:ext>
            </a:extLst>
          </p:cNvPr>
          <p:cNvSpPr txBox="1"/>
          <p:nvPr/>
        </p:nvSpPr>
        <p:spPr>
          <a:xfrm>
            <a:off x="4903599" y="3308219"/>
            <a:ext cx="1711701" cy="377026"/>
          </a:xfrm>
          <a:prstGeom prst="rect">
            <a:avLst/>
          </a:prstGeom>
          <a:noFill/>
        </p:spPr>
        <p:txBody>
          <a:bodyPr wrap="square" lIns="0" tIns="0" rIns="0" bIns="0" rtlCol="0">
            <a:spAutoFit/>
          </a:bodyPr>
          <a:lstStyle/>
          <a:p>
            <a:r>
              <a:rPr lang="en-US" sz="1100">
                <a:solidFill>
                  <a:schemeClr val="bg1"/>
                </a:solidFill>
              </a:rPr>
              <a:t>District 3</a:t>
            </a:r>
          </a:p>
          <a:p>
            <a:r>
              <a:rPr lang="en-US" sz="1350" b="1">
                <a:solidFill>
                  <a:schemeClr val="bg1"/>
                </a:solidFill>
              </a:rPr>
              <a:t>Crista Patrick</a:t>
            </a:r>
          </a:p>
        </p:txBody>
      </p:sp>
      <p:sp>
        <p:nvSpPr>
          <p:cNvPr id="44" name="Rectangle 43">
            <a:extLst>
              <a:ext uri="{FF2B5EF4-FFF2-40B4-BE49-F238E27FC236}">
                <a16:creationId xmlns:a16="http://schemas.microsoft.com/office/drawing/2014/main" id="{5E498FE9-502A-4618-88D4-A6478DF12A74}"/>
              </a:ext>
            </a:extLst>
          </p:cNvPr>
          <p:cNvSpPr/>
          <p:nvPr/>
        </p:nvSpPr>
        <p:spPr>
          <a:xfrm>
            <a:off x="7000362" y="3200400"/>
            <a:ext cx="1876049" cy="552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9F993A29-1245-4A7F-AB31-D0529136E498}"/>
              </a:ext>
            </a:extLst>
          </p:cNvPr>
          <p:cNvSpPr txBox="1"/>
          <p:nvPr/>
        </p:nvSpPr>
        <p:spPr>
          <a:xfrm>
            <a:off x="7101586" y="3308219"/>
            <a:ext cx="1711701" cy="377026"/>
          </a:xfrm>
          <a:prstGeom prst="rect">
            <a:avLst/>
          </a:prstGeom>
          <a:noFill/>
        </p:spPr>
        <p:txBody>
          <a:bodyPr wrap="square" lIns="0" tIns="0" rIns="0" bIns="0" rtlCol="0">
            <a:spAutoFit/>
          </a:bodyPr>
          <a:lstStyle/>
          <a:p>
            <a:r>
              <a:rPr lang="en-US" sz="1100" dirty="0">
                <a:solidFill>
                  <a:schemeClr val="bg1"/>
                </a:solidFill>
              </a:rPr>
              <a:t>District 4</a:t>
            </a:r>
          </a:p>
          <a:p>
            <a:r>
              <a:rPr lang="en-US" sz="1350" b="1" dirty="0">
                <a:solidFill>
                  <a:schemeClr val="bg1"/>
                </a:solidFill>
              </a:rPr>
              <a:t>Kara Joy McKee</a:t>
            </a:r>
          </a:p>
        </p:txBody>
      </p:sp>
      <p:sp>
        <p:nvSpPr>
          <p:cNvPr id="50" name="Rectangle 49">
            <a:extLst>
              <a:ext uri="{FF2B5EF4-FFF2-40B4-BE49-F238E27FC236}">
                <a16:creationId xmlns:a16="http://schemas.microsoft.com/office/drawing/2014/main" id="{4A2B1252-7649-4B09-9C71-C6A43006EE03}"/>
              </a:ext>
            </a:extLst>
          </p:cNvPr>
          <p:cNvSpPr/>
          <p:nvPr/>
        </p:nvSpPr>
        <p:spPr>
          <a:xfrm>
            <a:off x="406400" y="5998094"/>
            <a:ext cx="1876049" cy="552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B9CCCA19-9694-458A-BAF2-A9B040313D73}"/>
              </a:ext>
            </a:extLst>
          </p:cNvPr>
          <p:cNvSpPr txBox="1"/>
          <p:nvPr/>
        </p:nvSpPr>
        <p:spPr>
          <a:xfrm>
            <a:off x="507624" y="6105913"/>
            <a:ext cx="1711701" cy="377026"/>
          </a:xfrm>
          <a:prstGeom prst="rect">
            <a:avLst/>
          </a:prstGeom>
          <a:noFill/>
        </p:spPr>
        <p:txBody>
          <a:bodyPr wrap="square" lIns="0" tIns="0" rIns="0" bIns="0" rtlCol="0">
            <a:spAutoFit/>
          </a:bodyPr>
          <a:lstStyle/>
          <a:p>
            <a:r>
              <a:rPr lang="en-US" sz="1100">
                <a:solidFill>
                  <a:schemeClr val="bg1"/>
                </a:solidFill>
              </a:rPr>
              <a:t>District 6</a:t>
            </a:r>
          </a:p>
          <a:p>
            <a:r>
              <a:rPr lang="en-US" sz="1350" b="1">
                <a:solidFill>
                  <a:schemeClr val="bg1"/>
                </a:solidFill>
              </a:rPr>
              <a:t>Connie Dodson</a:t>
            </a:r>
          </a:p>
        </p:txBody>
      </p:sp>
      <p:sp>
        <p:nvSpPr>
          <p:cNvPr id="53" name="Rectangle 52">
            <a:extLst>
              <a:ext uri="{FF2B5EF4-FFF2-40B4-BE49-F238E27FC236}">
                <a16:creationId xmlns:a16="http://schemas.microsoft.com/office/drawing/2014/main" id="{BD956049-22BE-4AAB-A61D-6EA253986CDC}"/>
              </a:ext>
            </a:extLst>
          </p:cNvPr>
          <p:cNvSpPr/>
          <p:nvPr/>
        </p:nvSpPr>
        <p:spPr>
          <a:xfrm>
            <a:off x="2604387" y="5998094"/>
            <a:ext cx="1876049" cy="552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165972DB-2BD6-4695-881D-CACA638E4721}"/>
              </a:ext>
            </a:extLst>
          </p:cNvPr>
          <p:cNvSpPr txBox="1"/>
          <p:nvPr/>
        </p:nvSpPr>
        <p:spPr>
          <a:xfrm>
            <a:off x="2705611" y="6105913"/>
            <a:ext cx="1711701" cy="377026"/>
          </a:xfrm>
          <a:prstGeom prst="rect">
            <a:avLst/>
          </a:prstGeom>
          <a:noFill/>
        </p:spPr>
        <p:txBody>
          <a:bodyPr wrap="square" lIns="0" tIns="0" rIns="0" bIns="0" rtlCol="0">
            <a:spAutoFit/>
          </a:bodyPr>
          <a:lstStyle/>
          <a:p>
            <a:r>
              <a:rPr lang="en-US" sz="1100">
                <a:solidFill>
                  <a:schemeClr val="bg1"/>
                </a:solidFill>
              </a:rPr>
              <a:t>District 7</a:t>
            </a:r>
          </a:p>
          <a:p>
            <a:r>
              <a:rPr lang="en-US" sz="1350" b="1">
                <a:solidFill>
                  <a:schemeClr val="bg1"/>
                </a:solidFill>
              </a:rPr>
              <a:t>Lori </a:t>
            </a:r>
            <a:r>
              <a:rPr lang="en-US" sz="1350" b="1" err="1">
                <a:solidFill>
                  <a:schemeClr val="bg1"/>
                </a:solidFill>
              </a:rPr>
              <a:t>Decter</a:t>
            </a:r>
            <a:r>
              <a:rPr lang="en-US" sz="1350" b="1">
                <a:solidFill>
                  <a:schemeClr val="bg1"/>
                </a:solidFill>
              </a:rPr>
              <a:t> Wright</a:t>
            </a:r>
          </a:p>
        </p:txBody>
      </p:sp>
      <p:sp>
        <p:nvSpPr>
          <p:cNvPr id="56" name="Rectangle 55">
            <a:extLst>
              <a:ext uri="{FF2B5EF4-FFF2-40B4-BE49-F238E27FC236}">
                <a16:creationId xmlns:a16="http://schemas.microsoft.com/office/drawing/2014/main" id="{DFDDCB46-47BB-4A5E-A9C1-5581340C5646}"/>
              </a:ext>
            </a:extLst>
          </p:cNvPr>
          <p:cNvSpPr/>
          <p:nvPr/>
        </p:nvSpPr>
        <p:spPr>
          <a:xfrm>
            <a:off x="4802375" y="5998094"/>
            <a:ext cx="1876049" cy="552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7FA2DFB7-0057-4206-94A7-55D0595F6C8E}"/>
              </a:ext>
            </a:extLst>
          </p:cNvPr>
          <p:cNvSpPr txBox="1"/>
          <p:nvPr/>
        </p:nvSpPr>
        <p:spPr>
          <a:xfrm>
            <a:off x="4903599" y="6105913"/>
            <a:ext cx="1711701" cy="377026"/>
          </a:xfrm>
          <a:prstGeom prst="rect">
            <a:avLst/>
          </a:prstGeom>
          <a:noFill/>
        </p:spPr>
        <p:txBody>
          <a:bodyPr wrap="square" lIns="0" tIns="0" rIns="0" bIns="0" rtlCol="0">
            <a:spAutoFit/>
          </a:bodyPr>
          <a:lstStyle/>
          <a:p>
            <a:r>
              <a:rPr lang="en-US" sz="1100" dirty="0">
                <a:solidFill>
                  <a:schemeClr val="bg1"/>
                </a:solidFill>
              </a:rPr>
              <a:t>District 8</a:t>
            </a:r>
          </a:p>
          <a:p>
            <a:r>
              <a:rPr lang="en-US" sz="1350" b="1" dirty="0">
                <a:solidFill>
                  <a:schemeClr val="bg1"/>
                </a:solidFill>
              </a:rPr>
              <a:t>Phil Lakin, Jr.</a:t>
            </a:r>
          </a:p>
        </p:txBody>
      </p:sp>
      <p:sp>
        <p:nvSpPr>
          <p:cNvPr id="60" name="TextBox 59">
            <a:extLst>
              <a:ext uri="{FF2B5EF4-FFF2-40B4-BE49-F238E27FC236}">
                <a16:creationId xmlns:a16="http://schemas.microsoft.com/office/drawing/2014/main" id="{825AE608-2BC8-4C16-8837-E565E50D1280}"/>
              </a:ext>
            </a:extLst>
          </p:cNvPr>
          <p:cNvSpPr txBox="1"/>
          <p:nvPr/>
        </p:nvSpPr>
        <p:spPr>
          <a:xfrm>
            <a:off x="7164577" y="6058041"/>
            <a:ext cx="1711701" cy="377026"/>
          </a:xfrm>
          <a:prstGeom prst="rect">
            <a:avLst/>
          </a:prstGeom>
          <a:noFill/>
        </p:spPr>
        <p:txBody>
          <a:bodyPr wrap="square" lIns="0" tIns="0" rIns="0" bIns="0" rtlCol="0">
            <a:spAutoFit/>
          </a:bodyPr>
          <a:lstStyle/>
          <a:p>
            <a:r>
              <a:rPr lang="en-US" sz="1100" dirty="0">
                <a:solidFill>
                  <a:schemeClr val="bg1"/>
                </a:solidFill>
              </a:rPr>
              <a:t>District 9</a:t>
            </a:r>
          </a:p>
          <a:p>
            <a:r>
              <a:rPr lang="en-US" sz="1350" b="1" dirty="0">
                <a:solidFill>
                  <a:schemeClr val="bg1"/>
                </a:solidFill>
              </a:rPr>
              <a:t>Ben Kimbro</a:t>
            </a:r>
          </a:p>
        </p:txBody>
      </p:sp>
      <p:pic>
        <p:nvPicPr>
          <p:cNvPr id="1026" name="Picture 2">
            <a:extLst>
              <a:ext uri="{FF2B5EF4-FFF2-40B4-BE49-F238E27FC236}">
                <a16:creationId xmlns:a16="http://schemas.microsoft.com/office/drawing/2014/main" id="{D87E1B4B-8BE9-4DEB-9C33-2ED9D19ED8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98349" y="1273953"/>
            <a:ext cx="1876051" cy="2478695"/>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29468726-1F2E-4258-8E83-9427B9260481}"/>
              </a:ext>
            </a:extLst>
          </p:cNvPr>
          <p:cNvSpPr/>
          <p:nvPr/>
        </p:nvSpPr>
        <p:spPr>
          <a:xfrm>
            <a:off x="9223656" y="3200400"/>
            <a:ext cx="1876049" cy="552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8" name="TextBox 47">
            <a:extLst>
              <a:ext uri="{FF2B5EF4-FFF2-40B4-BE49-F238E27FC236}">
                <a16:creationId xmlns:a16="http://schemas.microsoft.com/office/drawing/2014/main" id="{6F9B30D5-6E26-4692-AA94-BB7CEE6A3471}"/>
              </a:ext>
            </a:extLst>
          </p:cNvPr>
          <p:cNvSpPr txBox="1"/>
          <p:nvPr/>
        </p:nvSpPr>
        <p:spPr>
          <a:xfrm>
            <a:off x="9223656" y="3288011"/>
            <a:ext cx="1977275" cy="415498"/>
          </a:xfrm>
          <a:prstGeom prst="rect">
            <a:avLst/>
          </a:prstGeom>
          <a:noFill/>
        </p:spPr>
        <p:txBody>
          <a:bodyPr wrap="square" lIns="0" tIns="0" rIns="0" bIns="0" rtlCol="0">
            <a:spAutoFit/>
          </a:bodyPr>
          <a:lstStyle/>
          <a:p>
            <a:r>
              <a:rPr lang="en-US" sz="1350" dirty="0">
                <a:solidFill>
                  <a:schemeClr val="bg1"/>
                </a:solidFill>
              </a:rPr>
              <a:t>District 5</a:t>
            </a:r>
          </a:p>
          <a:p>
            <a:r>
              <a:rPr lang="en-US" sz="1350" b="1" dirty="0" err="1">
                <a:solidFill>
                  <a:schemeClr val="bg1"/>
                </a:solidFill>
              </a:rPr>
              <a:t>Mykey</a:t>
            </a:r>
            <a:r>
              <a:rPr lang="en-US" sz="1350" b="1" dirty="0">
                <a:solidFill>
                  <a:schemeClr val="bg1"/>
                </a:solidFill>
              </a:rPr>
              <a:t> </a:t>
            </a:r>
            <a:r>
              <a:rPr lang="en-US" sz="1350" b="1" dirty="0" err="1">
                <a:solidFill>
                  <a:schemeClr val="bg1"/>
                </a:solidFill>
              </a:rPr>
              <a:t>Arthrell-Kenezik</a:t>
            </a:r>
            <a:endParaRPr lang="en-US" sz="1350" b="1" dirty="0">
              <a:solidFill>
                <a:schemeClr val="bg1"/>
              </a:solidFill>
            </a:endParaRPr>
          </a:p>
        </p:txBody>
      </p:sp>
      <p:pic>
        <p:nvPicPr>
          <p:cNvPr id="1028" name="Picture 4">
            <a:extLst>
              <a:ext uri="{FF2B5EF4-FFF2-40B4-BE49-F238E27FC236}">
                <a16:creationId xmlns:a16="http://schemas.microsoft.com/office/drawing/2014/main" id="{E6C15AA7-4136-4B49-B6B4-201A3D2220B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00227" y="4075866"/>
            <a:ext cx="1792684" cy="2376694"/>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99805067-1B01-45C8-B8AB-7E997BB57B1F}"/>
              </a:ext>
            </a:extLst>
          </p:cNvPr>
          <p:cNvSpPr/>
          <p:nvPr/>
        </p:nvSpPr>
        <p:spPr>
          <a:xfrm>
            <a:off x="7000230" y="5998094"/>
            <a:ext cx="1792682" cy="552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bg1"/>
                </a:solidFill>
              </a:rPr>
              <a:t>District 9</a:t>
            </a:r>
          </a:p>
          <a:p>
            <a:r>
              <a:rPr lang="en-US" sz="1350" b="1" dirty="0">
                <a:solidFill>
                  <a:schemeClr val="bg1"/>
                </a:solidFill>
              </a:rPr>
              <a:t>Jayme Fowler</a:t>
            </a:r>
          </a:p>
        </p:txBody>
      </p:sp>
    </p:spTree>
    <p:extLst>
      <p:ext uri="{BB962C8B-B14F-4D97-AF65-F5344CB8AC3E}">
        <p14:creationId xmlns:p14="http://schemas.microsoft.com/office/powerpoint/2010/main" val="4016741498"/>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7">
            <a:extLst>
              <a:ext uri="{FF2B5EF4-FFF2-40B4-BE49-F238E27FC236}">
                <a16:creationId xmlns:a16="http://schemas.microsoft.com/office/drawing/2014/main" id="{02F1D379-AA2A-46F9-863D-047E4312FCE7}"/>
              </a:ext>
            </a:extLst>
          </p:cNvPr>
          <p:cNvSpPr txBox="1">
            <a:spLocks/>
          </p:cNvSpPr>
          <p:nvPr/>
        </p:nvSpPr>
        <p:spPr>
          <a:xfrm>
            <a:off x="12420600" y="1866900"/>
            <a:ext cx="12192000" cy="587824"/>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marR="0" lvl="0" indent="0" algn="ctr" defTabSz="914400" rtl="0" eaLnBrk="1" fontAlgn="base" latinLnBrk="0" hangingPunct="1">
              <a:lnSpc>
                <a:spcPts val="6200"/>
              </a:lnSpc>
              <a:spcBef>
                <a:spcPts val="1500"/>
              </a:spcBef>
              <a:spcAft>
                <a:spcPct val="0"/>
              </a:spcAft>
              <a:buClr>
                <a:srgbClr val="004990"/>
              </a:buClr>
              <a:buSzTx/>
              <a:buFontTx/>
              <a:buNone/>
              <a:tabLst/>
              <a:defRPr/>
            </a:pPr>
            <a:r>
              <a:rPr kumimoji="0" lang="en-US" sz="5800" b="1" i="0" u="none" strike="noStrike" kern="0" cap="none" spc="0" normalizeH="0" baseline="0" noProof="0" dirty="0">
                <a:ln>
                  <a:noFill/>
                </a:ln>
                <a:solidFill>
                  <a:srgbClr val="FFFFFF"/>
                </a:solidFill>
                <a:effectLst/>
                <a:uLnTx/>
                <a:uFillTx/>
                <a:latin typeface="Arial"/>
                <a:ea typeface="+mn-ea"/>
                <a:cs typeface="+mn-cs"/>
              </a:rPr>
              <a:t>Retirement</a:t>
            </a:r>
          </a:p>
          <a:p>
            <a:pPr marL="0" marR="0" lvl="0" indent="0" algn="l" defTabSz="914400" rtl="0" eaLnBrk="1" fontAlgn="base" latinLnBrk="0" hangingPunct="1">
              <a:lnSpc>
                <a:spcPts val="6200"/>
              </a:lnSpc>
              <a:spcBef>
                <a:spcPts val="1500"/>
              </a:spcBef>
              <a:spcAft>
                <a:spcPct val="0"/>
              </a:spcAft>
              <a:buClr>
                <a:srgbClr val="004990"/>
              </a:buClr>
              <a:buSzTx/>
              <a:buFontTx/>
              <a:buNone/>
              <a:tabLst/>
              <a:defRPr/>
            </a:pPr>
            <a:endParaRPr kumimoji="0" lang="en-US" sz="3733" b="0" i="0" u="none" strike="noStrike" kern="0" cap="none" spc="0" normalizeH="0" baseline="0" noProof="0" dirty="0">
              <a:ln>
                <a:noFill/>
              </a:ln>
              <a:solidFill>
                <a:srgbClr val="4A4A4A"/>
              </a:solidFill>
              <a:effectLst/>
              <a:uLnTx/>
              <a:uFillTx/>
              <a:latin typeface="Arial"/>
              <a:ea typeface="+mn-ea"/>
              <a:cs typeface="+mn-cs"/>
            </a:endParaRPr>
          </a:p>
        </p:txBody>
      </p:sp>
      <p:sp>
        <p:nvSpPr>
          <p:cNvPr id="3" name="Content Placeholder 7">
            <a:extLst>
              <a:ext uri="{FF2B5EF4-FFF2-40B4-BE49-F238E27FC236}">
                <a16:creationId xmlns:a16="http://schemas.microsoft.com/office/drawing/2014/main" id="{D4BEF0F9-7DCB-4C0F-95C6-DABFF85FA7C4}"/>
              </a:ext>
            </a:extLst>
          </p:cNvPr>
          <p:cNvSpPr txBox="1">
            <a:spLocks/>
          </p:cNvSpPr>
          <p:nvPr/>
        </p:nvSpPr>
        <p:spPr>
          <a:xfrm>
            <a:off x="12420600" y="3140525"/>
            <a:ext cx="12192000" cy="1142989"/>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marR="0" lvl="0" indent="0" algn="ctr" defTabSz="914400" rtl="0" eaLnBrk="1" fontAlgn="base" latinLnBrk="0" hangingPunct="1">
              <a:lnSpc>
                <a:spcPts val="3200"/>
              </a:lnSpc>
              <a:spcBef>
                <a:spcPts val="0"/>
              </a:spcBef>
              <a:spcAft>
                <a:spcPct val="0"/>
              </a:spcAft>
              <a:buClr>
                <a:srgbClr val="004990"/>
              </a:buClr>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mn-ea"/>
                <a:cs typeface="+mn-cs"/>
              </a:rPr>
              <a:t>Kerry Kavanaugh</a:t>
            </a:r>
          </a:p>
          <a:p>
            <a:pPr marL="0" marR="0" lvl="0" indent="0" algn="ctr" defTabSz="914400" rtl="0" eaLnBrk="1" fontAlgn="base" latinLnBrk="0" hangingPunct="1">
              <a:lnSpc>
                <a:spcPts val="3200"/>
              </a:lnSpc>
              <a:spcBef>
                <a:spcPts val="0"/>
              </a:spcBef>
              <a:spcAft>
                <a:spcPct val="0"/>
              </a:spcAft>
              <a:buClr>
                <a:srgbClr val="004990"/>
              </a:buClr>
              <a:buSzTx/>
              <a:buFontTx/>
              <a:buNone/>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Human Resources</a:t>
            </a:r>
          </a:p>
          <a:p>
            <a:pPr marL="0" marR="0" lvl="0" indent="0" algn="ctr" defTabSz="914400" rtl="0" eaLnBrk="1" fontAlgn="base" latinLnBrk="0" hangingPunct="1">
              <a:lnSpc>
                <a:spcPts val="3200"/>
              </a:lnSpc>
              <a:spcBef>
                <a:spcPts val="0"/>
              </a:spcBef>
              <a:spcAft>
                <a:spcPct val="0"/>
              </a:spcAft>
              <a:buClr>
                <a:srgbClr val="004990"/>
              </a:buClr>
              <a:buSzTx/>
              <a:buFontTx/>
              <a:buNone/>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October 17, 2018</a:t>
            </a:r>
            <a:endParaRPr kumimoji="0" lang="en-US" sz="2800" b="0" i="0" u="none" strike="noStrike" kern="0" cap="none" spc="0" normalizeH="0" baseline="0" noProof="0" dirty="0">
              <a:ln>
                <a:noFill/>
              </a:ln>
              <a:solidFill>
                <a:srgbClr val="4A4A4A"/>
              </a:solidFill>
              <a:effectLst/>
              <a:uLnTx/>
              <a:uFillTx/>
              <a:latin typeface="Arial"/>
              <a:ea typeface="+mn-ea"/>
              <a:cs typeface="+mn-cs"/>
            </a:endParaRPr>
          </a:p>
        </p:txBody>
      </p:sp>
      <p:sp>
        <p:nvSpPr>
          <p:cNvPr id="5" name="Line 4">
            <a:extLst>
              <a:ext uri="{FF2B5EF4-FFF2-40B4-BE49-F238E27FC236}">
                <a16:creationId xmlns:a16="http://schemas.microsoft.com/office/drawing/2014/main" id="{857814DB-CA77-4C60-8E06-F3657E656F27}"/>
              </a:ext>
            </a:extLst>
          </p:cNvPr>
          <p:cNvSpPr>
            <a:spLocks noChangeShapeType="1"/>
          </p:cNvSpPr>
          <p:nvPr/>
        </p:nvSpPr>
        <p:spPr bwMode="auto">
          <a:xfrm>
            <a:off x="18278475" y="2889066"/>
            <a:ext cx="238125" cy="0"/>
          </a:xfrm>
          <a:prstGeom prst="line">
            <a:avLst/>
          </a:prstGeom>
          <a:noFill/>
          <a:ln w="28575">
            <a:solidFill>
              <a:srgbClr val="FFC42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02858"/>
              </a:solidFill>
              <a:effectLst/>
              <a:uLnTx/>
              <a:uFillTx/>
              <a:latin typeface="Arial" panose="020B0604020202020204" pitchFamily="34" charset="0"/>
              <a:ea typeface="+mn-ea"/>
              <a:cs typeface="+mn-cs"/>
            </a:endParaRPr>
          </a:p>
        </p:txBody>
      </p:sp>
      <p:sp>
        <p:nvSpPr>
          <p:cNvPr id="6" name="Content Placeholder 7">
            <a:extLst>
              <a:ext uri="{FF2B5EF4-FFF2-40B4-BE49-F238E27FC236}">
                <a16:creationId xmlns:a16="http://schemas.microsoft.com/office/drawing/2014/main" id="{03B02028-A00D-42E5-8243-47819F977F2F}"/>
              </a:ext>
            </a:extLst>
          </p:cNvPr>
          <p:cNvSpPr txBox="1">
            <a:spLocks/>
          </p:cNvSpPr>
          <p:nvPr/>
        </p:nvSpPr>
        <p:spPr>
          <a:xfrm>
            <a:off x="0" y="3163385"/>
            <a:ext cx="12192000" cy="760916"/>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marR="0" lvl="0" indent="0" algn="ctr" defTabSz="914400" rtl="0" eaLnBrk="1" fontAlgn="base" latinLnBrk="0" hangingPunct="1">
              <a:lnSpc>
                <a:spcPts val="3200"/>
              </a:lnSpc>
              <a:spcBef>
                <a:spcPts val="0"/>
              </a:spcBef>
              <a:spcAft>
                <a:spcPct val="0"/>
              </a:spcAft>
              <a:buClr>
                <a:srgbClr val="004990"/>
              </a:buClr>
              <a:buSzTx/>
              <a:buFontTx/>
              <a:buNone/>
              <a:tabLst/>
              <a:defRPr/>
            </a:pPr>
            <a:endParaRPr kumimoji="0" lang="en-US" sz="2800" b="1" i="0" u="none" strike="noStrike" kern="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ts val="3200"/>
              </a:lnSpc>
              <a:spcBef>
                <a:spcPts val="0"/>
              </a:spcBef>
              <a:spcAft>
                <a:spcPct val="0"/>
              </a:spcAft>
              <a:buClr>
                <a:srgbClr val="004990"/>
              </a:buClr>
              <a:buSzTx/>
              <a:buFontTx/>
              <a:buNone/>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Human Resources</a:t>
            </a:r>
          </a:p>
        </p:txBody>
      </p:sp>
      <p:sp>
        <p:nvSpPr>
          <p:cNvPr id="7" name="Line 4">
            <a:extLst>
              <a:ext uri="{FF2B5EF4-FFF2-40B4-BE49-F238E27FC236}">
                <a16:creationId xmlns:a16="http://schemas.microsoft.com/office/drawing/2014/main" id="{B747B010-7C55-4D64-967A-DFA5151EEF8C}"/>
              </a:ext>
            </a:extLst>
          </p:cNvPr>
          <p:cNvSpPr>
            <a:spLocks noChangeShapeType="1"/>
          </p:cNvSpPr>
          <p:nvPr/>
        </p:nvSpPr>
        <p:spPr bwMode="auto">
          <a:xfrm>
            <a:off x="5857875" y="2911925"/>
            <a:ext cx="238125" cy="0"/>
          </a:xfrm>
          <a:prstGeom prst="line">
            <a:avLst/>
          </a:prstGeom>
          <a:noFill/>
          <a:ln w="28575">
            <a:solidFill>
              <a:srgbClr val="FFC42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02858"/>
              </a:solidFill>
              <a:effectLst/>
              <a:uLnTx/>
              <a:uFillTx/>
              <a:latin typeface="Arial" panose="020B0604020202020204" pitchFamily="34" charset="0"/>
              <a:ea typeface="+mn-ea"/>
              <a:cs typeface="+mn-cs"/>
            </a:endParaRPr>
          </a:p>
        </p:txBody>
      </p:sp>
      <p:sp>
        <p:nvSpPr>
          <p:cNvPr id="8" name="Content Placeholder 7">
            <a:extLst>
              <a:ext uri="{FF2B5EF4-FFF2-40B4-BE49-F238E27FC236}">
                <a16:creationId xmlns:a16="http://schemas.microsoft.com/office/drawing/2014/main" id="{B84A247E-9E07-4F38-ABF4-0ECE2C7C5558}"/>
              </a:ext>
            </a:extLst>
          </p:cNvPr>
          <p:cNvSpPr txBox="1">
            <a:spLocks/>
          </p:cNvSpPr>
          <p:nvPr/>
        </p:nvSpPr>
        <p:spPr>
          <a:xfrm>
            <a:off x="0" y="1981200"/>
            <a:ext cx="12192000" cy="587824"/>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marR="0" lvl="0" indent="0" algn="ctr" defTabSz="914400" rtl="0" eaLnBrk="1" fontAlgn="base" latinLnBrk="0" hangingPunct="1">
              <a:lnSpc>
                <a:spcPts val="5400"/>
              </a:lnSpc>
              <a:spcBef>
                <a:spcPts val="1500"/>
              </a:spcBef>
              <a:spcAft>
                <a:spcPct val="0"/>
              </a:spcAft>
              <a:buClr>
                <a:srgbClr val="004990"/>
              </a:buClr>
              <a:buSzTx/>
              <a:buFontTx/>
              <a:buNone/>
              <a:tabLst/>
              <a:defRPr/>
            </a:pPr>
            <a:r>
              <a:rPr kumimoji="0" lang="en-US" sz="5800" b="1" i="0" u="none" strike="noStrike" kern="0" cap="all" spc="0" normalizeH="0" baseline="0" noProof="0" dirty="0">
                <a:ln>
                  <a:noFill/>
                </a:ln>
                <a:solidFill>
                  <a:srgbClr val="FFFFFF"/>
                </a:solidFill>
                <a:effectLst/>
                <a:uLnTx/>
                <a:uFillTx/>
                <a:latin typeface="HelveticaNeueLT Std Med" panose="020B0604020202020204" pitchFamily="34" charset="0"/>
                <a:ea typeface="+mn-ea"/>
                <a:cs typeface="+mn-cs"/>
              </a:rPr>
              <a:t>retirement</a:t>
            </a:r>
            <a:endParaRPr kumimoji="0" lang="en-US" sz="3733" b="0" i="0" u="none" strike="noStrike" kern="0" cap="none" spc="0" normalizeH="0" baseline="0" noProof="0" dirty="0">
              <a:ln>
                <a:noFill/>
              </a:ln>
              <a:solidFill>
                <a:srgbClr val="4A4A4A"/>
              </a:solidFill>
              <a:effectLst/>
              <a:uLnTx/>
              <a:uFillTx/>
              <a:latin typeface="Arial"/>
              <a:ea typeface="+mn-ea"/>
              <a:cs typeface="+mn-cs"/>
            </a:endParaRPr>
          </a:p>
        </p:txBody>
      </p:sp>
    </p:spTree>
    <p:extLst>
      <p:ext uri="{BB962C8B-B14F-4D97-AF65-F5344CB8AC3E}">
        <p14:creationId xmlns:p14="http://schemas.microsoft.com/office/powerpoint/2010/main" val="2232141323"/>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dirty="0"/>
              <a:t>Municipal Employees’ </a:t>
            </a:r>
            <a:br>
              <a:rPr lang="en-US" dirty="0"/>
            </a:br>
            <a:r>
              <a:rPr lang="en-US" dirty="0"/>
              <a:t>Retirement Plan (</a:t>
            </a:r>
            <a:r>
              <a:rPr lang="en-US" spc="-150" dirty="0"/>
              <a:t>M</a:t>
            </a:r>
            <a:r>
              <a:rPr lang="en-US" dirty="0"/>
              <a:t>ERP)</a:t>
            </a:r>
          </a:p>
        </p:txBody>
      </p:sp>
      <p:sp>
        <p:nvSpPr>
          <p:cNvPr id="9" name="Content Placeholder 2">
            <a:extLst>
              <a:ext uri="{FF2B5EF4-FFF2-40B4-BE49-F238E27FC236}">
                <a16:creationId xmlns:a16="http://schemas.microsoft.com/office/drawing/2014/main" id="{F9A98416-24B1-428B-B3D6-71F833845FB1}"/>
              </a:ext>
            </a:extLst>
          </p:cNvPr>
          <p:cNvSpPr txBox="1">
            <a:spLocks/>
          </p:cNvSpPr>
          <p:nvPr/>
        </p:nvSpPr>
        <p:spPr>
          <a:xfrm>
            <a:off x="406400" y="1861458"/>
            <a:ext cx="11480800" cy="4114800"/>
          </a:xfrm>
          <a:prstGeom prst="rect">
            <a:avLst/>
          </a:prstGeom>
        </p:spPr>
        <p:txBody>
          <a:bodyPr lIns="0" tIns="0" rIns="0" bIns="0"/>
          <a:lstStyle>
            <a:lvl1pPr marL="457189" indent="-457189" algn="l" rtl="0" eaLnBrk="1" fontAlgn="base" hangingPunct="1">
              <a:spcBef>
                <a:spcPts val="1200"/>
              </a:spcBef>
              <a:spcAft>
                <a:spcPct val="0"/>
              </a:spcAft>
              <a:buClr>
                <a:schemeClr val="accent2"/>
              </a:buClr>
              <a:buSzPct val="70000"/>
              <a:buFont typeface="Arial Black" panose="020B0A04020102020204" pitchFamily="34" charset="0"/>
              <a:buChar char="+"/>
              <a:defRPr sz="3000">
                <a:solidFill>
                  <a:srgbClr val="282828"/>
                </a:solidFill>
                <a:latin typeface="+mn-lt"/>
                <a:ea typeface="+mn-ea"/>
                <a:cs typeface="+mn-cs"/>
              </a:defRPr>
            </a:lvl1pPr>
            <a:lvl2pPr marL="990575" indent="-457200" algn="l" rtl="0" eaLnBrk="1" fontAlgn="base" hangingPunct="1">
              <a:spcBef>
                <a:spcPts val="1200"/>
              </a:spcBef>
              <a:spcAft>
                <a:spcPct val="0"/>
              </a:spcAft>
              <a:buClr>
                <a:srgbClr val="004990"/>
              </a:buClr>
              <a:buChar char="–"/>
              <a:defRPr sz="2600">
                <a:solidFill>
                  <a:srgbClr val="282828"/>
                </a:solidFill>
                <a:latin typeface="+mn-lt"/>
              </a:defRPr>
            </a:lvl2pPr>
            <a:lvl3pPr marL="1523962" indent="-457200" algn="l" rtl="0" eaLnBrk="1" fontAlgn="base" hangingPunct="1">
              <a:spcBef>
                <a:spcPts val="1200"/>
              </a:spcBef>
              <a:spcAft>
                <a:spcPct val="0"/>
              </a:spcAft>
              <a:buClr>
                <a:srgbClr val="004990"/>
              </a:buClr>
              <a:buChar char="•"/>
              <a:defRPr sz="2200">
                <a:solidFill>
                  <a:srgbClr val="282828"/>
                </a:solidFill>
                <a:latin typeface="+mn-lt"/>
              </a:defRPr>
            </a:lvl3pPr>
            <a:lvl4pPr marL="2133547" indent="-457200" algn="l" rtl="0" eaLnBrk="1" fontAlgn="base" hangingPunct="1">
              <a:spcBef>
                <a:spcPts val="1200"/>
              </a:spcBef>
              <a:spcAft>
                <a:spcPct val="0"/>
              </a:spcAft>
              <a:buClr>
                <a:srgbClr val="004990"/>
              </a:buClr>
              <a:buChar char="–"/>
              <a:defRPr sz="1800">
                <a:solidFill>
                  <a:srgbClr val="282828"/>
                </a:solidFill>
                <a:latin typeface="+mn-lt"/>
              </a:defRPr>
            </a:lvl4pPr>
            <a:lvl5pPr marL="2743131" indent="-457200" algn="l" rtl="0" eaLnBrk="1" fontAlgn="base" hangingPunct="1">
              <a:spcBef>
                <a:spcPts val="1200"/>
              </a:spcBef>
              <a:spcAft>
                <a:spcPct val="0"/>
              </a:spcAft>
              <a:buClr>
                <a:srgbClr val="004990"/>
              </a:buClr>
              <a:buChar char="»"/>
              <a:defRPr sz="1400">
                <a:solidFill>
                  <a:srgbClr val="282828"/>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457189" marR="0" lvl="0" indent="-457189" algn="l" defTabSz="914400" rtl="0" eaLnBrk="1" fontAlgn="base" latinLnBrk="0" hangingPunct="1">
              <a:lnSpc>
                <a:spcPct val="100000"/>
              </a:lnSpc>
              <a:spcBef>
                <a:spcPts val="1200"/>
              </a:spcBef>
              <a:spcAft>
                <a:spcPct val="0"/>
              </a:spcAft>
              <a:buClr>
                <a:srgbClr val="FFC425"/>
              </a:buClr>
              <a:buSzPct val="70000"/>
              <a:buFont typeface="Arial Black" panose="020B0A04020102020204" pitchFamily="34" charset="0"/>
              <a:buChar char="+"/>
              <a:tabLst/>
              <a:defRPr/>
            </a:pPr>
            <a:r>
              <a:rPr kumimoji="0" lang="en-US" sz="3000" b="0" i="0" u="none" strike="noStrike" kern="0" cap="none" spc="0" normalizeH="0" baseline="0" noProof="0" dirty="0">
                <a:ln>
                  <a:noFill/>
                </a:ln>
                <a:solidFill>
                  <a:srgbClr val="282828"/>
                </a:solidFill>
                <a:effectLst/>
                <a:uLnTx/>
                <a:uFillTx/>
                <a:latin typeface="Arial"/>
                <a:ea typeface="+mn-ea"/>
                <a:cs typeface="+mn-cs"/>
              </a:rPr>
              <a:t>MERP is a defined benefit plan and does not hold individual accounts for employees. It is based on a formula defined by the plan which provides a specified amount from the age of retirement until death.</a:t>
            </a:r>
          </a:p>
          <a:p>
            <a:pPr marL="457189" marR="0" lvl="0" indent="-457189" algn="l" defTabSz="914400" rtl="0" eaLnBrk="1" fontAlgn="base" latinLnBrk="0" hangingPunct="1">
              <a:lnSpc>
                <a:spcPct val="100000"/>
              </a:lnSpc>
              <a:spcBef>
                <a:spcPts val="1200"/>
              </a:spcBef>
              <a:spcAft>
                <a:spcPct val="0"/>
              </a:spcAft>
              <a:buClr>
                <a:srgbClr val="FFC425"/>
              </a:buClr>
              <a:buSzPct val="70000"/>
              <a:buFont typeface="Arial Black" panose="020B0A04020102020204" pitchFamily="34" charset="0"/>
              <a:buChar char="+"/>
              <a:tabLst/>
              <a:defRPr/>
            </a:pPr>
            <a:r>
              <a:rPr kumimoji="0" lang="en-US" sz="3000" b="0" i="0" u="none" strike="noStrike" kern="0" cap="none" spc="0" normalizeH="0" baseline="0" noProof="0" dirty="0">
                <a:ln>
                  <a:noFill/>
                </a:ln>
                <a:solidFill>
                  <a:srgbClr val="282828"/>
                </a:solidFill>
                <a:effectLst/>
                <a:uLnTx/>
                <a:uFillTx/>
                <a:latin typeface="Arial"/>
                <a:ea typeface="+mn-ea"/>
                <a:cs typeface="+mn-cs"/>
              </a:rPr>
              <a:t>Required employee contribution </a:t>
            </a:r>
            <a:r>
              <a:rPr kumimoji="0" lang="en-US" sz="3000" b="0" i="0" u="none" strike="noStrike" kern="0" cap="none" spc="0" normalizeH="0" baseline="0" noProof="0">
                <a:ln>
                  <a:noFill/>
                </a:ln>
                <a:solidFill>
                  <a:srgbClr val="282828"/>
                </a:solidFill>
                <a:effectLst/>
                <a:uLnTx/>
                <a:uFillTx/>
                <a:latin typeface="Arial"/>
                <a:ea typeface="+mn-ea"/>
                <a:cs typeface="+mn-cs"/>
              </a:rPr>
              <a:t>of 7.5</a:t>
            </a:r>
            <a:r>
              <a:rPr kumimoji="0" lang="en-US" sz="3000" b="0" i="0" u="none" strike="noStrike" kern="0" cap="none" spc="0" normalizeH="0" baseline="0" noProof="0" dirty="0">
                <a:ln>
                  <a:noFill/>
                </a:ln>
                <a:solidFill>
                  <a:srgbClr val="282828"/>
                </a:solidFill>
                <a:effectLst/>
                <a:uLnTx/>
                <a:uFillTx/>
                <a:latin typeface="Arial"/>
                <a:ea typeface="+mn-ea"/>
                <a:cs typeface="+mn-cs"/>
              </a:rPr>
              <a:t>% of your base pay, deducted on a pretax basis</a:t>
            </a:r>
          </a:p>
          <a:p>
            <a:pPr marL="457189" marR="0" lvl="0" indent="-457189" algn="l" defTabSz="914400" rtl="0" eaLnBrk="1" fontAlgn="base" latinLnBrk="0" hangingPunct="1">
              <a:lnSpc>
                <a:spcPct val="100000"/>
              </a:lnSpc>
              <a:spcBef>
                <a:spcPts val="1200"/>
              </a:spcBef>
              <a:spcAft>
                <a:spcPct val="0"/>
              </a:spcAft>
              <a:buClr>
                <a:srgbClr val="FFC425"/>
              </a:buClr>
              <a:buSzPct val="70000"/>
              <a:buFont typeface="Arial Black" panose="020B0A04020102020204" pitchFamily="34" charset="0"/>
              <a:buChar char="+"/>
              <a:tabLst/>
              <a:defRPr/>
            </a:pPr>
            <a:r>
              <a:rPr kumimoji="0" lang="en-US" sz="3000" b="0" i="0" u="none" strike="noStrike" kern="0" cap="none" spc="0" normalizeH="0" baseline="0" noProof="0" dirty="0">
                <a:ln>
                  <a:noFill/>
                </a:ln>
                <a:solidFill>
                  <a:srgbClr val="282828"/>
                </a:solidFill>
                <a:effectLst/>
                <a:uLnTx/>
                <a:uFillTx/>
                <a:latin typeface="Arial"/>
                <a:ea typeface="+mn-ea"/>
                <a:cs typeface="+mn-cs"/>
              </a:rPr>
              <a:t>City contributes 16.5% of your base pay. </a:t>
            </a:r>
          </a:p>
          <a:p>
            <a:pPr marL="457189" marR="0" lvl="0" indent="-457189" algn="l" defTabSz="914400" rtl="0" eaLnBrk="1" fontAlgn="base" latinLnBrk="0" hangingPunct="1">
              <a:lnSpc>
                <a:spcPct val="100000"/>
              </a:lnSpc>
              <a:spcBef>
                <a:spcPts val="1200"/>
              </a:spcBef>
              <a:spcAft>
                <a:spcPct val="0"/>
              </a:spcAft>
              <a:buClr>
                <a:srgbClr val="FFC425"/>
              </a:buClr>
              <a:buSzPct val="70000"/>
              <a:buFont typeface="Arial Black" panose="020B0A04020102020204" pitchFamily="34" charset="0"/>
              <a:buChar char="+"/>
              <a:tabLst/>
              <a:defRPr/>
            </a:pPr>
            <a:endParaRPr kumimoji="0" lang="en-US" sz="3000" b="0" i="0" u="none" strike="noStrike" kern="0" cap="none" spc="0" normalizeH="0" baseline="0" noProof="0" dirty="0">
              <a:ln>
                <a:noFill/>
              </a:ln>
              <a:solidFill>
                <a:srgbClr val="282828"/>
              </a:solidFill>
              <a:effectLst/>
              <a:uLnTx/>
              <a:uFillTx/>
              <a:latin typeface="Arial"/>
              <a:ea typeface="+mn-ea"/>
              <a:cs typeface="+mn-cs"/>
            </a:endParaRPr>
          </a:p>
        </p:txBody>
      </p:sp>
    </p:spTree>
    <p:extLst>
      <p:ext uri="{BB962C8B-B14F-4D97-AF65-F5344CB8AC3E}">
        <p14:creationId xmlns:p14="http://schemas.microsoft.com/office/powerpoint/2010/main" val="1788048607"/>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spc="-150" dirty="0"/>
              <a:t>M</a:t>
            </a:r>
            <a:r>
              <a:rPr lang="en-US" dirty="0"/>
              <a:t>ERP</a:t>
            </a:r>
          </a:p>
        </p:txBody>
      </p:sp>
      <p:sp>
        <p:nvSpPr>
          <p:cNvPr id="9" name="Content Placeholder 2">
            <a:extLst>
              <a:ext uri="{FF2B5EF4-FFF2-40B4-BE49-F238E27FC236}">
                <a16:creationId xmlns:a16="http://schemas.microsoft.com/office/drawing/2014/main" id="{F9A98416-24B1-428B-B3D6-71F833845FB1}"/>
              </a:ext>
            </a:extLst>
          </p:cNvPr>
          <p:cNvSpPr txBox="1">
            <a:spLocks/>
          </p:cNvSpPr>
          <p:nvPr/>
        </p:nvSpPr>
        <p:spPr>
          <a:xfrm>
            <a:off x="406400" y="1214416"/>
            <a:ext cx="11480800" cy="4114800"/>
          </a:xfrm>
          <a:prstGeom prst="rect">
            <a:avLst/>
          </a:prstGeom>
        </p:spPr>
        <p:txBody>
          <a:bodyPr lIns="0" tIns="0" rIns="0" bIns="0"/>
          <a:lstStyle>
            <a:lvl1pPr marL="457189" indent="-457189" algn="l" rtl="0" eaLnBrk="1" fontAlgn="base" hangingPunct="1">
              <a:spcBef>
                <a:spcPts val="1200"/>
              </a:spcBef>
              <a:spcAft>
                <a:spcPct val="0"/>
              </a:spcAft>
              <a:buClr>
                <a:schemeClr val="accent2"/>
              </a:buClr>
              <a:buSzPct val="70000"/>
              <a:buFont typeface="Arial Black" panose="020B0A04020102020204" pitchFamily="34" charset="0"/>
              <a:buChar char="+"/>
              <a:defRPr sz="3000">
                <a:solidFill>
                  <a:srgbClr val="282828"/>
                </a:solidFill>
                <a:latin typeface="+mn-lt"/>
                <a:ea typeface="+mn-ea"/>
                <a:cs typeface="+mn-cs"/>
              </a:defRPr>
            </a:lvl1pPr>
            <a:lvl2pPr marL="990575" indent="-457200" algn="l" rtl="0" eaLnBrk="1" fontAlgn="base" hangingPunct="1">
              <a:spcBef>
                <a:spcPts val="1200"/>
              </a:spcBef>
              <a:spcAft>
                <a:spcPct val="0"/>
              </a:spcAft>
              <a:buClr>
                <a:srgbClr val="004990"/>
              </a:buClr>
              <a:buChar char="–"/>
              <a:defRPr sz="2600">
                <a:solidFill>
                  <a:srgbClr val="282828"/>
                </a:solidFill>
                <a:latin typeface="+mn-lt"/>
              </a:defRPr>
            </a:lvl2pPr>
            <a:lvl3pPr marL="1523962" indent="-457200" algn="l" rtl="0" eaLnBrk="1" fontAlgn="base" hangingPunct="1">
              <a:spcBef>
                <a:spcPts val="1200"/>
              </a:spcBef>
              <a:spcAft>
                <a:spcPct val="0"/>
              </a:spcAft>
              <a:buClr>
                <a:srgbClr val="004990"/>
              </a:buClr>
              <a:buChar char="•"/>
              <a:defRPr sz="2200">
                <a:solidFill>
                  <a:srgbClr val="282828"/>
                </a:solidFill>
                <a:latin typeface="+mn-lt"/>
              </a:defRPr>
            </a:lvl3pPr>
            <a:lvl4pPr marL="2133547" indent="-457200" algn="l" rtl="0" eaLnBrk="1" fontAlgn="base" hangingPunct="1">
              <a:spcBef>
                <a:spcPts val="1200"/>
              </a:spcBef>
              <a:spcAft>
                <a:spcPct val="0"/>
              </a:spcAft>
              <a:buClr>
                <a:srgbClr val="004990"/>
              </a:buClr>
              <a:buChar char="–"/>
              <a:defRPr sz="1800">
                <a:solidFill>
                  <a:srgbClr val="282828"/>
                </a:solidFill>
                <a:latin typeface="+mn-lt"/>
              </a:defRPr>
            </a:lvl4pPr>
            <a:lvl5pPr marL="2743131" indent="-457200" algn="l" rtl="0" eaLnBrk="1" fontAlgn="base" hangingPunct="1">
              <a:spcBef>
                <a:spcPts val="1200"/>
              </a:spcBef>
              <a:spcAft>
                <a:spcPct val="0"/>
              </a:spcAft>
              <a:buClr>
                <a:srgbClr val="004990"/>
              </a:buClr>
              <a:buChar char="»"/>
              <a:defRPr sz="1400">
                <a:solidFill>
                  <a:srgbClr val="282828"/>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marR="0" lvl="0" indent="0" algn="l" defTabSz="914400" rtl="0" eaLnBrk="1" fontAlgn="base" latinLnBrk="0" hangingPunct="1">
              <a:lnSpc>
                <a:spcPct val="100000"/>
              </a:lnSpc>
              <a:spcBef>
                <a:spcPts val="1200"/>
              </a:spcBef>
              <a:spcAft>
                <a:spcPct val="0"/>
              </a:spcAft>
              <a:buClr>
                <a:srgbClr val="FFC425"/>
              </a:buClr>
              <a:buSzPct val="70000"/>
              <a:buFont typeface="Arial Black" panose="020B0A04020102020204" pitchFamily="34" charset="0"/>
              <a:buNone/>
              <a:tabLst/>
              <a:defRPr/>
            </a:pPr>
            <a:r>
              <a:rPr kumimoji="0" lang="en-US" sz="3200" b="1" i="0" u="none" strike="noStrike" kern="1200" cap="none" spc="0" normalizeH="0" baseline="0" noProof="0" dirty="0">
                <a:ln>
                  <a:noFill/>
                </a:ln>
                <a:solidFill>
                  <a:srgbClr val="0072CE"/>
                </a:solidFill>
                <a:effectLst/>
                <a:uLnTx/>
                <a:uFillTx/>
                <a:latin typeface="Arial"/>
                <a:ea typeface="+mn-ea"/>
                <a:cs typeface="+mn-cs"/>
              </a:rPr>
              <a:t>To qualify to retire with a MERP benefit</a:t>
            </a:r>
          </a:p>
        </p:txBody>
      </p:sp>
      <p:graphicFrame>
        <p:nvGraphicFramePr>
          <p:cNvPr id="4" name="Content Placeholder 6">
            <a:extLst>
              <a:ext uri="{FF2B5EF4-FFF2-40B4-BE49-F238E27FC236}">
                <a16:creationId xmlns:a16="http://schemas.microsoft.com/office/drawing/2014/main" id="{F456C0E1-55A9-4076-A17E-21ADCF01FC42}"/>
              </a:ext>
            </a:extLst>
          </p:cNvPr>
          <p:cNvGraphicFramePr>
            <a:graphicFrameLocks/>
          </p:cNvGraphicFramePr>
          <p:nvPr/>
        </p:nvGraphicFramePr>
        <p:xfrm>
          <a:off x="330200" y="1934744"/>
          <a:ext cx="5461000" cy="40545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43DEE36C-EEFB-4F55-931A-DF8573E14A68}"/>
              </a:ext>
            </a:extLst>
          </p:cNvPr>
          <p:cNvSpPr txBox="1"/>
          <p:nvPr/>
        </p:nvSpPr>
        <p:spPr>
          <a:xfrm>
            <a:off x="9741807" y="6335486"/>
            <a:ext cx="2076450" cy="215444"/>
          </a:xfrm>
          <a:prstGeom prst="rect">
            <a:avLst/>
          </a:prstGeom>
          <a:noFill/>
        </p:spPr>
        <p:txBody>
          <a:bodyPr wrap="squar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02858"/>
                </a:solidFill>
                <a:effectLst/>
                <a:uLnTx/>
                <a:uFillTx/>
                <a:latin typeface="Arial" panose="020B0604020202020204" pitchFamily="34" charset="0"/>
                <a:ea typeface="+mn-ea"/>
                <a:cs typeface="+mn-cs"/>
              </a:rPr>
              <a:t>Effective 7-1-2018</a:t>
            </a:r>
          </a:p>
        </p:txBody>
      </p:sp>
      <p:sp>
        <p:nvSpPr>
          <p:cNvPr id="8" name="TextBox 7">
            <a:extLst>
              <a:ext uri="{FF2B5EF4-FFF2-40B4-BE49-F238E27FC236}">
                <a16:creationId xmlns:a16="http://schemas.microsoft.com/office/drawing/2014/main" id="{2D4BC3BC-44AF-4250-A62B-4A94142F87F5}"/>
              </a:ext>
            </a:extLst>
          </p:cNvPr>
          <p:cNvSpPr txBox="1"/>
          <p:nvPr/>
        </p:nvSpPr>
        <p:spPr>
          <a:xfrm>
            <a:off x="406400" y="6273931"/>
            <a:ext cx="5689600" cy="276999"/>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02858"/>
                </a:solidFill>
                <a:effectLst/>
                <a:uLnTx/>
                <a:uFillTx/>
                <a:latin typeface="Arial" panose="020B0604020202020204" pitchFamily="34" charset="0"/>
                <a:ea typeface="+mn-ea"/>
                <a:cs typeface="+mn-cs"/>
              </a:rPr>
              <a:t>Cannot borrow from MERP during employment</a:t>
            </a:r>
          </a:p>
        </p:txBody>
      </p:sp>
    </p:spTree>
    <p:extLst>
      <p:ext uri="{BB962C8B-B14F-4D97-AF65-F5344CB8AC3E}">
        <p14:creationId xmlns:p14="http://schemas.microsoft.com/office/powerpoint/2010/main" val="3431219212"/>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3721F-DF1E-4F03-A4BA-9B66BDC3B7AC}"/>
              </a:ext>
            </a:extLst>
          </p:cNvPr>
          <p:cNvSpPr>
            <a:spLocks noGrp="1"/>
          </p:cNvSpPr>
          <p:nvPr>
            <p:ph type="title"/>
          </p:nvPr>
        </p:nvSpPr>
        <p:spPr/>
        <p:txBody>
          <a:bodyPr/>
          <a:lstStyle/>
          <a:p>
            <a:r>
              <a:rPr lang="en-US" spc="-150" dirty="0"/>
              <a:t>M</a:t>
            </a:r>
            <a:r>
              <a:rPr lang="en-US" dirty="0"/>
              <a:t>ERP</a:t>
            </a:r>
            <a:endParaRPr lang="en-US" cap="all" dirty="0">
              <a:latin typeface="HelveticaNeueLT Std Med" panose="020B0604020202020204" pitchFamily="34" charset="0"/>
            </a:endParaRPr>
          </a:p>
        </p:txBody>
      </p:sp>
      <p:sp>
        <p:nvSpPr>
          <p:cNvPr id="6" name="Freeform: Shape 5">
            <a:extLst>
              <a:ext uri="{FF2B5EF4-FFF2-40B4-BE49-F238E27FC236}">
                <a16:creationId xmlns:a16="http://schemas.microsoft.com/office/drawing/2014/main" id="{8A9A4610-FD2A-47BE-B98C-D2114ECAD837}"/>
              </a:ext>
            </a:extLst>
          </p:cNvPr>
          <p:cNvSpPr/>
          <p:nvPr/>
        </p:nvSpPr>
        <p:spPr>
          <a:xfrm>
            <a:off x="444501" y="1905000"/>
            <a:ext cx="11480798" cy="1664832"/>
          </a:xfrm>
          <a:custGeom>
            <a:avLst/>
            <a:gdLst>
              <a:gd name="connsiteX0" fmla="*/ 0 w 1847372"/>
              <a:gd name="connsiteY0" fmla="*/ 0 h 1293160"/>
              <a:gd name="connsiteX1" fmla="*/ 1200792 w 1847372"/>
              <a:gd name="connsiteY1" fmla="*/ 0 h 1293160"/>
              <a:gd name="connsiteX2" fmla="*/ 1847372 w 1847372"/>
              <a:gd name="connsiteY2" fmla="*/ 646580 h 1293160"/>
              <a:gd name="connsiteX3" fmla="*/ 1200792 w 1847372"/>
              <a:gd name="connsiteY3" fmla="*/ 1293160 h 1293160"/>
              <a:gd name="connsiteX4" fmla="*/ 0 w 1847372"/>
              <a:gd name="connsiteY4" fmla="*/ 1293160 h 1293160"/>
              <a:gd name="connsiteX5" fmla="*/ 646580 w 1847372"/>
              <a:gd name="connsiteY5" fmla="*/ 646580 h 1293160"/>
              <a:gd name="connsiteX6" fmla="*/ 0 w 1847372"/>
              <a:gd name="connsiteY6" fmla="*/ 0 h 129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7372" h="1293160">
                <a:moveTo>
                  <a:pt x="1847372" y="0"/>
                </a:moveTo>
                <a:lnTo>
                  <a:pt x="1847372" y="840554"/>
                </a:lnTo>
                <a:lnTo>
                  <a:pt x="923686" y="1293160"/>
                </a:lnTo>
                <a:lnTo>
                  <a:pt x="0" y="840554"/>
                </a:lnTo>
                <a:lnTo>
                  <a:pt x="0" y="0"/>
                </a:lnTo>
                <a:lnTo>
                  <a:pt x="923686" y="452606"/>
                </a:lnTo>
                <a:lnTo>
                  <a:pt x="1847372" y="0"/>
                </a:lnTo>
                <a:close/>
              </a:path>
            </a:pathLst>
          </a:custGeom>
          <a:solidFill>
            <a:srgbClr val="00B050"/>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 tIns="652295" rIns="5715" bIns="652295" numCol="1" spcCol="1270" anchor="ctr" anchorCtr="0">
            <a:noAutofit/>
          </a:bodyPr>
          <a:lstStyle/>
          <a:p>
            <a:pPr marL="0" marR="0" lvl="1" indent="0" algn="ctr" defTabSz="622300" rtl="0" eaLnBrk="1" fontAlgn="base" latinLnBrk="0" hangingPunct="1">
              <a:lnSpc>
                <a:spcPct val="90000"/>
              </a:lnSpc>
              <a:spcBef>
                <a:spcPct val="0"/>
              </a:spcBef>
              <a:spcAft>
                <a:spcPct val="1500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TextBox 15">
            <a:extLst>
              <a:ext uri="{FF2B5EF4-FFF2-40B4-BE49-F238E27FC236}">
                <a16:creationId xmlns:a16="http://schemas.microsoft.com/office/drawing/2014/main" id="{477CB616-9022-404E-89B8-51D3F9261157}"/>
              </a:ext>
            </a:extLst>
          </p:cNvPr>
          <p:cNvSpPr txBox="1"/>
          <p:nvPr/>
        </p:nvSpPr>
        <p:spPr>
          <a:xfrm rot="435483">
            <a:off x="428240" y="2541603"/>
            <a:ext cx="5683231" cy="3847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Income</a:t>
            </a:r>
          </a:p>
        </p:txBody>
      </p:sp>
      <p:sp>
        <p:nvSpPr>
          <p:cNvPr id="18" name="TextBox 17">
            <a:extLst>
              <a:ext uri="{FF2B5EF4-FFF2-40B4-BE49-F238E27FC236}">
                <a16:creationId xmlns:a16="http://schemas.microsoft.com/office/drawing/2014/main" id="{ADC77F0E-B3E2-4B0E-9F92-5FC1F59F8F43}"/>
              </a:ext>
            </a:extLst>
          </p:cNvPr>
          <p:cNvSpPr txBox="1"/>
          <p:nvPr/>
        </p:nvSpPr>
        <p:spPr>
          <a:xfrm rot="-420000">
            <a:off x="6568796" y="2353569"/>
            <a:ext cx="5261460" cy="67710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Average salary based on highest 30 months </a:t>
            </a:r>
            <a:br>
              <a:rPr kumimoji="0" lang="en-US" sz="19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br>
            <a:r>
              <a:rPr kumimoji="0" lang="en-US" sz="19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of last 60 months</a:t>
            </a:r>
          </a:p>
        </p:txBody>
      </p:sp>
      <p:sp>
        <p:nvSpPr>
          <p:cNvPr id="13" name="Freeform: Shape 12">
            <a:extLst>
              <a:ext uri="{FF2B5EF4-FFF2-40B4-BE49-F238E27FC236}">
                <a16:creationId xmlns:a16="http://schemas.microsoft.com/office/drawing/2014/main" id="{049EAFB5-CF17-48F3-8121-2BBACBA3F9CF}"/>
              </a:ext>
            </a:extLst>
          </p:cNvPr>
          <p:cNvSpPr/>
          <p:nvPr/>
        </p:nvSpPr>
        <p:spPr>
          <a:xfrm>
            <a:off x="444501" y="3101148"/>
            <a:ext cx="11480798" cy="1664832"/>
          </a:xfrm>
          <a:custGeom>
            <a:avLst/>
            <a:gdLst>
              <a:gd name="connsiteX0" fmla="*/ 0 w 1847372"/>
              <a:gd name="connsiteY0" fmla="*/ 0 h 1293160"/>
              <a:gd name="connsiteX1" fmla="*/ 1200792 w 1847372"/>
              <a:gd name="connsiteY1" fmla="*/ 0 h 1293160"/>
              <a:gd name="connsiteX2" fmla="*/ 1847372 w 1847372"/>
              <a:gd name="connsiteY2" fmla="*/ 646580 h 1293160"/>
              <a:gd name="connsiteX3" fmla="*/ 1200792 w 1847372"/>
              <a:gd name="connsiteY3" fmla="*/ 1293160 h 1293160"/>
              <a:gd name="connsiteX4" fmla="*/ 0 w 1847372"/>
              <a:gd name="connsiteY4" fmla="*/ 1293160 h 1293160"/>
              <a:gd name="connsiteX5" fmla="*/ 646580 w 1847372"/>
              <a:gd name="connsiteY5" fmla="*/ 646580 h 1293160"/>
              <a:gd name="connsiteX6" fmla="*/ 0 w 1847372"/>
              <a:gd name="connsiteY6" fmla="*/ 0 h 129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7372" h="1293160">
                <a:moveTo>
                  <a:pt x="1847372" y="0"/>
                </a:moveTo>
                <a:lnTo>
                  <a:pt x="1847372" y="840554"/>
                </a:lnTo>
                <a:lnTo>
                  <a:pt x="923686" y="1293160"/>
                </a:lnTo>
                <a:lnTo>
                  <a:pt x="0" y="840554"/>
                </a:lnTo>
                <a:lnTo>
                  <a:pt x="0" y="0"/>
                </a:lnTo>
                <a:lnTo>
                  <a:pt x="923686" y="452606"/>
                </a:lnTo>
                <a:lnTo>
                  <a:pt x="1847372" y="0"/>
                </a:lnTo>
                <a:close/>
              </a:path>
            </a:pathLst>
          </a:custGeom>
          <a:solidFill>
            <a:srgbClr val="0E504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 tIns="652295" rIns="5715" bIns="652295" numCol="1" spcCol="1270" anchor="ctr" anchorCtr="0">
            <a:noAutofit/>
          </a:bodyPr>
          <a:lstStyle/>
          <a:p>
            <a:pPr marL="0" marR="0" lvl="1" indent="0" algn="ctr" defTabSz="622300" rtl="0" eaLnBrk="1" fontAlgn="base" latinLnBrk="0" hangingPunct="1">
              <a:lnSpc>
                <a:spcPct val="90000"/>
              </a:lnSpc>
              <a:spcBef>
                <a:spcPct val="0"/>
              </a:spcBef>
              <a:spcAft>
                <a:spcPct val="1500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TextBox 13">
            <a:extLst>
              <a:ext uri="{FF2B5EF4-FFF2-40B4-BE49-F238E27FC236}">
                <a16:creationId xmlns:a16="http://schemas.microsoft.com/office/drawing/2014/main" id="{D627DF40-41D5-4686-A88E-B5FC09635858}"/>
              </a:ext>
            </a:extLst>
          </p:cNvPr>
          <p:cNvSpPr txBox="1"/>
          <p:nvPr/>
        </p:nvSpPr>
        <p:spPr>
          <a:xfrm rot="435483">
            <a:off x="428240" y="3737751"/>
            <a:ext cx="5683231" cy="3847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Multiplier</a:t>
            </a:r>
          </a:p>
        </p:txBody>
      </p:sp>
      <p:sp>
        <p:nvSpPr>
          <p:cNvPr id="15" name="TextBox 14">
            <a:extLst>
              <a:ext uri="{FF2B5EF4-FFF2-40B4-BE49-F238E27FC236}">
                <a16:creationId xmlns:a16="http://schemas.microsoft.com/office/drawing/2014/main" id="{232129E5-CC12-40E9-8477-07EAC5974A02}"/>
              </a:ext>
            </a:extLst>
          </p:cNvPr>
          <p:cNvSpPr txBox="1"/>
          <p:nvPr/>
        </p:nvSpPr>
        <p:spPr>
          <a:xfrm rot="-420000">
            <a:off x="6568796" y="3695910"/>
            <a:ext cx="5261460" cy="3847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Multiplier of 2%</a:t>
            </a:r>
          </a:p>
        </p:txBody>
      </p:sp>
      <p:sp>
        <p:nvSpPr>
          <p:cNvPr id="17" name="Freeform: Shape 16">
            <a:extLst>
              <a:ext uri="{FF2B5EF4-FFF2-40B4-BE49-F238E27FC236}">
                <a16:creationId xmlns:a16="http://schemas.microsoft.com/office/drawing/2014/main" id="{9AB1B710-088C-4EB1-98C2-896C80BEB679}"/>
              </a:ext>
            </a:extLst>
          </p:cNvPr>
          <p:cNvSpPr/>
          <p:nvPr/>
        </p:nvSpPr>
        <p:spPr>
          <a:xfrm>
            <a:off x="444501" y="4297296"/>
            <a:ext cx="11480798" cy="1664832"/>
          </a:xfrm>
          <a:custGeom>
            <a:avLst/>
            <a:gdLst>
              <a:gd name="connsiteX0" fmla="*/ 0 w 1847372"/>
              <a:gd name="connsiteY0" fmla="*/ 0 h 1293160"/>
              <a:gd name="connsiteX1" fmla="*/ 1200792 w 1847372"/>
              <a:gd name="connsiteY1" fmla="*/ 0 h 1293160"/>
              <a:gd name="connsiteX2" fmla="*/ 1847372 w 1847372"/>
              <a:gd name="connsiteY2" fmla="*/ 646580 h 1293160"/>
              <a:gd name="connsiteX3" fmla="*/ 1200792 w 1847372"/>
              <a:gd name="connsiteY3" fmla="*/ 1293160 h 1293160"/>
              <a:gd name="connsiteX4" fmla="*/ 0 w 1847372"/>
              <a:gd name="connsiteY4" fmla="*/ 1293160 h 1293160"/>
              <a:gd name="connsiteX5" fmla="*/ 646580 w 1847372"/>
              <a:gd name="connsiteY5" fmla="*/ 646580 h 1293160"/>
              <a:gd name="connsiteX6" fmla="*/ 0 w 1847372"/>
              <a:gd name="connsiteY6" fmla="*/ 0 h 129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7372" h="1293160">
                <a:moveTo>
                  <a:pt x="1847372" y="0"/>
                </a:moveTo>
                <a:lnTo>
                  <a:pt x="1847372" y="840554"/>
                </a:lnTo>
                <a:lnTo>
                  <a:pt x="923686" y="1293160"/>
                </a:lnTo>
                <a:lnTo>
                  <a:pt x="0" y="840554"/>
                </a:lnTo>
                <a:lnTo>
                  <a:pt x="0" y="0"/>
                </a:lnTo>
                <a:lnTo>
                  <a:pt x="923686" y="452606"/>
                </a:lnTo>
                <a:lnTo>
                  <a:pt x="1847372" y="0"/>
                </a:lnTo>
                <a:close/>
              </a:path>
            </a:pathLst>
          </a:custGeom>
          <a:solidFill>
            <a:schemeClr val="tx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 tIns="652295" rIns="5715" bIns="652295" numCol="1" spcCol="1270" anchor="ctr" anchorCtr="0">
            <a:noAutofit/>
          </a:bodyPr>
          <a:lstStyle/>
          <a:p>
            <a:pPr marL="0" marR="0" lvl="1" indent="0" algn="ctr" defTabSz="622300" rtl="0" eaLnBrk="1" fontAlgn="base" latinLnBrk="0" hangingPunct="1">
              <a:lnSpc>
                <a:spcPct val="90000"/>
              </a:lnSpc>
              <a:spcBef>
                <a:spcPct val="0"/>
              </a:spcBef>
              <a:spcAft>
                <a:spcPct val="1500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DAC9946F-6E0E-4070-ACE4-FD66DD0398B1}"/>
              </a:ext>
            </a:extLst>
          </p:cNvPr>
          <p:cNvSpPr txBox="1"/>
          <p:nvPr/>
        </p:nvSpPr>
        <p:spPr>
          <a:xfrm rot="435483">
            <a:off x="428240" y="4933899"/>
            <a:ext cx="5683231" cy="3847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Service</a:t>
            </a:r>
          </a:p>
        </p:txBody>
      </p:sp>
      <p:sp>
        <p:nvSpPr>
          <p:cNvPr id="20" name="TextBox 19">
            <a:extLst>
              <a:ext uri="{FF2B5EF4-FFF2-40B4-BE49-F238E27FC236}">
                <a16:creationId xmlns:a16="http://schemas.microsoft.com/office/drawing/2014/main" id="{EA4FCBEC-3842-438C-BAB6-94309A05D144}"/>
              </a:ext>
            </a:extLst>
          </p:cNvPr>
          <p:cNvSpPr txBox="1"/>
          <p:nvPr/>
        </p:nvSpPr>
        <p:spPr>
          <a:xfrm rot="-420000">
            <a:off x="6568796" y="4892058"/>
            <a:ext cx="5261460" cy="3847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Continuous Years and Months of service</a:t>
            </a:r>
          </a:p>
        </p:txBody>
      </p:sp>
      <p:sp>
        <p:nvSpPr>
          <p:cNvPr id="21" name="Content Placeholder 2">
            <a:extLst>
              <a:ext uri="{FF2B5EF4-FFF2-40B4-BE49-F238E27FC236}">
                <a16:creationId xmlns:a16="http://schemas.microsoft.com/office/drawing/2014/main" id="{9D2F229D-AD71-4F78-9F3D-BEC2AFB24C95}"/>
              </a:ext>
            </a:extLst>
          </p:cNvPr>
          <p:cNvSpPr txBox="1">
            <a:spLocks/>
          </p:cNvSpPr>
          <p:nvPr/>
        </p:nvSpPr>
        <p:spPr>
          <a:xfrm>
            <a:off x="406400" y="1214416"/>
            <a:ext cx="11480800" cy="4114800"/>
          </a:xfrm>
          <a:prstGeom prst="rect">
            <a:avLst/>
          </a:prstGeom>
        </p:spPr>
        <p:txBody>
          <a:bodyPr lIns="0" tIns="0" rIns="0" bIns="0"/>
          <a:lstStyle>
            <a:lvl1pPr marL="457189" indent="-457189" algn="l" rtl="0" eaLnBrk="1" fontAlgn="base" hangingPunct="1">
              <a:spcBef>
                <a:spcPts val="1200"/>
              </a:spcBef>
              <a:spcAft>
                <a:spcPct val="0"/>
              </a:spcAft>
              <a:buClr>
                <a:schemeClr val="accent2"/>
              </a:buClr>
              <a:buSzPct val="70000"/>
              <a:buFont typeface="Arial Black" panose="020B0A04020102020204" pitchFamily="34" charset="0"/>
              <a:buChar char="+"/>
              <a:defRPr sz="3000">
                <a:solidFill>
                  <a:srgbClr val="282828"/>
                </a:solidFill>
                <a:latin typeface="+mn-lt"/>
                <a:ea typeface="+mn-ea"/>
                <a:cs typeface="+mn-cs"/>
              </a:defRPr>
            </a:lvl1pPr>
            <a:lvl2pPr marL="990575" indent="-457200" algn="l" rtl="0" eaLnBrk="1" fontAlgn="base" hangingPunct="1">
              <a:spcBef>
                <a:spcPts val="1200"/>
              </a:spcBef>
              <a:spcAft>
                <a:spcPct val="0"/>
              </a:spcAft>
              <a:buClr>
                <a:srgbClr val="004990"/>
              </a:buClr>
              <a:buChar char="–"/>
              <a:defRPr sz="2600">
                <a:solidFill>
                  <a:srgbClr val="282828"/>
                </a:solidFill>
                <a:latin typeface="+mn-lt"/>
              </a:defRPr>
            </a:lvl2pPr>
            <a:lvl3pPr marL="1523962" indent="-457200" algn="l" rtl="0" eaLnBrk="1" fontAlgn="base" hangingPunct="1">
              <a:spcBef>
                <a:spcPts val="1200"/>
              </a:spcBef>
              <a:spcAft>
                <a:spcPct val="0"/>
              </a:spcAft>
              <a:buClr>
                <a:srgbClr val="004990"/>
              </a:buClr>
              <a:buChar char="•"/>
              <a:defRPr sz="2200">
                <a:solidFill>
                  <a:srgbClr val="282828"/>
                </a:solidFill>
                <a:latin typeface="+mn-lt"/>
              </a:defRPr>
            </a:lvl3pPr>
            <a:lvl4pPr marL="2133547" indent="-457200" algn="l" rtl="0" eaLnBrk="1" fontAlgn="base" hangingPunct="1">
              <a:spcBef>
                <a:spcPts val="1200"/>
              </a:spcBef>
              <a:spcAft>
                <a:spcPct val="0"/>
              </a:spcAft>
              <a:buClr>
                <a:srgbClr val="004990"/>
              </a:buClr>
              <a:buChar char="–"/>
              <a:defRPr sz="1800">
                <a:solidFill>
                  <a:srgbClr val="282828"/>
                </a:solidFill>
                <a:latin typeface="+mn-lt"/>
              </a:defRPr>
            </a:lvl4pPr>
            <a:lvl5pPr marL="2743131" indent="-457200" algn="l" rtl="0" eaLnBrk="1" fontAlgn="base" hangingPunct="1">
              <a:spcBef>
                <a:spcPts val="1200"/>
              </a:spcBef>
              <a:spcAft>
                <a:spcPct val="0"/>
              </a:spcAft>
              <a:buClr>
                <a:srgbClr val="004990"/>
              </a:buClr>
              <a:buChar char="»"/>
              <a:defRPr sz="1400">
                <a:solidFill>
                  <a:srgbClr val="282828"/>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marR="0" lvl="0" indent="0" algn="l" defTabSz="914400" rtl="0" eaLnBrk="1" fontAlgn="base" latinLnBrk="0" hangingPunct="1">
              <a:lnSpc>
                <a:spcPct val="100000"/>
              </a:lnSpc>
              <a:spcBef>
                <a:spcPts val="1200"/>
              </a:spcBef>
              <a:spcAft>
                <a:spcPct val="0"/>
              </a:spcAft>
              <a:buClr>
                <a:srgbClr val="FFC425"/>
              </a:buClr>
              <a:buSzPct val="70000"/>
              <a:buFont typeface="Arial Black" panose="020B0A04020102020204" pitchFamily="34" charset="0"/>
              <a:buNone/>
              <a:tabLst/>
              <a:defRPr/>
            </a:pPr>
            <a:r>
              <a:rPr kumimoji="0" lang="en-US" sz="3200" b="1" i="0" u="none" strike="noStrike" kern="1200" cap="none" spc="0" normalizeH="0" baseline="0" noProof="0" dirty="0">
                <a:ln>
                  <a:noFill/>
                </a:ln>
                <a:solidFill>
                  <a:srgbClr val="0072CE"/>
                </a:solidFill>
                <a:effectLst/>
                <a:uLnTx/>
                <a:uFillTx/>
                <a:latin typeface="Arial"/>
                <a:ea typeface="+mn-ea"/>
                <a:cs typeface="+mn-cs"/>
              </a:rPr>
              <a:t>How to calculate your retirement income</a:t>
            </a:r>
          </a:p>
        </p:txBody>
      </p:sp>
    </p:spTree>
    <p:extLst>
      <p:ext uri="{BB962C8B-B14F-4D97-AF65-F5344CB8AC3E}">
        <p14:creationId xmlns:p14="http://schemas.microsoft.com/office/powerpoint/2010/main" val="356060628"/>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DAFDC-EA4B-4AE9-B686-9F30688EDB3B}"/>
              </a:ext>
            </a:extLst>
          </p:cNvPr>
          <p:cNvSpPr>
            <a:spLocks noGrp="1"/>
          </p:cNvSpPr>
          <p:nvPr>
            <p:ph type="title"/>
          </p:nvPr>
        </p:nvSpPr>
        <p:spPr/>
        <p:txBody>
          <a:bodyPr/>
          <a:lstStyle/>
          <a:p>
            <a:r>
              <a:rPr lang="en-US" spc="-150" dirty="0"/>
              <a:t>M</a:t>
            </a:r>
            <a:r>
              <a:rPr lang="en-US" dirty="0"/>
              <a:t>ERP</a:t>
            </a:r>
          </a:p>
        </p:txBody>
      </p:sp>
      <p:grpSp>
        <p:nvGrpSpPr>
          <p:cNvPr id="41" name="Group 40">
            <a:extLst>
              <a:ext uri="{FF2B5EF4-FFF2-40B4-BE49-F238E27FC236}">
                <a16:creationId xmlns:a16="http://schemas.microsoft.com/office/drawing/2014/main" id="{E87A2D55-4208-43AB-BFB7-EAF3ED1EB6E9}"/>
              </a:ext>
            </a:extLst>
          </p:cNvPr>
          <p:cNvGrpSpPr/>
          <p:nvPr/>
        </p:nvGrpSpPr>
        <p:grpSpPr>
          <a:xfrm>
            <a:off x="457200" y="1295400"/>
            <a:ext cx="9296400" cy="5092434"/>
            <a:chOff x="457200" y="1295400"/>
            <a:chExt cx="6537960" cy="3581400"/>
          </a:xfrm>
        </p:grpSpPr>
        <p:sp>
          <p:nvSpPr>
            <p:cNvPr id="42" name="Diamond 41">
              <a:extLst>
                <a:ext uri="{FF2B5EF4-FFF2-40B4-BE49-F238E27FC236}">
                  <a16:creationId xmlns:a16="http://schemas.microsoft.com/office/drawing/2014/main" id="{34A38271-0E51-4583-9FE2-981F445EBB39}"/>
                </a:ext>
              </a:extLst>
            </p:cNvPr>
            <p:cNvSpPr/>
            <p:nvPr/>
          </p:nvSpPr>
          <p:spPr>
            <a:xfrm>
              <a:off x="3204210" y="3684032"/>
              <a:ext cx="1054101" cy="584785"/>
            </a:xfrm>
            <a:prstGeom prst="diamond">
              <a:avLst/>
            </a:prstGeom>
            <a:solidFill>
              <a:schemeClr val="accent1"/>
            </a:solidFill>
            <a:ln w="11430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8E02E68A-2D1E-4026-BBB0-B01D017624F2}"/>
                </a:ext>
              </a:extLst>
            </p:cNvPr>
            <p:cNvSpPr/>
            <p:nvPr/>
          </p:nvSpPr>
          <p:spPr>
            <a:xfrm>
              <a:off x="457200" y="1295400"/>
              <a:ext cx="6537960" cy="3581400"/>
            </a:xfrm>
            <a:prstGeom prst="rect">
              <a:avLst/>
            </a:prstGeom>
            <a:noFill/>
            <a:ln w="381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Diamond 37">
              <a:extLst>
                <a:ext uri="{FF2B5EF4-FFF2-40B4-BE49-F238E27FC236}">
                  <a16:creationId xmlns:a16="http://schemas.microsoft.com/office/drawing/2014/main" id="{88096B7B-DBBB-4D8A-B90D-D5826AA05AB4}"/>
                </a:ext>
              </a:extLst>
            </p:cNvPr>
            <p:cNvSpPr/>
            <p:nvPr/>
          </p:nvSpPr>
          <p:spPr>
            <a:xfrm>
              <a:off x="3204210" y="3683272"/>
              <a:ext cx="1054101" cy="584785"/>
            </a:xfrm>
            <a:prstGeom prst="diamond">
              <a:avLst/>
            </a:prstGeom>
            <a:solidFill>
              <a:schemeClr val="accent1"/>
            </a:solidFill>
            <a:ln w="11430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BD9A4851-98AC-4166-A3AA-B206AA4DC4D3}"/>
                </a:ext>
              </a:extLst>
            </p:cNvPr>
            <p:cNvSpPr/>
            <p:nvPr/>
          </p:nvSpPr>
          <p:spPr>
            <a:xfrm>
              <a:off x="543560" y="3161241"/>
              <a:ext cx="6375400" cy="815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0" name="TextBox 39">
              <a:extLst>
                <a:ext uri="{FF2B5EF4-FFF2-40B4-BE49-F238E27FC236}">
                  <a16:creationId xmlns:a16="http://schemas.microsoft.com/office/drawing/2014/main" id="{4B19A941-91C9-44F3-AD9D-A0DC2DB15B4A}"/>
                </a:ext>
              </a:extLst>
            </p:cNvPr>
            <p:cNvSpPr txBox="1"/>
            <p:nvPr/>
          </p:nvSpPr>
          <p:spPr>
            <a:xfrm>
              <a:off x="543560" y="3538241"/>
              <a:ext cx="6375400" cy="233769"/>
            </a:xfrm>
            <a:prstGeom prst="rect">
              <a:avLst/>
            </a:prstGeom>
            <a:noFill/>
          </p:spPr>
          <p:txBody>
            <a:bodyPr wrap="square" lIns="0" tIns="0" rIns="0" bIns="0" rtlCol="0">
              <a:spAutoFit/>
            </a:bodyPr>
            <a:lstStyle/>
            <a:p>
              <a:pPr marL="0" marR="0" lvl="0" indent="0" algn="ctr" defTabSz="1244600" rtl="0" eaLnBrk="1" fontAlgn="base"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Years of Service</a:t>
              </a:r>
            </a:p>
          </p:txBody>
        </p:sp>
        <p:sp>
          <p:nvSpPr>
            <p:cNvPr id="34" name="Diamond 33">
              <a:extLst>
                <a:ext uri="{FF2B5EF4-FFF2-40B4-BE49-F238E27FC236}">
                  <a16:creationId xmlns:a16="http://schemas.microsoft.com/office/drawing/2014/main" id="{84373628-7776-4CD0-8D86-DF6AFD694937}"/>
                </a:ext>
              </a:extLst>
            </p:cNvPr>
            <p:cNvSpPr/>
            <p:nvPr/>
          </p:nvSpPr>
          <p:spPr>
            <a:xfrm>
              <a:off x="3193492" y="2787922"/>
              <a:ext cx="1054101" cy="584785"/>
            </a:xfrm>
            <a:prstGeom prst="diamond">
              <a:avLst/>
            </a:prstGeom>
            <a:solidFill>
              <a:srgbClr val="0E5042"/>
            </a:solidFill>
            <a:ln w="1174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3D7B1DD0-EB27-4A80-9355-A8768C221CAE}"/>
                </a:ext>
              </a:extLst>
            </p:cNvPr>
            <p:cNvSpPr/>
            <p:nvPr/>
          </p:nvSpPr>
          <p:spPr>
            <a:xfrm>
              <a:off x="543560" y="2265891"/>
              <a:ext cx="6375400" cy="815184"/>
            </a:xfrm>
            <a:prstGeom prst="rect">
              <a:avLst/>
            </a:prstGeom>
            <a:solidFill>
              <a:srgbClr val="0E5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TextBox 13">
              <a:extLst>
                <a:ext uri="{FF2B5EF4-FFF2-40B4-BE49-F238E27FC236}">
                  <a16:creationId xmlns:a16="http://schemas.microsoft.com/office/drawing/2014/main" id="{5903E474-B269-4719-9C0E-85D7454D8EFF}"/>
                </a:ext>
              </a:extLst>
            </p:cNvPr>
            <p:cNvSpPr txBox="1"/>
            <p:nvPr/>
          </p:nvSpPr>
          <p:spPr>
            <a:xfrm>
              <a:off x="543560" y="2651823"/>
              <a:ext cx="6375400" cy="233769"/>
            </a:xfrm>
            <a:prstGeom prst="rect">
              <a:avLst/>
            </a:prstGeom>
            <a:noFill/>
          </p:spPr>
          <p:txBody>
            <a:bodyPr wrap="square" lIns="0" tIns="0" rIns="0" bIns="0" rtlCol="0">
              <a:spAutoFit/>
            </a:bodyPr>
            <a:lstStyle/>
            <a:p>
              <a:pPr marL="0" marR="0" lvl="0" indent="0" algn="ctr" defTabSz="1244600" rtl="0" eaLnBrk="1" fontAlgn="base"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Multiplier (2%)</a:t>
              </a:r>
            </a:p>
          </p:txBody>
        </p:sp>
        <p:sp>
          <p:nvSpPr>
            <p:cNvPr id="33" name="Diamond 32">
              <a:extLst>
                <a:ext uri="{FF2B5EF4-FFF2-40B4-BE49-F238E27FC236}">
                  <a16:creationId xmlns:a16="http://schemas.microsoft.com/office/drawing/2014/main" id="{5540C5E2-3807-4F50-AAEC-831435D824F8}"/>
                </a:ext>
              </a:extLst>
            </p:cNvPr>
            <p:cNvSpPr/>
            <p:nvPr/>
          </p:nvSpPr>
          <p:spPr>
            <a:xfrm>
              <a:off x="3204210" y="1901406"/>
              <a:ext cx="1054101" cy="584785"/>
            </a:xfrm>
            <a:prstGeom prst="diamond">
              <a:avLst/>
            </a:prstGeom>
            <a:solidFill>
              <a:srgbClr val="00B050"/>
            </a:solidFill>
            <a:ln w="11430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02922023-EF90-4152-81EF-F57B6FE05D6B}"/>
                </a:ext>
              </a:extLst>
            </p:cNvPr>
            <p:cNvSpPr/>
            <p:nvPr/>
          </p:nvSpPr>
          <p:spPr>
            <a:xfrm>
              <a:off x="543560" y="1379375"/>
              <a:ext cx="6375400" cy="8151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7A60DC60-F56D-429D-BA3B-A7C1324B5FBD}"/>
                </a:ext>
              </a:extLst>
            </p:cNvPr>
            <p:cNvSpPr txBox="1"/>
            <p:nvPr/>
          </p:nvSpPr>
          <p:spPr>
            <a:xfrm>
              <a:off x="543560" y="1681680"/>
              <a:ext cx="6375400" cy="233769"/>
            </a:xfrm>
            <a:prstGeom prst="rect">
              <a:avLst/>
            </a:prstGeom>
            <a:noFill/>
          </p:spPr>
          <p:txBody>
            <a:bodyPr wrap="square" lIns="0" tIns="0" rIns="0" bIns="0" rtlCol="0">
              <a:spAutoFit/>
            </a:bodyPr>
            <a:lstStyle/>
            <a:p>
              <a:pPr marL="0" marR="0" lvl="0" indent="0" algn="ctr" defTabSz="1244600" rtl="0" eaLnBrk="1" fontAlgn="base"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Final Average Earnings (Monthly Amount)</a:t>
              </a:r>
            </a:p>
          </p:txBody>
        </p:sp>
        <p:sp>
          <p:nvSpPr>
            <p:cNvPr id="27" name="TextBox 26">
              <a:extLst>
                <a:ext uri="{FF2B5EF4-FFF2-40B4-BE49-F238E27FC236}">
                  <a16:creationId xmlns:a16="http://schemas.microsoft.com/office/drawing/2014/main" id="{99A76B5A-7B75-4305-A3DF-84DD27478093}"/>
                </a:ext>
              </a:extLst>
            </p:cNvPr>
            <p:cNvSpPr txBox="1"/>
            <p:nvPr/>
          </p:nvSpPr>
          <p:spPr>
            <a:xfrm>
              <a:off x="543560" y="4372646"/>
              <a:ext cx="6375400" cy="233769"/>
            </a:xfrm>
            <a:prstGeom prst="rect">
              <a:avLst/>
            </a:prstGeom>
            <a:noFill/>
          </p:spPr>
          <p:txBody>
            <a:bodyPr wrap="square" lIns="0" tIns="0" rIns="0" bIns="0" rtlCol="0">
              <a:spAutoFit/>
            </a:bodyPr>
            <a:lstStyle/>
            <a:p>
              <a:pPr marL="0" marR="0" lvl="0" indent="0" algn="ctr" defTabSz="1244600" rtl="0" eaLnBrk="1" fontAlgn="base"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12D73"/>
                  </a:solidFill>
                  <a:effectLst/>
                  <a:uLnTx/>
                  <a:uFillTx/>
                  <a:latin typeface="Arial" panose="020B0604020202020204" pitchFamily="34" charset="0"/>
                  <a:ea typeface="+mn-ea"/>
                  <a:cs typeface="+mn-cs"/>
                </a:rPr>
                <a:t>= Monthly Benefit</a:t>
              </a:r>
            </a:p>
          </p:txBody>
        </p:sp>
      </p:grpSp>
    </p:spTree>
    <p:extLst>
      <p:ext uri="{BB962C8B-B14F-4D97-AF65-F5344CB8AC3E}">
        <p14:creationId xmlns:p14="http://schemas.microsoft.com/office/powerpoint/2010/main" val="1519090527"/>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spc="-150" dirty="0"/>
              <a:t>M</a:t>
            </a:r>
            <a:r>
              <a:rPr lang="en-US" dirty="0"/>
              <a:t>ERP</a:t>
            </a:r>
          </a:p>
        </p:txBody>
      </p:sp>
      <p:graphicFrame>
        <p:nvGraphicFramePr>
          <p:cNvPr id="5" name="Content Placeholder 4">
            <a:extLst>
              <a:ext uri="{FF2B5EF4-FFF2-40B4-BE49-F238E27FC236}">
                <a16:creationId xmlns:a16="http://schemas.microsoft.com/office/drawing/2014/main" id="{7DBD667E-BD73-40AD-A633-3A4C2348A397}"/>
              </a:ext>
            </a:extLst>
          </p:cNvPr>
          <p:cNvGraphicFramePr>
            <a:graphicFrameLocks noGrp="1"/>
          </p:cNvGraphicFramePr>
          <p:nvPr>
            <p:ph idx="1"/>
          </p:nvPr>
        </p:nvGraphicFramePr>
        <p:xfrm>
          <a:off x="406400" y="1241425"/>
          <a:ext cx="11480800" cy="5166360"/>
        </p:xfrm>
        <a:graphic>
          <a:graphicData uri="http://schemas.openxmlformats.org/drawingml/2006/table">
            <a:tbl>
              <a:tblPr firstRow="1" bandRow="1">
                <a:tableStyleId>{5C22544A-7EE6-4342-B048-85BDC9FD1C3A}</a:tableStyleId>
              </a:tblPr>
              <a:tblGrid>
                <a:gridCol w="2296160">
                  <a:extLst>
                    <a:ext uri="{9D8B030D-6E8A-4147-A177-3AD203B41FA5}">
                      <a16:colId xmlns:a16="http://schemas.microsoft.com/office/drawing/2014/main" val="1413212710"/>
                    </a:ext>
                  </a:extLst>
                </a:gridCol>
                <a:gridCol w="2296160">
                  <a:extLst>
                    <a:ext uri="{9D8B030D-6E8A-4147-A177-3AD203B41FA5}">
                      <a16:colId xmlns:a16="http://schemas.microsoft.com/office/drawing/2014/main" val="2797858653"/>
                    </a:ext>
                  </a:extLst>
                </a:gridCol>
                <a:gridCol w="2296160">
                  <a:extLst>
                    <a:ext uri="{9D8B030D-6E8A-4147-A177-3AD203B41FA5}">
                      <a16:colId xmlns:a16="http://schemas.microsoft.com/office/drawing/2014/main" val="4244601246"/>
                    </a:ext>
                  </a:extLst>
                </a:gridCol>
                <a:gridCol w="2296160">
                  <a:extLst>
                    <a:ext uri="{9D8B030D-6E8A-4147-A177-3AD203B41FA5}">
                      <a16:colId xmlns:a16="http://schemas.microsoft.com/office/drawing/2014/main" val="747070589"/>
                    </a:ext>
                  </a:extLst>
                </a:gridCol>
                <a:gridCol w="2296160">
                  <a:extLst>
                    <a:ext uri="{9D8B030D-6E8A-4147-A177-3AD203B41FA5}">
                      <a16:colId xmlns:a16="http://schemas.microsoft.com/office/drawing/2014/main" val="3050531651"/>
                    </a:ext>
                  </a:extLst>
                </a:gridCol>
              </a:tblGrid>
              <a:tr h="370840">
                <a:tc gridSpan="5">
                  <a:txBody>
                    <a:bodyPr/>
                    <a:lstStyle/>
                    <a:p>
                      <a:pPr algn="ctr"/>
                      <a:r>
                        <a:rPr lang="en-US" dirty="0"/>
                        <a:t>Type of Benefits</a:t>
                      </a:r>
                    </a:p>
                  </a:txBody>
                  <a:tcPr marL="137160" marR="137160" marT="137160" marB="137160">
                    <a:lnB w="38100" cap="flat" cmpd="sng" algn="ctr">
                      <a:solidFill>
                        <a:schemeClr val="bg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356093480"/>
                  </a:ext>
                </a:extLst>
              </a:tr>
              <a:tr h="0">
                <a:tc>
                  <a:txBody>
                    <a:bodyPr/>
                    <a:lstStyle/>
                    <a:p>
                      <a:pPr>
                        <a:lnSpc>
                          <a:spcPts val="1800"/>
                        </a:lnSpc>
                      </a:pPr>
                      <a:r>
                        <a:rPr lang="en-US" sz="1800" b="1" dirty="0">
                          <a:solidFill>
                            <a:schemeClr val="tx1">
                              <a:lumMod val="50000"/>
                            </a:schemeClr>
                          </a:solidFill>
                        </a:rPr>
                        <a:t>Straight </a:t>
                      </a:r>
                      <a:br>
                        <a:rPr lang="en-US" sz="1800" b="1" dirty="0">
                          <a:solidFill>
                            <a:schemeClr val="tx1">
                              <a:lumMod val="50000"/>
                            </a:schemeClr>
                          </a:solidFill>
                        </a:rPr>
                      </a:br>
                      <a:r>
                        <a:rPr lang="en-US" sz="1800" b="1" dirty="0">
                          <a:solidFill>
                            <a:schemeClr val="tx1">
                              <a:lumMod val="50000"/>
                            </a:schemeClr>
                          </a:solidFill>
                        </a:rPr>
                        <a:t>Life</a:t>
                      </a:r>
                    </a:p>
                  </a:txBody>
                  <a:tcPr marL="137160" marR="137160" marT="137160" marB="137160">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ts val="1800"/>
                        </a:lnSpc>
                      </a:pPr>
                      <a:r>
                        <a:rPr lang="en-US" sz="1800" b="1" dirty="0">
                          <a:solidFill>
                            <a:schemeClr val="tx1">
                              <a:lumMod val="50000"/>
                            </a:schemeClr>
                          </a:solidFill>
                        </a:rPr>
                        <a:t>Joint and </a:t>
                      </a:r>
                    </a:p>
                    <a:p>
                      <a:pPr>
                        <a:lnSpc>
                          <a:spcPts val="1800"/>
                        </a:lnSpc>
                      </a:pPr>
                      <a:r>
                        <a:rPr lang="en-US" sz="1800" b="1" dirty="0">
                          <a:solidFill>
                            <a:schemeClr val="tx1">
                              <a:lumMod val="50000"/>
                            </a:schemeClr>
                          </a:solidFill>
                        </a:rPr>
                        <a:t>Survivor</a:t>
                      </a:r>
                    </a:p>
                  </a:txBody>
                  <a:tcPr marL="137160" marR="137160" marT="137160" marB="13716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ts val="1800"/>
                        </a:lnSpc>
                      </a:pPr>
                      <a:r>
                        <a:rPr lang="en-US" sz="1800" b="1" dirty="0">
                          <a:solidFill>
                            <a:schemeClr val="tx1">
                              <a:lumMod val="50000"/>
                            </a:schemeClr>
                          </a:solidFill>
                        </a:rPr>
                        <a:t>Level </a:t>
                      </a:r>
                      <a:br>
                        <a:rPr lang="en-US" sz="1800" b="1" dirty="0">
                          <a:solidFill>
                            <a:schemeClr val="tx1">
                              <a:lumMod val="50000"/>
                            </a:schemeClr>
                          </a:solidFill>
                        </a:rPr>
                      </a:br>
                      <a:r>
                        <a:rPr lang="en-US" sz="1800" b="1" dirty="0">
                          <a:solidFill>
                            <a:schemeClr val="tx1">
                              <a:lumMod val="50000"/>
                            </a:schemeClr>
                          </a:solidFill>
                        </a:rPr>
                        <a:t>Income</a:t>
                      </a:r>
                    </a:p>
                  </a:txBody>
                  <a:tcPr marL="137160" marR="137160" marT="137160" marB="13716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ts val="1800"/>
                        </a:lnSpc>
                      </a:pPr>
                      <a:r>
                        <a:rPr lang="en-US" sz="1800" b="1" dirty="0">
                          <a:solidFill>
                            <a:schemeClr val="tx1">
                              <a:lumMod val="50000"/>
                            </a:schemeClr>
                          </a:solidFill>
                        </a:rPr>
                        <a:t>Partial </a:t>
                      </a:r>
                      <a:br>
                        <a:rPr lang="en-US" sz="1800" b="1" dirty="0">
                          <a:solidFill>
                            <a:schemeClr val="tx1">
                              <a:lumMod val="50000"/>
                            </a:schemeClr>
                          </a:solidFill>
                        </a:rPr>
                      </a:br>
                      <a:r>
                        <a:rPr lang="en-US" sz="1800" b="1" dirty="0">
                          <a:solidFill>
                            <a:schemeClr val="tx1">
                              <a:lumMod val="50000"/>
                            </a:schemeClr>
                          </a:solidFill>
                        </a:rPr>
                        <a:t>Lump Sum</a:t>
                      </a:r>
                    </a:p>
                  </a:txBody>
                  <a:tcPr marL="137160" marR="137160" marT="137160" marB="13716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ts val="1800"/>
                        </a:lnSpc>
                      </a:pPr>
                      <a:r>
                        <a:rPr lang="en-US" sz="1800" b="1" dirty="0">
                          <a:solidFill>
                            <a:schemeClr val="tx1">
                              <a:lumMod val="50000"/>
                            </a:schemeClr>
                          </a:solidFill>
                        </a:rPr>
                        <a:t>Pop Up</a:t>
                      </a:r>
                    </a:p>
                  </a:txBody>
                  <a:tcPr marL="137160" marR="137160" marT="137160" marB="137160">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58919066"/>
                  </a:ext>
                </a:extLst>
              </a:tr>
              <a:tr h="370840">
                <a:tc>
                  <a:txBody>
                    <a:bodyPr/>
                    <a:lstStyle/>
                    <a:p>
                      <a:pPr marL="285750" indent="-285750">
                        <a:buClr>
                          <a:schemeClr val="accent1"/>
                        </a:buClr>
                        <a:buFont typeface="Arial" panose="020B0604020202020204" pitchFamily="34" charset="0"/>
                        <a:buChar char="•"/>
                      </a:pPr>
                      <a:r>
                        <a:rPr lang="en-US" sz="1500" dirty="0"/>
                        <a:t>Monthly benefit for your lifetime only</a:t>
                      </a:r>
                    </a:p>
                    <a:p>
                      <a:endParaRPr lang="en-US" sz="1500" dirty="0"/>
                    </a:p>
                  </a:txBody>
                  <a:tcPr marL="137160" marR="137160" marT="137160" marB="137160">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285750" indent="-285750" algn="l" defTabSz="1219170" rtl="0" eaLnBrk="1" latinLnBrk="0" hangingPunct="1">
                        <a:buClr>
                          <a:schemeClr val="accent1"/>
                        </a:buClr>
                        <a:buFont typeface="Arial" panose="020B0604020202020204" pitchFamily="34" charset="0"/>
                        <a:buChar char="•"/>
                      </a:pPr>
                      <a:r>
                        <a:rPr lang="en-US" sz="1500" kern="1200" dirty="0">
                          <a:solidFill>
                            <a:schemeClr val="dk1"/>
                          </a:solidFill>
                          <a:latin typeface="+mn-lt"/>
                          <a:ea typeface="+mn-ea"/>
                          <a:cs typeface="+mn-cs"/>
                        </a:rPr>
                        <a:t>Monthly benefit for your lifetime only and when you pass away, your Survivor will get a monthly benefit for their lifetime</a:t>
                      </a:r>
                    </a:p>
                    <a:p>
                      <a:pPr marL="285750" indent="-285750" algn="l" defTabSz="1219170" rtl="0" eaLnBrk="1" latinLnBrk="0" hangingPunct="1">
                        <a:buClr>
                          <a:schemeClr val="accent1"/>
                        </a:buClr>
                        <a:buFont typeface="Arial" panose="020B0604020202020204" pitchFamily="34" charset="0"/>
                        <a:buChar char="•"/>
                      </a:pPr>
                      <a:endParaRPr lang="en-US" sz="1500" kern="1200" dirty="0">
                        <a:solidFill>
                          <a:schemeClr val="dk1"/>
                        </a:solidFill>
                        <a:latin typeface="+mn-lt"/>
                        <a:ea typeface="+mn-ea"/>
                        <a:cs typeface="+mn-cs"/>
                      </a:endParaRPr>
                    </a:p>
                    <a:p>
                      <a:pPr marL="285750" indent="-285750" algn="l" defTabSz="1219170" rtl="0" eaLnBrk="1" latinLnBrk="0" hangingPunct="1">
                        <a:buClr>
                          <a:schemeClr val="accent1"/>
                        </a:buClr>
                        <a:buFont typeface="Arial" panose="020B0604020202020204" pitchFamily="34" charset="0"/>
                        <a:buChar char="•"/>
                      </a:pPr>
                      <a:r>
                        <a:rPr lang="en-US" sz="1500" kern="1200" dirty="0">
                          <a:solidFill>
                            <a:schemeClr val="dk1"/>
                          </a:solidFill>
                          <a:latin typeface="+mn-lt"/>
                          <a:ea typeface="+mn-ea"/>
                          <a:cs typeface="+mn-cs"/>
                        </a:rPr>
                        <a:t>Monthly benefit is lower than Straight life amount</a:t>
                      </a:r>
                    </a:p>
                    <a:p>
                      <a:endParaRPr lang="en-US" sz="1500" dirty="0"/>
                    </a:p>
                  </a:txBody>
                  <a:tcPr marL="137160" marR="137160" marT="137160" marB="13716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285750" indent="-285750" algn="l" defTabSz="1219170" rtl="0" eaLnBrk="1" latinLnBrk="0" hangingPunct="1">
                        <a:buClr>
                          <a:schemeClr val="accent1"/>
                        </a:buClr>
                        <a:buFont typeface="Arial" panose="020B0604020202020204" pitchFamily="34" charset="0"/>
                        <a:buChar char="•"/>
                      </a:pPr>
                      <a:r>
                        <a:rPr lang="en-US" sz="1500" kern="1200" dirty="0">
                          <a:solidFill>
                            <a:schemeClr val="dk1"/>
                          </a:solidFill>
                          <a:latin typeface="+mn-lt"/>
                          <a:ea typeface="+mn-ea"/>
                          <a:cs typeface="+mn-cs"/>
                        </a:rPr>
                        <a:t>Monthly benefit for your lifetime. Can elect a Joint and Survivor benefit. Pays higher until 62. The amount after 62 plus Social Security will equal the amount received prior to 62</a:t>
                      </a:r>
                    </a:p>
                    <a:p>
                      <a:endParaRPr lang="en-US" sz="1500" dirty="0"/>
                    </a:p>
                  </a:txBody>
                  <a:tcPr marL="137160" marR="137160" marT="137160" marB="13716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285750" indent="-285750" algn="l" defTabSz="1219170" rtl="0" eaLnBrk="1" latinLnBrk="0" hangingPunct="1">
                        <a:buClr>
                          <a:schemeClr val="accent1"/>
                        </a:buClr>
                        <a:buFont typeface="Arial" panose="020B0604020202020204" pitchFamily="34" charset="0"/>
                        <a:buChar char="•"/>
                      </a:pPr>
                      <a:r>
                        <a:rPr lang="en-US" sz="1500" kern="1200" dirty="0">
                          <a:solidFill>
                            <a:schemeClr val="dk1"/>
                          </a:solidFill>
                          <a:latin typeface="+mn-lt"/>
                          <a:ea typeface="+mn-ea"/>
                          <a:cs typeface="+mn-cs"/>
                        </a:rPr>
                        <a:t>While electing either Straight Life or Joint &amp; Survivor Benefit, you can take a </a:t>
                      </a:r>
                      <a:br>
                        <a:rPr lang="en-US" sz="1500" kern="1200" dirty="0">
                          <a:solidFill>
                            <a:schemeClr val="dk1"/>
                          </a:solidFill>
                          <a:latin typeface="+mn-lt"/>
                          <a:ea typeface="+mn-ea"/>
                          <a:cs typeface="+mn-cs"/>
                        </a:rPr>
                      </a:br>
                      <a:r>
                        <a:rPr lang="en-US" sz="1500" kern="1200" dirty="0">
                          <a:solidFill>
                            <a:schemeClr val="dk1"/>
                          </a:solidFill>
                          <a:latin typeface="+mn-lt"/>
                          <a:ea typeface="+mn-ea"/>
                          <a:cs typeface="+mn-cs"/>
                        </a:rPr>
                        <a:t>1 year, 2 year, </a:t>
                      </a:r>
                      <a:br>
                        <a:rPr lang="en-US" sz="1500" kern="1200" dirty="0">
                          <a:solidFill>
                            <a:schemeClr val="dk1"/>
                          </a:solidFill>
                          <a:latin typeface="+mn-lt"/>
                          <a:ea typeface="+mn-ea"/>
                          <a:cs typeface="+mn-cs"/>
                        </a:rPr>
                      </a:br>
                      <a:r>
                        <a:rPr lang="en-US" sz="1500" kern="1200" dirty="0">
                          <a:solidFill>
                            <a:schemeClr val="dk1"/>
                          </a:solidFill>
                          <a:latin typeface="+mn-lt"/>
                          <a:ea typeface="+mn-ea"/>
                          <a:cs typeface="+mn-cs"/>
                        </a:rPr>
                        <a:t>3 year annual amount as well</a:t>
                      </a:r>
                    </a:p>
                    <a:p>
                      <a:pPr marL="285750" indent="-285750" algn="l" defTabSz="1219170" rtl="0" eaLnBrk="1" latinLnBrk="0" hangingPunct="1">
                        <a:buClr>
                          <a:schemeClr val="accent1"/>
                        </a:buClr>
                        <a:buFont typeface="Arial" panose="020B0604020202020204" pitchFamily="34" charset="0"/>
                        <a:buChar char="•"/>
                      </a:pPr>
                      <a:br>
                        <a:rPr lang="en-US" sz="1500" kern="1200" dirty="0">
                          <a:solidFill>
                            <a:schemeClr val="dk1"/>
                          </a:solidFill>
                          <a:latin typeface="+mn-lt"/>
                          <a:ea typeface="+mn-ea"/>
                          <a:cs typeface="+mn-cs"/>
                        </a:rPr>
                      </a:br>
                      <a:r>
                        <a:rPr lang="en-US" sz="1500" kern="1200" dirty="0">
                          <a:solidFill>
                            <a:schemeClr val="dk1"/>
                          </a:solidFill>
                          <a:latin typeface="+mn-lt"/>
                          <a:ea typeface="+mn-ea"/>
                          <a:cs typeface="+mn-cs"/>
                        </a:rPr>
                        <a:t>Monthly benefit is lower than Straight Life amount</a:t>
                      </a:r>
                    </a:p>
                    <a:p>
                      <a:endParaRPr lang="en-US" sz="1500" dirty="0"/>
                    </a:p>
                  </a:txBody>
                  <a:tcPr marL="137160" marR="137160" marT="137160" marB="13716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285750" indent="-285750" algn="l" defTabSz="1219170" rtl="0" eaLnBrk="1" latinLnBrk="0" hangingPunct="1">
                        <a:buClr>
                          <a:schemeClr val="accent1"/>
                        </a:buClr>
                        <a:buFont typeface="Arial" panose="020B0604020202020204" pitchFamily="34" charset="0"/>
                        <a:buChar char="•"/>
                      </a:pPr>
                      <a:r>
                        <a:rPr lang="en-US" sz="1500" kern="1200" dirty="0">
                          <a:solidFill>
                            <a:schemeClr val="dk1"/>
                          </a:solidFill>
                          <a:latin typeface="+mn-lt"/>
                          <a:ea typeface="+mn-ea"/>
                          <a:cs typeface="+mn-cs"/>
                        </a:rPr>
                        <a:t>Included in </a:t>
                      </a:r>
                      <a:br>
                        <a:rPr lang="en-US" sz="1500" kern="1200" dirty="0">
                          <a:solidFill>
                            <a:schemeClr val="dk1"/>
                          </a:solidFill>
                          <a:latin typeface="+mn-lt"/>
                          <a:ea typeface="+mn-ea"/>
                          <a:cs typeface="+mn-cs"/>
                        </a:rPr>
                      </a:br>
                      <a:r>
                        <a:rPr lang="en-US" sz="1500" kern="1200" dirty="0">
                          <a:solidFill>
                            <a:schemeClr val="dk1"/>
                          </a:solidFill>
                          <a:latin typeface="+mn-lt"/>
                          <a:ea typeface="+mn-ea"/>
                          <a:cs typeface="+mn-cs"/>
                        </a:rPr>
                        <a:t>Joint and Survivor benefit. If your Survivor passes away before you, you would pop </a:t>
                      </a:r>
                      <a:br>
                        <a:rPr lang="en-US" sz="1500" kern="1200" dirty="0">
                          <a:solidFill>
                            <a:schemeClr val="dk1"/>
                          </a:solidFill>
                          <a:latin typeface="+mn-lt"/>
                          <a:ea typeface="+mn-ea"/>
                          <a:cs typeface="+mn-cs"/>
                        </a:rPr>
                      </a:br>
                      <a:r>
                        <a:rPr lang="en-US" sz="1500" kern="1200" dirty="0">
                          <a:solidFill>
                            <a:schemeClr val="dk1"/>
                          </a:solidFill>
                          <a:latin typeface="+mn-lt"/>
                          <a:ea typeface="+mn-ea"/>
                          <a:cs typeface="+mn-cs"/>
                        </a:rPr>
                        <a:t>back up to a Straight life amount.</a:t>
                      </a:r>
                    </a:p>
                    <a:p>
                      <a:pPr marL="285750" indent="-285750" algn="l" defTabSz="1219170" rtl="0" eaLnBrk="1" latinLnBrk="0" hangingPunct="1">
                        <a:buClr>
                          <a:schemeClr val="accent1"/>
                        </a:buClr>
                        <a:buFont typeface="Arial" panose="020B0604020202020204" pitchFamily="34" charset="0"/>
                        <a:buChar char="•"/>
                      </a:pPr>
                      <a:br>
                        <a:rPr lang="en-US" sz="1500" kern="1200" dirty="0">
                          <a:solidFill>
                            <a:schemeClr val="dk1"/>
                          </a:solidFill>
                          <a:latin typeface="+mn-lt"/>
                          <a:ea typeface="+mn-ea"/>
                          <a:cs typeface="+mn-cs"/>
                        </a:rPr>
                      </a:br>
                      <a:r>
                        <a:rPr lang="en-US" sz="1500" kern="1200" dirty="0">
                          <a:solidFill>
                            <a:schemeClr val="dk1"/>
                          </a:solidFill>
                          <a:latin typeface="+mn-lt"/>
                          <a:ea typeface="+mn-ea"/>
                          <a:cs typeface="+mn-cs"/>
                        </a:rPr>
                        <a:t>Monthly benefit is lower than Straight Life amount</a:t>
                      </a:r>
                    </a:p>
                    <a:p>
                      <a:endParaRPr lang="en-US" sz="1500" dirty="0"/>
                    </a:p>
                  </a:txBody>
                  <a:tcPr marL="137160" marR="137160" marT="137160" marB="137160">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44534719"/>
                  </a:ext>
                </a:extLst>
              </a:tr>
              <a:tr h="370840">
                <a:tc gridSpan="5">
                  <a:txBody>
                    <a:bodyPr/>
                    <a:lstStyle/>
                    <a:p>
                      <a:pPr algn="ctr"/>
                      <a:r>
                        <a:rPr lang="en-US" sz="1800" b="0" dirty="0">
                          <a:solidFill>
                            <a:schemeClr val="bg1"/>
                          </a:solidFill>
                        </a:rPr>
                        <a:t>Once you receive first monthly pension check, you are no longer able to make changes to your plan</a:t>
                      </a:r>
                    </a:p>
                  </a:txBody>
                  <a:tcPr marL="137160" marR="137160" marT="137160" marB="137160">
                    <a:lnT w="38100" cap="flat" cmpd="sng" algn="ctr">
                      <a:solidFill>
                        <a:schemeClr val="bg1"/>
                      </a:solidFill>
                      <a:prstDash val="solid"/>
                      <a:round/>
                      <a:headEnd type="none" w="med" len="med"/>
                      <a:tailEnd type="none" w="med" len="med"/>
                    </a:lnT>
                    <a:solidFill>
                      <a:schemeClr val="tx2"/>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797923436"/>
                  </a:ext>
                </a:extLst>
              </a:tr>
            </a:tbl>
          </a:graphicData>
        </a:graphic>
      </p:graphicFrame>
    </p:spTree>
    <p:extLst>
      <p:ext uri="{BB962C8B-B14F-4D97-AF65-F5344CB8AC3E}">
        <p14:creationId xmlns:p14="http://schemas.microsoft.com/office/powerpoint/2010/main" val="2087115625"/>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7DFC80-6207-4684-8838-DF7409EF594B}"/>
              </a:ext>
            </a:extLst>
          </p:cNvPr>
          <p:cNvSpPr/>
          <p:nvPr/>
        </p:nvSpPr>
        <p:spPr>
          <a:xfrm>
            <a:off x="8162470" y="1397000"/>
            <a:ext cx="3581400" cy="4700494"/>
          </a:xfrm>
          <a:prstGeom prst="rect">
            <a:avLst/>
          </a:prstGeom>
          <a:solidFill>
            <a:schemeClr val="bg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a:xfrm>
            <a:off x="406400" y="533400"/>
            <a:ext cx="11480800" cy="533400"/>
          </a:xfrm>
        </p:spPr>
        <p:txBody>
          <a:bodyPr/>
          <a:lstStyle/>
          <a:p>
            <a:r>
              <a:rPr lang="en-US" spc="-150" dirty="0"/>
              <a:t>M</a:t>
            </a:r>
            <a:r>
              <a:rPr lang="en-US" dirty="0"/>
              <a:t>ERP</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a:xfrm>
            <a:off x="406400" y="1242217"/>
            <a:ext cx="7366000" cy="4777583"/>
          </a:xfrm>
        </p:spPr>
        <p:txBody>
          <a:bodyPr/>
          <a:lstStyle/>
          <a:p>
            <a:pPr marL="0" indent="0">
              <a:buNone/>
            </a:pPr>
            <a:r>
              <a:rPr lang="en-US" sz="3200" b="1" spc="-50" dirty="0">
                <a:solidFill>
                  <a:srgbClr val="0072CE"/>
                </a:solidFill>
              </a:rPr>
              <a:t>Beneficiary Designation</a:t>
            </a:r>
          </a:p>
          <a:p>
            <a:r>
              <a:rPr lang="en-US" sz="2600" dirty="0"/>
              <a:t>Fill out beneficiary information as </a:t>
            </a:r>
            <a:r>
              <a:rPr lang="en-US" sz="2600" b="1" dirty="0"/>
              <a:t>ACCURATELY AS POSSIBLE</a:t>
            </a:r>
          </a:p>
          <a:p>
            <a:r>
              <a:rPr lang="en-US" sz="2600" dirty="0"/>
              <a:t>May receive one final payment of your benefit</a:t>
            </a:r>
          </a:p>
          <a:p>
            <a:r>
              <a:rPr lang="en-US" sz="2600" dirty="0"/>
              <a:t>Can change as often as you want</a:t>
            </a:r>
          </a:p>
          <a:p>
            <a:r>
              <a:rPr lang="en-US" sz="2600" dirty="0"/>
              <a:t>Can designate Contingent Beneficiary or Multiple Primary Beneficiaries</a:t>
            </a:r>
          </a:p>
          <a:p>
            <a:r>
              <a:rPr lang="en-US" sz="2600" b="1" dirty="0"/>
              <a:t>UPDATE</a:t>
            </a:r>
            <a:r>
              <a:rPr lang="en-US" sz="2600" dirty="0"/>
              <a:t> contact information when necessary</a:t>
            </a:r>
          </a:p>
          <a:p>
            <a:endParaRPr lang="en-US" dirty="0"/>
          </a:p>
        </p:txBody>
      </p:sp>
      <p:pic>
        <p:nvPicPr>
          <p:cNvPr id="8" name="Picture 7">
            <a:extLst>
              <a:ext uri="{FF2B5EF4-FFF2-40B4-BE49-F238E27FC236}">
                <a16:creationId xmlns:a16="http://schemas.microsoft.com/office/drawing/2014/main" id="{05FD1F41-8A0E-4630-A17C-76F112C6D4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0870" y="1346200"/>
            <a:ext cx="3632200" cy="4700494"/>
          </a:xfrm>
          <a:prstGeom prst="rect">
            <a:avLst/>
          </a:prstGeom>
          <a:ln>
            <a:solidFill>
              <a:schemeClr val="accent6"/>
            </a:solidFill>
          </a:ln>
        </p:spPr>
      </p:pic>
    </p:spTree>
    <p:extLst>
      <p:ext uri="{BB962C8B-B14F-4D97-AF65-F5344CB8AC3E}">
        <p14:creationId xmlns:p14="http://schemas.microsoft.com/office/powerpoint/2010/main" val="4171052082"/>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spc="-150" dirty="0"/>
              <a:t>M</a:t>
            </a:r>
            <a:r>
              <a:rPr lang="en-US" dirty="0"/>
              <a:t>ERP</a:t>
            </a:r>
          </a:p>
        </p:txBody>
      </p:sp>
      <p:sp>
        <p:nvSpPr>
          <p:cNvPr id="23" name="Rectangle 102">
            <a:extLst>
              <a:ext uri="{FF2B5EF4-FFF2-40B4-BE49-F238E27FC236}">
                <a16:creationId xmlns:a16="http://schemas.microsoft.com/office/drawing/2014/main" id="{480C3F44-4109-4C4B-9B56-E6061FD1379B}"/>
              </a:ext>
            </a:extLst>
          </p:cNvPr>
          <p:cNvSpPr txBox="1">
            <a:spLocks noChangeArrowheads="1"/>
          </p:cNvSpPr>
          <p:nvPr/>
        </p:nvSpPr>
        <p:spPr bwMode="auto">
          <a:xfrm>
            <a:off x="406401" y="1841196"/>
            <a:ext cx="5537199" cy="50821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457189" indent="-457189" algn="l" rtl="0" eaLnBrk="1" fontAlgn="base" hangingPunct="1">
              <a:spcBef>
                <a:spcPts val="1200"/>
              </a:spcBef>
              <a:spcAft>
                <a:spcPct val="0"/>
              </a:spcAft>
              <a:buClr>
                <a:schemeClr val="accent2"/>
              </a:buClr>
              <a:buSzPct val="70000"/>
              <a:buFont typeface="Arial Black" panose="020B0A04020102020204" pitchFamily="34" charset="0"/>
              <a:buChar char="+"/>
              <a:defRPr sz="3000">
                <a:solidFill>
                  <a:srgbClr val="282828"/>
                </a:solidFill>
                <a:latin typeface="+mn-lt"/>
                <a:ea typeface="+mn-ea"/>
                <a:cs typeface="+mn-cs"/>
              </a:defRPr>
            </a:lvl1pPr>
            <a:lvl2pPr marL="990575" indent="-457200" algn="l" rtl="0" eaLnBrk="1" fontAlgn="base" hangingPunct="1">
              <a:spcBef>
                <a:spcPts val="1200"/>
              </a:spcBef>
              <a:spcAft>
                <a:spcPct val="0"/>
              </a:spcAft>
              <a:buClr>
                <a:srgbClr val="004990"/>
              </a:buClr>
              <a:buChar char="–"/>
              <a:defRPr sz="2600">
                <a:solidFill>
                  <a:srgbClr val="282828"/>
                </a:solidFill>
                <a:latin typeface="+mn-lt"/>
              </a:defRPr>
            </a:lvl2pPr>
            <a:lvl3pPr marL="1523962" indent="-457200" algn="l" rtl="0" eaLnBrk="1" fontAlgn="base" hangingPunct="1">
              <a:spcBef>
                <a:spcPts val="1200"/>
              </a:spcBef>
              <a:spcAft>
                <a:spcPct val="0"/>
              </a:spcAft>
              <a:buClr>
                <a:srgbClr val="004990"/>
              </a:buClr>
              <a:buChar char="•"/>
              <a:defRPr sz="2200">
                <a:solidFill>
                  <a:srgbClr val="282828"/>
                </a:solidFill>
                <a:latin typeface="+mn-lt"/>
              </a:defRPr>
            </a:lvl3pPr>
            <a:lvl4pPr marL="2133547" indent="-457200" algn="l" rtl="0" eaLnBrk="1" fontAlgn="base" hangingPunct="1">
              <a:spcBef>
                <a:spcPts val="1200"/>
              </a:spcBef>
              <a:spcAft>
                <a:spcPct val="0"/>
              </a:spcAft>
              <a:buClr>
                <a:srgbClr val="004990"/>
              </a:buClr>
              <a:buChar char="–"/>
              <a:defRPr sz="1800">
                <a:solidFill>
                  <a:srgbClr val="282828"/>
                </a:solidFill>
                <a:latin typeface="+mn-lt"/>
              </a:defRPr>
            </a:lvl4pPr>
            <a:lvl5pPr marL="2743131" indent="-457200" algn="l" rtl="0" eaLnBrk="1" fontAlgn="base" hangingPunct="1">
              <a:spcBef>
                <a:spcPts val="1200"/>
              </a:spcBef>
              <a:spcAft>
                <a:spcPct val="0"/>
              </a:spcAft>
              <a:buClr>
                <a:srgbClr val="004990"/>
              </a:buClr>
              <a:buChar char="»"/>
              <a:defRPr sz="1400">
                <a:solidFill>
                  <a:srgbClr val="282828"/>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marR="0" lvl="0" indent="0" algn="l" defTabSz="914400" rtl="0" eaLnBrk="1" fontAlgn="base" latinLnBrk="0" hangingPunct="1">
              <a:lnSpc>
                <a:spcPct val="100000"/>
              </a:lnSpc>
              <a:spcBef>
                <a:spcPts val="0"/>
              </a:spcBef>
              <a:spcAft>
                <a:spcPts val="0"/>
              </a:spcAft>
              <a:buClr>
                <a:srgbClr val="FFC425"/>
              </a:buClr>
              <a:buSzPct val="70000"/>
              <a:buFont typeface="Arial Black" panose="020B0A04020102020204" pitchFamily="34" charset="0"/>
              <a:buNone/>
              <a:tabLst/>
              <a:defRPr/>
            </a:pPr>
            <a:r>
              <a:rPr kumimoji="0" lang="en-IN" sz="3400" b="1" i="0" u="none" strike="noStrike" kern="0" cap="none" spc="0" normalizeH="0" baseline="0" noProof="0" dirty="0">
                <a:ln>
                  <a:noFill/>
                </a:ln>
                <a:solidFill>
                  <a:srgbClr val="DBA000"/>
                </a:solidFill>
                <a:effectLst/>
                <a:uLnTx/>
                <a:uFillTx/>
                <a:latin typeface="Arial"/>
                <a:ea typeface="+mn-ea"/>
                <a:cs typeface="+mn-cs"/>
              </a:rPr>
              <a:t>      NOT VESTED</a:t>
            </a:r>
            <a:br>
              <a:rPr kumimoji="0" lang="en-IN" sz="3000" b="1" i="0" u="none" strike="noStrike" kern="0" cap="none" spc="0" normalizeH="0" baseline="0" noProof="0" dirty="0">
                <a:ln>
                  <a:noFill/>
                </a:ln>
                <a:solidFill>
                  <a:srgbClr val="DBA000"/>
                </a:solidFill>
                <a:effectLst/>
                <a:uLnTx/>
                <a:uFillTx/>
                <a:latin typeface="Arial"/>
                <a:ea typeface="+mn-ea"/>
                <a:cs typeface="+mn-cs"/>
              </a:rPr>
            </a:br>
            <a:endParaRPr kumimoji="0" lang="en-IN" sz="2200" b="1" i="0" u="none" strike="noStrike" kern="0" cap="none" spc="0" normalizeH="0" baseline="0" noProof="0" dirty="0">
              <a:ln>
                <a:noFill/>
              </a:ln>
              <a:solidFill>
                <a:srgbClr val="DBA000"/>
              </a:solidFill>
              <a:effectLst/>
              <a:uLnTx/>
              <a:uFillTx/>
              <a:latin typeface="Arial"/>
              <a:ea typeface="+mn-ea"/>
              <a:cs typeface="+mn-cs"/>
            </a:endParaRPr>
          </a:p>
          <a:p>
            <a:pPr marL="380990" marR="0" lvl="0" indent="-380990" algn="l" defTabSz="914400" rtl="0" eaLnBrk="1" fontAlgn="base" latinLnBrk="0" hangingPunct="1">
              <a:lnSpc>
                <a:spcPct val="100000"/>
              </a:lnSpc>
              <a:spcBef>
                <a:spcPts val="0"/>
              </a:spcBef>
              <a:spcAft>
                <a:spcPts val="1000"/>
              </a:spcAft>
              <a:buClr>
                <a:srgbClr val="DBA000"/>
              </a:buClr>
              <a:buSzPct val="100000"/>
              <a:buFont typeface="Arial" panose="020B0604020202020204" pitchFamily="34" charset="0"/>
              <a:buChar char="•"/>
              <a:tabLst/>
              <a:defRPr/>
            </a:pPr>
            <a:r>
              <a:rPr kumimoji="0" lang="en-US" sz="2300" b="0" i="0" u="none" strike="noStrike" kern="0" cap="none" spc="0" normalizeH="0" baseline="0" noProof="0" dirty="0">
                <a:ln>
                  <a:noFill/>
                </a:ln>
                <a:solidFill>
                  <a:srgbClr val="102858">
                    <a:lumMod val="50000"/>
                  </a:srgbClr>
                </a:solidFill>
                <a:effectLst/>
                <a:uLnTx/>
                <a:uFillTx/>
                <a:latin typeface="Arial"/>
                <a:ea typeface="+mn-ea"/>
                <a:cs typeface="+mn-cs"/>
              </a:rPr>
              <a:t>Less than 5 years of Service</a:t>
            </a:r>
          </a:p>
          <a:p>
            <a:pPr marL="380990" marR="0" lvl="0" indent="-380990" algn="l" defTabSz="914400" rtl="0" eaLnBrk="1" fontAlgn="base" latinLnBrk="0" hangingPunct="1">
              <a:lnSpc>
                <a:spcPct val="100000"/>
              </a:lnSpc>
              <a:spcBef>
                <a:spcPts val="0"/>
              </a:spcBef>
              <a:spcAft>
                <a:spcPts val="1000"/>
              </a:spcAft>
              <a:buClr>
                <a:srgbClr val="DBA000"/>
              </a:buClr>
              <a:buSzPct val="100000"/>
              <a:buFont typeface="Arial" panose="020B0604020202020204" pitchFamily="34" charset="0"/>
              <a:buChar char="•"/>
              <a:tabLst/>
              <a:defRPr/>
            </a:pPr>
            <a:r>
              <a:rPr kumimoji="0" lang="en-US" sz="2300" b="0" i="0" u="none" strike="noStrike" kern="0" cap="none" spc="0" normalizeH="0" baseline="0" noProof="0" dirty="0">
                <a:ln>
                  <a:noFill/>
                </a:ln>
                <a:solidFill>
                  <a:srgbClr val="102858">
                    <a:lumMod val="50000"/>
                  </a:srgbClr>
                </a:solidFill>
                <a:effectLst/>
                <a:uLnTx/>
                <a:uFillTx/>
                <a:latin typeface="Arial"/>
                <a:ea typeface="+mn-ea"/>
                <a:cs typeface="+mn-cs"/>
              </a:rPr>
              <a:t>Must take refund</a:t>
            </a:r>
          </a:p>
          <a:p>
            <a:pPr marL="380990" marR="0" lvl="0" indent="-380990" algn="l" defTabSz="914400" rtl="0" eaLnBrk="1" fontAlgn="base" latinLnBrk="0" hangingPunct="1">
              <a:lnSpc>
                <a:spcPct val="100000"/>
              </a:lnSpc>
              <a:spcBef>
                <a:spcPts val="0"/>
              </a:spcBef>
              <a:spcAft>
                <a:spcPts val="1000"/>
              </a:spcAft>
              <a:buClr>
                <a:srgbClr val="DBA000"/>
              </a:buClr>
              <a:buSzPct val="100000"/>
              <a:buFont typeface="Arial" panose="020B0604020202020204" pitchFamily="34" charset="0"/>
              <a:buChar char="•"/>
              <a:tabLst/>
              <a:defRPr/>
            </a:pPr>
            <a:r>
              <a:rPr kumimoji="0" lang="en-US" sz="2300" b="0" i="0" u="none" strike="noStrike" kern="0" cap="none" spc="0" normalizeH="0" baseline="0" noProof="0" dirty="0">
                <a:ln>
                  <a:noFill/>
                </a:ln>
                <a:solidFill>
                  <a:srgbClr val="102858">
                    <a:lumMod val="50000"/>
                  </a:srgbClr>
                </a:solidFill>
                <a:effectLst/>
                <a:uLnTx/>
                <a:uFillTx/>
                <a:latin typeface="Arial"/>
                <a:ea typeface="+mn-ea"/>
                <a:cs typeface="+mn-cs"/>
              </a:rPr>
              <a:t>Can roll over into an IRA account or take it as cash</a:t>
            </a:r>
          </a:p>
          <a:p>
            <a:pPr marL="380990" marR="0" lvl="0" indent="-380990" algn="l" defTabSz="914400" rtl="0" eaLnBrk="1" fontAlgn="base" latinLnBrk="0" hangingPunct="1">
              <a:lnSpc>
                <a:spcPct val="100000"/>
              </a:lnSpc>
              <a:spcBef>
                <a:spcPts val="0"/>
              </a:spcBef>
              <a:spcAft>
                <a:spcPts val="1000"/>
              </a:spcAft>
              <a:buClr>
                <a:srgbClr val="DBA000"/>
              </a:buClr>
              <a:buSzPct val="100000"/>
              <a:buFont typeface="Arial" panose="020B0604020202020204" pitchFamily="34" charset="0"/>
              <a:buChar char="•"/>
              <a:tabLst/>
              <a:defRPr/>
            </a:pPr>
            <a:r>
              <a:rPr kumimoji="0" lang="en-US" sz="2300" b="0" i="0" u="none" strike="noStrike" kern="0" cap="none" spc="0" normalizeH="0" baseline="0" noProof="0" dirty="0">
                <a:ln>
                  <a:noFill/>
                </a:ln>
                <a:solidFill>
                  <a:srgbClr val="102858">
                    <a:lumMod val="50000"/>
                  </a:srgbClr>
                </a:solidFill>
                <a:effectLst/>
                <a:uLnTx/>
                <a:uFillTx/>
                <a:latin typeface="Arial"/>
                <a:ea typeface="+mn-ea"/>
                <a:cs typeface="+mn-cs"/>
              </a:rPr>
              <a:t>Roll overs are not taxed if done appropriately. Cash will be taxed AT LEAST 20%</a:t>
            </a:r>
          </a:p>
          <a:p>
            <a:pPr marL="380990" marR="0" lvl="0" indent="-380990" algn="l" defTabSz="914400" rtl="0" eaLnBrk="1" fontAlgn="base" latinLnBrk="0" hangingPunct="1">
              <a:lnSpc>
                <a:spcPct val="100000"/>
              </a:lnSpc>
              <a:spcBef>
                <a:spcPts val="0"/>
              </a:spcBef>
              <a:spcAft>
                <a:spcPts val="1000"/>
              </a:spcAft>
              <a:buClr>
                <a:srgbClr val="DBA000"/>
              </a:buClr>
              <a:buSzPct val="100000"/>
              <a:buFont typeface="Arial" panose="020B0604020202020204" pitchFamily="34" charset="0"/>
              <a:buChar char="•"/>
              <a:tabLst/>
              <a:defRPr/>
            </a:pPr>
            <a:r>
              <a:rPr kumimoji="0" lang="en-US" sz="2300" b="0" i="0" u="none" strike="noStrike" kern="0" cap="none" spc="0" normalizeH="0" baseline="0" noProof="0" dirty="0">
                <a:ln>
                  <a:noFill/>
                </a:ln>
                <a:solidFill>
                  <a:srgbClr val="102858">
                    <a:lumMod val="50000"/>
                  </a:srgbClr>
                </a:solidFill>
                <a:effectLst/>
                <a:uLnTx/>
                <a:uFillTx/>
                <a:latin typeface="Arial"/>
                <a:ea typeface="+mn-ea"/>
                <a:cs typeface="+mn-cs"/>
              </a:rPr>
              <a:t>Check is mailed</a:t>
            </a:r>
          </a:p>
        </p:txBody>
      </p:sp>
      <p:sp>
        <p:nvSpPr>
          <p:cNvPr id="24" name="Rectangle 102">
            <a:extLst>
              <a:ext uri="{FF2B5EF4-FFF2-40B4-BE49-F238E27FC236}">
                <a16:creationId xmlns:a16="http://schemas.microsoft.com/office/drawing/2014/main" id="{BA765991-3B78-4F4E-A9E0-D8AE4DB6677A}"/>
              </a:ext>
            </a:extLst>
          </p:cNvPr>
          <p:cNvSpPr txBox="1">
            <a:spLocks noChangeArrowheads="1"/>
          </p:cNvSpPr>
          <p:nvPr/>
        </p:nvSpPr>
        <p:spPr bwMode="auto">
          <a:xfrm>
            <a:off x="6362701" y="1841196"/>
            <a:ext cx="5537199" cy="50821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457189" indent="-457189" algn="l" rtl="0" eaLnBrk="1" fontAlgn="base" hangingPunct="1">
              <a:spcBef>
                <a:spcPct val="20000"/>
              </a:spcBef>
              <a:spcAft>
                <a:spcPct val="0"/>
              </a:spcAft>
              <a:buClr>
                <a:srgbClr val="004990"/>
              </a:buClr>
              <a:buChar char="•"/>
              <a:defRPr sz="3733">
                <a:solidFill>
                  <a:schemeClr val="tx1">
                    <a:lumMod val="50000"/>
                  </a:schemeClr>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chemeClr val="tx1">
                    <a:lumMod val="50000"/>
                  </a:schemeClr>
                </a:solidFill>
                <a:latin typeface="+mn-lt"/>
              </a:defRPr>
            </a:lvl2pPr>
            <a:lvl3pPr marL="1523962" indent="-304792" algn="l" rtl="0" eaLnBrk="1" fontAlgn="base" hangingPunct="1">
              <a:spcBef>
                <a:spcPct val="20000"/>
              </a:spcBef>
              <a:spcAft>
                <a:spcPct val="0"/>
              </a:spcAft>
              <a:buClr>
                <a:srgbClr val="004990"/>
              </a:buClr>
              <a:buChar char="•"/>
              <a:defRPr sz="2933">
                <a:solidFill>
                  <a:schemeClr val="tx1">
                    <a:lumMod val="50000"/>
                  </a:schemeClr>
                </a:solidFill>
                <a:latin typeface="+mn-lt"/>
              </a:defRPr>
            </a:lvl3pPr>
            <a:lvl4pPr marL="2133547" indent="-304792" algn="l" rtl="0" eaLnBrk="1" fontAlgn="base" hangingPunct="1">
              <a:spcBef>
                <a:spcPct val="20000"/>
              </a:spcBef>
              <a:spcAft>
                <a:spcPct val="0"/>
              </a:spcAft>
              <a:buClr>
                <a:srgbClr val="004990"/>
              </a:buClr>
              <a:buChar char="–"/>
              <a:defRPr>
                <a:solidFill>
                  <a:schemeClr val="tx1">
                    <a:lumMod val="50000"/>
                  </a:schemeClr>
                </a:solidFill>
                <a:latin typeface="+mn-lt"/>
              </a:defRPr>
            </a:lvl4pPr>
            <a:lvl5pPr marL="2743131" indent="-304792" algn="l" rtl="0" eaLnBrk="1" fontAlgn="base" hangingPunct="1">
              <a:spcBef>
                <a:spcPct val="20000"/>
              </a:spcBef>
              <a:spcAft>
                <a:spcPct val="0"/>
              </a:spcAft>
              <a:buClr>
                <a:srgbClr val="004990"/>
              </a:buClr>
              <a:buChar char="»"/>
              <a:defRPr sz="2133">
                <a:solidFill>
                  <a:schemeClr val="tx1">
                    <a:lumMod val="50000"/>
                  </a:schemeClr>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marR="0" lvl="0" indent="0" algn="l" defTabSz="914400" rtl="0" eaLnBrk="1" fontAlgn="base" latinLnBrk="0" hangingPunct="1">
              <a:lnSpc>
                <a:spcPct val="100000"/>
              </a:lnSpc>
              <a:spcBef>
                <a:spcPts val="0"/>
              </a:spcBef>
              <a:spcAft>
                <a:spcPts val="0"/>
              </a:spcAft>
              <a:buClr>
                <a:srgbClr val="004990"/>
              </a:buClr>
              <a:buSzTx/>
              <a:buFontTx/>
              <a:buNone/>
              <a:tabLst/>
              <a:defRPr/>
            </a:pPr>
            <a:r>
              <a:rPr kumimoji="0" lang="en-IN" sz="3400" b="1" i="0" u="none" strike="noStrike" kern="0" cap="none" spc="0" normalizeH="0" baseline="0" noProof="0" dirty="0">
                <a:ln>
                  <a:noFill/>
                </a:ln>
                <a:solidFill>
                  <a:srgbClr val="0072CE"/>
                </a:solidFill>
                <a:effectLst/>
                <a:uLnTx/>
                <a:uFillTx/>
                <a:latin typeface="Arial"/>
                <a:ea typeface="+mn-ea"/>
                <a:cs typeface="+mn-cs"/>
              </a:rPr>
              <a:t>       </a:t>
            </a:r>
            <a:r>
              <a:rPr kumimoji="0" lang="en-IN" sz="3400" b="1" i="0" u="none" strike="noStrike" kern="0" cap="none" spc="0" normalizeH="0" baseline="0" noProof="0" dirty="0">
                <a:ln>
                  <a:noFill/>
                </a:ln>
                <a:solidFill>
                  <a:srgbClr val="00B050"/>
                </a:solidFill>
                <a:effectLst/>
                <a:uLnTx/>
                <a:uFillTx/>
                <a:latin typeface="Arial"/>
                <a:ea typeface="+mn-ea"/>
                <a:cs typeface="+mn-cs"/>
              </a:rPr>
              <a:t>VESTED</a:t>
            </a:r>
            <a:br>
              <a:rPr kumimoji="0" lang="en-IN" sz="3733" b="1" i="0" u="none" strike="noStrike" kern="0" cap="none" spc="0" normalizeH="0" baseline="0" noProof="0" dirty="0">
                <a:ln>
                  <a:noFill/>
                </a:ln>
                <a:solidFill>
                  <a:srgbClr val="0072CE"/>
                </a:solidFill>
                <a:effectLst/>
                <a:uLnTx/>
                <a:uFillTx/>
                <a:latin typeface="Arial"/>
                <a:ea typeface="+mn-ea"/>
                <a:cs typeface="+mn-cs"/>
              </a:rPr>
            </a:br>
            <a:endParaRPr kumimoji="0" lang="en-IN" sz="2200" b="1" i="0" u="none" strike="noStrike" kern="0" cap="none" spc="0" normalizeH="0" baseline="0" noProof="0" dirty="0">
              <a:ln>
                <a:noFill/>
              </a:ln>
              <a:solidFill>
                <a:srgbClr val="0072CE"/>
              </a:solidFill>
              <a:effectLst/>
              <a:uLnTx/>
              <a:uFillTx/>
              <a:latin typeface="Arial"/>
              <a:ea typeface="+mn-ea"/>
              <a:cs typeface="+mn-cs"/>
            </a:endParaRPr>
          </a:p>
          <a:p>
            <a:pPr marL="380990" marR="0" lvl="0" indent="-380990" algn="l" defTabSz="914400" rtl="0" eaLnBrk="1" fontAlgn="base" latinLnBrk="0" hangingPunct="1">
              <a:lnSpc>
                <a:spcPct val="100000"/>
              </a:lnSpc>
              <a:spcBef>
                <a:spcPts val="0"/>
              </a:spcBef>
              <a:spcAft>
                <a:spcPts val="1000"/>
              </a:spcAft>
              <a:buClr>
                <a:srgbClr val="00B050"/>
              </a:buClr>
              <a:buSzTx/>
              <a:buFont typeface="Arial" panose="020B0604020202020204" pitchFamily="34" charset="0"/>
              <a:buChar char="•"/>
              <a:tabLst/>
              <a:defRPr/>
            </a:pPr>
            <a:r>
              <a:rPr kumimoji="0" lang="en-US" sz="2300" b="0" i="0" u="none" strike="noStrike" kern="0" cap="none" spc="0" normalizeH="0" baseline="0" noProof="0" dirty="0">
                <a:ln>
                  <a:noFill/>
                </a:ln>
                <a:solidFill>
                  <a:srgbClr val="08142C"/>
                </a:solidFill>
                <a:effectLst/>
                <a:uLnTx/>
                <a:uFillTx/>
                <a:latin typeface="Arial"/>
                <a:ea typeface="+mn-ea"/>
                <a:cs typeface="+mn-cs"/>
              </a:rPr>
              <a:t>Over 5 years of Service</a:t>
            </a:r>
          </a:p>
          <a:p>
            <a:pPr marL="380990" marR="0" lvl="0" indent="-380990" algn="l" defTabSz="914400" rtl="0" eaLnBrk="1" fontAlgn="base" latinLnBrk="0" hangingPunct="1">
              <a:lnSpc>
                <a:spcPct val="100000"/>
              </a:lnSpc>
              <a:spcBef>
                <a:spcPts val="0"/>
              </a:spcBef>
              <a:spcAft>
                <a:spcPts val="1000"/>
              </a:spcAft>
              <a:buClr>
                <a:srgbClr val="00B050"/>
              </a:buClr>
              <a:buSzTx/>
              <a:buFont typeface="Arial" panose="020B0604020202020204" pitchFamily="34" charset="0"/>
              <a:buChar char="•"/>
              <a:tabLst/>
              <a:defRPr/>
            </a:pPr>
            <a:r>
              <a:rPr kumimoji="0" lang="en-US" sz="2300" b="0" i="0" u="none" strike="noStrike" kern="0" cap="none" spc="0" normalizeH="0" baseline="0" noProof="0" dirty="0">
                <a:ln>
                  <a:noFill/>
                </a:ln>
                <a:solidFill>
                  <a:srgbClr val="08142C"/>
                </a:solidFill>
                <a:effectLst/>
                <a:uLnTx/>
                <a:uFillTx/>
                <a:latin typeface="Arial"/>
                <a:ea typeface="+mn-ea"/>
                <a:cs typeface="+mn-cs"/>
              </a:rPr>
              <a:t>Can take it as a refund</a:t>
            </a:r>
          </a:p>
          <a:p>
            <a:pPr marL="380990" marR="0" lvl="0" indent="-380990" algn="l" defTabSz="914400" rtl="0" eaLnBrk="1" fontAlgn="base" latinLnBrk="0" hangingPunct="1">
              <a:lnSpc>
                <a:spcPct val="100000"/>
              </a:lnSpc>
              <a:spcBef>
                <a:spcPts val="0"/>
              </a:spcBef>
              <a:spcAft>
                <a:spcPts val="1000"/>
              </a:spcAft>
              <a:buClr>
                <a:srgbClr val="00B050"/>
              </a:buClr>
              <a:buSzTx/>
              <a:buFont typeface="Arial" panose="020B0604020202020204" pitchFamily="34" charset="0"/>
              <a:buChar char="•"/>
              <a:tabLst/>
              <a:defRPr/>
            </a:pPr>
            <a:r>
              <a:rPr kumimoji="0" lang="en-US" sz="2300" b="0" i="0" u="none" strike="noStrike" kern="0" cap="none" spc="0" normalizeH="0" baseline="0" noProof="0" dirty="0">
                <a:ln>
                  <a:noFill/>
                </a:ln>
                <a:solidFill>
                  <a:srgbClr val="08142C"/>
                </a:solidFill>
                <a:effectLst/>
                <a:uLnTx/>
                <a:uFillTx/>
                <a:latin typeface="Arial"/>
                <a:ea typeface="+mn-ea"/>
                <a:cs typeface="+mn-cs"/>
              </a:rPr>
              <a:t>Can leave it in place until 65 </a:t>
            </a:r>
            <a:br>
              <a:rPr kumimoji="0" lang="en-US" sz="2300" b="0" i="0" u="none" strike="noStrike" kern="0" cap="none" spc="0" normalizeH="0" baseline="0" noProof="0" dirty="0">
                <a:ln>
                  <a:noFill/>
                </a:ln>
                <a:solidFill>
                  <a:srgbClr val="08142C"/>
                </a:solidFill>
                <a:effectLst/>
                <a:uLnTx/>
                <a:uFillTx/>
                <a:latin typeface="Arial"/>
                <a:ea typeface="+mn-ea"/>
                <a:cs typeface="+mn-cs"/>
              </a:rPr>
            </a:br>
            <a:r>
              <a:rPr kumimoji="0" lang="en-US" sz="2300" b="0" i="0" u="none" strike="noStrike" kern="0" cap="none" spc="0" normalizeH="0" baseline="0" noProof="0" dirty="0">
                <a:ln>
                  <a:noFill/>
                </a:ln>
                <a:solidFill>
                  <a:srgbClr val="08142C"/>
                </a:solidFill>
                <a:effectLst/>
                <a:uLnTx/>
                <a:uFillTx/>
                <a:latin typeface="Arial"/>
                <a:ea typeface="+mn-ea"/>
                <a:cs typeface="+mn-cs"/>
              </a:rPr>
              <a:t>for Normal retirement</a:t>
            </a:r>
          </a:p>
          <a:p>
            <a:pPr marL="380990" marR="0" lvl="0" indent="-380990" algn="l" defTabSz="914400" rtl="0" eaLnBrk="1" fontAlgn="base" latinLnBrk="0" hangingPunct="1">
              <a:lnSpc>
                <a:spcPct val="100000"/>
              </a:lnSpc>
              <a:spcBef>
                <a:spcPts val="0"/>
              </a:spcBef>
              <a:spcAft>
                <a:spcPts val="1000"/>
              </a:spcAft>
              <a:buClr>
                <a:srgbClr val="00B050"/>
              </a:buClr>
              <a:buSzTx/>
              <a:buFont typeface="Arial" panose="020B0604020202020204" pitchFamily="34" charset="0"/>
              <a:buChar char="•"/>
              <a:tabLst/>
              <a:defRPr/>
            </a:pPr>
            <a:r>
              <a:rPr kumimoji="0" lang="en-US" sz="2300" b="0" i="0" u="none" strike="noStrike" kern="0" cap="none" spc="0" normalizeH="0" baseline="0" noProof="0" dirty="0">
                <a:ln>
                  <a:noFill/>
                </a:ln>
                <a:solidFill>
                  <a:srgbClr val="08142C"/>
                </a:solidFill>
                <a:effectLst/>
                <a:uLnTx/>
                <a:uFillTx/>
                <a:latin typeface="Arial"/>
                <a:ea typeface="+mn-ea"/>
                <a:cs typeface="+mn-cs"/>
              </a:rPr>
              <a:t>Reduction between age 60-65</a:t>
            </a:r>
          </a:p>
          <a:p>
            <a:pPr marL="380990" marR="0" lvl="0" indent="-380990" algn="l" defTabSz="914400" rtl="0" eaLnBrk="1" fontAlgn="base" latinLnBrk="0" hangingPunct="1">
              <a:lnSpc>
                <a:spcPct val="100000"/>
              </a:lnSpc>
              <a:spcBef>
                <a:spcPts val="0"/>
              </a:spcBef>
              <a:spcAft>
                <a:spcPts val="1000"/>
              </a:spcAft>
              <a:buClr>
                <a:srgbClr val="00B050"/>
              </a:buClr>
              <a:buSzTx/>
              <a:buFont typeface="Arial" panose="020B0604020202020204" pitchFamily="34" charset="0"/>
              <a:buChar char="•"/>
              <a:tabLst/>
              <a:defRPr/>
            </a:pPr>
            <a:r>
              <a:rPr kumimoji="0" lang="en-US" sz="2300" b="0" i="0" u="none" strike="noStrike" kern="0" cap="none" spc="0" normalizeH="0" baseline="0" noProof="0" dirty="0">
                <a:ln>
                  <a:noFill/>
                </a:ln>
                <a:solidFill>
                  <a:srgbClr val="08142C"/>
                </a:solidFill>
                <a:effectLst/>
                <a:uLnTx/>
                <a:uFillTx/>
                <a:latin typeface="Arial"/>
                <a:ea typeface="+mn-ea"/>
                <a:cs typeface="+mn-cs"/>
              </a:rPr>
              <a:t>Can select Straight Life or Joint </a:t>
            </a:r>
            <a:br>
              <a:rPr kumimoji="0" lang="en-US" sz="2300" b="0" i="0" u="none" strike="noStrike" kern="0" cap="none" spc="0" normalizeH="0" baseline="0" noProof="0" dirty="0">
                <a:ln>
                  <a:noFill/>
                </a:ln>
                <a:solidFill>
                  <a:srgbClr val="08142C"/>
                </a:solidFill>
                <a:effectLst/>
                <a:uLnTx/>
                <a:uFillTx/>
                <a:latin typeface="Arial"/>
                <a:ea typeface="+mn-ea"/>
                <a:cs typeface="+mn-cs"/>
              </a:rPr>
            </a:br>
            <a:r>
              <a:rPr kumimoji="0" lang="en-US" sz="2300" b="0" i="0" u="none" strike="noStrike" kern="0" cap="none" spc="0" normalizeH="0" baseline="0" noProof="0" dirty="0">
                <a:ln>
                  <a:noFill/>
                </a:ln>
                <a:solidFill>
                  <a:srgbClr val="08142C"/>
                </a:solidFill>
                <a:effectLst/>
                <a:uLnTx/>
                <a:uFillTx/>
                <a:latin typeface="Arial"/>
                <a:ea typeface="+mn-ea"/>
                <a:cs typeface="+mn-cs"/>
              </a:rPr>
              <a:t>and Survivor</a:t>
            </a:r>
          </a:p>
          <a:p>
            <a:pPr marL="380990" marR="0" lvl="0" indent="-380990" algn="l" defTabSz="914400" rtl="0" eaLnBrk="1" fontAlgn="base" latinLnBrk="0" hangingPunct="1">
              <a:lnSpc>
                <a:spcPct val="100000"/>
              </a:lnSpc>
              <a:spcBef>
                <a:spcPts val="0"/>
              </a:spcBef>
              <a:spcAft>
                <a:spcPts val="1000"/>
              </a:spcAft>
              <a:buClr>
                <a:srgbClr val="00B050"/>
              </a:buClr>
              <a:buSzTx/>
              <a:buFont typeface="Arial" panose="020B0604020202020204" pitchFamily="34" charset="0"/>
              <a:buChar char="•"/>
              <a:tabLst/>
              <a:defRPr/>
            </a:pPr>
            <a:r>
              <a:rPr kumimoji="0" lang="en-US" sz="2300" b="0" i="0" u="none" strike="noStrike" kern="0" cap="none" spc="0" normalizeH="0" baseline="0" noProof="0" dirty="0">
                <a:ln>
                  <a:noFill/>
                </a:ln>
                <a:solidFill>
                  <a:srgbClr val="08142C"/>
                </a:solidFill>
                <a:effectLst/>
                <a:uLnTx/>
                <a:uFillTx/>
                <a:latin typeface="Arial"/>
                <a:ea typeface="+mn-ea"/>
                <a:cs typeface="+mn-cs"/>
              </a:rPr>
              <a:t>Please notify Retirement of Address changes</a:t>
            </a:r>
          </a:p>
        </p:txBody>
      </p:sp>
      <p:sp>
        <p:nvSpPr>
          <p:cNvPr id="29" name="Content Placeholder 2">
            <a:extLst>
              <a:ext uri="{FF2B5EF4-FFF2-40B4-BE49-F238E27FC236}">
                <a16:creationId xmlns:a16="http://schemas.microsoft.com/office/drawing/2014/main" id="{C5F89BD0-4CC3-4AE3-AA49-B595F7D87B5C}"/>
              </a:ext>
            </a:extLst>
          </p:cNvPr>
          <p:cNvSpPr txBox="1">
            <a:spLocks/>
          </p:cNvSpPr>
          <p:nvPr/>
        </p:nvSpPr>
        <p:spPr>
          <a:xfrm>
            <a:off x="406400" y="1214416"/>
            <a:ext cx="11480800" cy="533400"/>
          </a:xfrm>
          <a:prstGeom prst="rect">
            <a:avLst/>
          </a:prstGeom>
        </p:spPr>
        <p:txBody>
          <a:bodyPr lIns="0" tIns="0" rIns="0" bIns="0"/>
          <a:lstStyle>
            <a:lvl1pPr marL="457189" indent="-457189" algn="l" rtl="0" eaLnBrk="1" fontAlgn="base" hangingPunct="1">
              <a:spcBef>
                <a:spcPts val="1200"/>
              </a:spcBef>
              <a:spcAft>
                <a:spcPct val="0"/>
              </a:spcAft>
              <a:buClr>
                <a:schemeClr val="accent2"/>
              </a:buClr>
              <a:buSzPct val="70000"/>
              <a:buFont typeface="Arial Black" panose="020B0A04020102020204" pitchFamily="34" charset="0"/>
              <a:buChar char="+"/>
              <a:defRPr sz="3000">
                <a:solidFill>
                  <a:srgbClr val="282828"/>
                </a:solidFill>
                <a:latin typeface="+mn-lt"/>
                <a:ea typeface="+mn-ea"/>
                <a:cs typeface="+mn-cs"/>
              </a:defRPr>
            </a:lvl1pPr>
            <a:lvl2pPr marL="990575" indent="-457200" algn="l" rtl="0" eaLnBrk="1" fontAlgn="base" hangingPunct="1">
              <a:spcBef>
                <a:spcPts val="1200"/>
              </a:spcBef>
              <a:spcAft>
                <a:spcPct val="0"/>
              </a:spcAft>
              <a:buClr>
                <a:srgbClr val="004990"/>
              </a:buClr>
              <a:buChar char="–"/>
              <a:defRPr sz="2600">
                <a:solidFill>
                  <a:srgbClr val="282828"/>
                </a:solidFill>
                <a:latin typeface="+mn-lt"/>
              </a:defRPr>
            </a:lvl2pPr>
            <a:lvl3pPr marL="1523962" indent="-457200" algn="l" rtl="0" eaLnBrk="1" fontAlgn="base" hangingPunct="1">
              <a:spcBef>
                <a:spcPts val="1200"/>
              </a:spcBef>
              <a:spcAft>
                <a:spcPct val="0"/>
              </a:spcAft>
              <a:buClr>
                <a:srgbClr val="004990"/>
              </a:buClr>
              <a:buChar char="•"/>
              <a:defRPr sz="2200">
                <a:solidFill>
                  <a:srgbClr val="282828"/>
                </a:solidFill>
                <a:latin typeface="+mn-lt"/>
              </a:defRPr>
            </a:lvl3pPr>
            <a:lvl4pPr marL="2133547" indent="-457200" algn="l" rtl="0" eaLnBrk="1" fontAlgn="base" hangingPunct="1">
              <a:spcBef>
                <a:spcPts val="1200"/>
              </a:spcBef>
              <a:spcAft>
                <a:spcPct val="0"/>
              </a:spcAft>
              <a:buClr>
                <a:srgbClr val="004990"/>
              </a:buClr>
              <a:buChar char="–"/>
              <a:defRPr sz="1800">
                <a:solidFill>
                  <a:srgbClr val="282828"/>
                </a:solidFill>
                <a:latin typeface="+mn-lt"/>
              </a:defRPr>
            </a:lvl4pPr>
            <a:lvl5pPr marL="2743131" indent="-457200" algn="l" rtl="0" eaLnBrk="1" fontAlgn="base" hangingPunct="1">
              <a:spcBef>
                <a:spcPts val="1200"/>
              </a:spcBef>
              <a:spcAft>
                <a:spcPct val="0"/>
              </a:spcAft>
              <a:buClr>
                <a:srgbClr val="004990"/>
              </a:buClr>
              <a:buChar char="»"/>
              <a:defRPr sz="1400">
                <a:solidFill>
                  <a:srgbClr val="282828"/>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marR="0" lvl="0" indent="0" algn="l" defTabSz="914400" rtl="0" eaLnBrk="1" fontAlgn="base" latinLnBrk="0" hangingPunct="1">
              <a:lnSpc>
                <a:spcPct val="100000"/>
              </a:lnSpc>
              <a:spcBef>
                <a:spcPts val="1200"/>
              </a:spcBef>
              <a:spcAft>
                <a:spcPct val="0"/>
              </a:spcAft>
              <a:buClr>
                <a:srgbClr val="FFC425"/>
              </a:buClr>
              <a:buSzPct val="70000"/>
              <a:buFont typeface="Arial Black" panose="020B0A04020102020204" pitchFamily="34" charset="0"/>
              <a:buNone/>
              <a:tabLst/>
              <a:defRPr/>
            </a:pPr>
            <a:r>
              <a:rPr kumimoji="0" lang="en-US" sz="3200" b="1" i="0" u="none" strike="noStrike" kern="1200" cap="none" spc="0" normalizeH="0" baseline="0" noProof="0" dirty="0">
                <a:ln>
                  <a:noFill/>
                </a:ln>
                <a:solidFill>
                  <a:srgbClr val="0072CE"/>
                </a:solidFill>
                <a:effectLst/>
                <a:uLnTx/>
                <a:uFillTx/>
                <a:latin typeface="Arial"/>
                <a:ea typeface="+mn-ea"/>
                <a:cs typeface="+mn-cs"/>
              </a:rPr>
              <a:t>If you decide to leave the City before Retirement</a:t>
            </a:r>
          </a:p>
        </p:txBody>
      </p:sp>
      <p:sp>
        <p:nvSpPr>
          <p:cNvPr id="25" name="Oval 24">
            <a:extLst>
              <a:ext uri="{FF2B5EF4-FFF2-40B4-BE49-F238E27FC236}">
                <a16:creationId xmlns:a16="http://schemas.microsoft.com/office/drawing/2014/main" id="{01B112FD-71AC-4E41-B104-896C2E2FE624}"/>
              </a:ext>
            </a:extLst>
          </p:cNvPr>
          <p:cNvSpPr/>
          <p:nvPr/>
        </p:nvSpPr>
        <p:spPr>
          <a:xfrm>
            <a:off x="431800" y="1846849"/>
            <a:ext cx="711200" cy="711200"/>
          </a:xfrm>
          <a:prstGeom prst="ellipse">
            <a:avLst/>
          </a:prstGeom>
          <a:solidFill>
            <a:srgbClr val="DBA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00" name="Group 99">
            <a:extLst>
              <a:ext uri="{FF2B5EF4-FFF2-40B4-BE49-F238E27FC236}">
                <a16:creationId xmlns:a16="http://schemas.microsoft.com/office/drawing/2014/main" id="{5EA3ADC7-A0D5-4BF3-888D-C30874BE3B1B}"/>
              </a:ext>
            </a:extLst>
          </p:cNvPr>
          <p:cNvGrpSpPr/>
          <p:nvPr/>
        </p:nvGrpSpPr>
        <p:grpSpPr>
          <a:xfrm>
            <a:off x="643360" y="2076368"/>
            <a:ext cx="294961" cy="399469"/>
            <a:chOff x="643360" y="2076368"/>
            <a:chExt cx="294961" cy="399469"/>
          </a:xfrm>
        </p:grpSpPr>
        <p:sp>
          <p:nvSpPr>
            <p:cNvPr id="32" name="Oval 31">
              <a:extLst>
                <a:ext uri="{FF2B5EF4-FFF2-40B4-BE49-F238E27FC236}">
                  <a16:creationId xmlns:a16="http://schemas.microsoft.com/office/drawing/2014/main" id="{6F79B861-823F-45C5-9D33-5AC827F4081C}"/>
                </a:ext>
              </a:extLst>
            </p:cNvPr>
            <p:cNvSpPr/>
            <p:nvPr/>
          </p:nvSpPr>
          <p:spPr>
            <a:xfrm>
              <a:off x="644525" y="2132356"/>
              <a:ext cx="82296" cy="822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Oval 32">
              <a:extLst>
                <a:ext uri="{FF2B5EF4-FFF2-40B4-BE49-F238E27FC236}">
                  <a16:creationId xmlns:a16="http://schemas.microsoft.com/office/drawing/2014/main" id="{FBDAD0B6-7675-47CC-8C84-3E4631A6EFE5}"/>
                </a:ext>
              </a:extLst>
            </p:cNvPr>
            <p:cNvSpPr/>
            <p:nvPr/>
          </p:nvSpPr>
          <p:spPr>
            <a:xfrm>
              <a:off x="853399" y="2132356"/>
              <a:ext cx="82296" cy="822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Arc 40">
              <a:extLst>
                <a:ext uri="{FF2B5EF4-FFF2-40B4-BE49-F238E27FC236}">
                  <a16:creationId xmlns:a16="http://schemas.microsoft.com/office/drawing/2014/main" id="{373AFD0D-0845-4B9A-8BD7-C744FB7FC2CE}"/>
                </a:ext>
              </a:extLst>
            </p:cNvPr>
            <p:cNvSpPr/>
            <p:nvPr/>
          </p:nvSpPr>
          <p:spPr>
            <a:xfrm rot="19178643">
              <a:off x="676817" y="2291050"/>
              <a:ext cx="206183" cy="184787"/>
            </a:xfrm>
            <a:prstGeom prst="arc">
              <a:avLst/>
            </a:prstGeom>
            <a:ln w="412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02858"/>
                </a:solidFill>
                <a:effectLst/>
                <a:uLnTx/>
                <a:uFillTx/>
                <a:latin typeface="Arial"/>
                <a:ea typeface="+mn-ea"/>
                <a:cs typeface="+mn-cs"/>
              </a:endParaRPr>
            </a:p>
          </p:txBody>
        </p:sp>
        <p:sp>
          <p:nvSpPr>
            <p:cNvPr id="42" name="Arc 41">
              <a:extLst>
                <a:ext uri="{FF2B5EF4-FFF2-40B4-BE49-F238E27FC236}">
                  <a16:creationId xmlns:a16="http://schemas.microsoft.com/office/drawing/2014/main" id="{95FC089B-DD01-44EE-B704-8EAF01144E53}"/>
                </a:ext>
              </a:extLst>
            </p:cNvPr>
            <p:cNvSpPr/>
            <p:nvPr/>
          </p:nvSpPr>
          <p:spPr>
            <a:xfrm rot="17409025">
              <a:off x="642575" y="2077153"/>
              <a:ext cx="86193" cy="84624"/>
            </a:xfrm>
            <a:prstGeom prst="arc">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02858"/>
                </a:solidFill>
                <a:effectLst/>
                <a:uLnTx/>
                <a:uFillTx/>
                <a:latin typeface="Arial"/>
                <a:ea typeface="+mn-ea"/>
                <a:cs typeface="+mn-cs"/>
              </a:endParaRPr>
            </a:p>
          </p:txBody>
        </p:sp>
        <p:sp>
          <p:nvSpPr>
            <p:cNvPr id="43" name="Arc 42">
              <a:extLst>
                <a:ext uri="{FF2B5EF4-FFF2-40B4-BE49-F238E27FC236}">
                  <a16:creationId xmlns:a16="http://schemas.microsoft.com/office/drawing/2014/main" id="{D3367310-50F5-4D3C-BCAF-45401AB3153F}"/>
                </a:ext>
              </a:extLst>
            </p:cNvPr>
            <p:cNvSpPr/>
            <p:nvPr/>
          </p:nvSpPr>
          <p:spPr>
            <a:xfrm rot="20499091">
              <a:off x="852128" y="2077153"/>
              <a:ext cx="86193" cy="84624"/>
            </a:xfrm>
            <a:prstGeom prst="arc">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02858"/>
                </a:solidFill>
                <a:effectLst/>
                <a:uLnTx/>
                <a:uFillTx/>
                <a:latin typeface="Arial"/>
                <a:ea typeface="+mn-ea"/>
                <a:cs typeface="+mn-cs"/>
              </a:endParaRPr>
            </a:p>
          </p:txBody>
        </p:sp>
      </p:grpSp>
      <p:sp>
        <p:nvSpPr>
          <p:cNvPr id="27" name="Oval 26">
            <a:extLst>
              <a:ext uri="{FF2B5EF4-FFF2-40B4-BE49-F238E27FC236}">
                <a16:creationId xmlns:a16="http://schemas.microsoft.com/office/drawing/2014/main" id="{9E4D1025-949E-4D76-AE0E-1FACF69151DE}"/>
              </a:ext>
            </a:extLst>
          </p:cNvPr>
          <p:cNvSpPr/>
          <p:nvPr/>
        </p:nvSpPr>
        <p:spPr>
          <a:xfrm>
            <a:off x="6455002" y="1846849"/>
            <a:ext cx="711200" cy="7112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01" name="Group 100">
            <a:extLst>
              <a:ext uri="{FF2B5EF4-FFF2-40B4-BE49-F238E27FC236}">
                <a16:creationId xmlns:a16="http://schemas.microsoft.com/office/drawing/2014/main" id="{02E26712-0468-451B-BA61-5F0406F60815}"/>
              </a:ext>
            </a:extLst>
          </p:cNvPr>
          <p:cNvGrpSpPr/>
          <p:nvPr/>
        </p:nvGrpSpPr>
        <p:grpSpPr>
          <a:xfrm>
            <a:off x="6668076" y="2132298"/>
            <a:ext cx="291170" cy="184787"/>
            <a:chOff x="6668076" y="2132298"/>
            <a:chExt cx="291170" cy="184787"/>
          </a:xfrm>
        </p:grpSpPr>
        <p:sp>
          <p:nvSpPr>
            <p:cNvPr id="46" name="Oval 45">
              <a:extLst>
                <a:ext uri="{FF2B5EF4-FFF2-40B4-BE49-F238E27FC236}">
                  <a16:creationId xmlns:a16="http://schemas.microsoft.com/office/drawing/2014/main" id="{98D5D961-C77C-4CC1-9041-E83FB7E706A8}"/>
                </a:ext>
              </a:extLst>
            </p:cNvPr>
            <p:cNvSpPr/>
            <p:nvPr/>
          </p:nvSpPr>
          <p:spPr>
            <a:xfrm>
              <a:off x="6668076" y="2132356"/>
              <a:ext cx="82296" cy="822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Oval 46">
              <a:extLst>
                <a:ext uri="{FF2B5EF4-FFF2-40B4-BE49-F238E27FC236}">
                  <a16:creationId xmlns:a16="http://schemas.microsoft.com/office/drawing/2014/main" id="{D30F9138-58DC-4B0C-A809-511C78AD0F1E}"/>
                </a:ext>
              </a:extLst>
            </p:cNvPr>
            <p:cNvSpPr/>
            <p:nvPr/>
          </p:nvSpPr>
          <p:spPr>
            <a:xfrm>
              <a:off x="6876950" y="2132356"/>
              <a:ext cx="82296" cy="822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9" name="Arc 48">
              <a:extLst>
                <a:ext uri="{FF2B5EF4-FFF2-40B4-BE49-F238E27FC236}">
                  <a16:creationId xmlns:a16="http://schemas.microsoft.com/office/drawing/2014/main" id="{79BCDC78-CC8E-49AB-A46A-3A9CF3DA326C}"/>
                </a:ext>
              </a:extLst>
            </p:cNvPr>
            <p:cNvSpPr/>
            <p:nvPr/>
          </p:nvSpPr>
          <p:spPr>
            <a:xfrm rot="8139855">
              <a:off x="6718138" y="2132298"/>
              <a:ext cx="206183" cy="184787"/>
            </a:xfrm>
            <a:prstGeom prst="arc">
              <a:avLst/>
            </a:prstGeom>
            <a:ln w="412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02858"/>
                </a:solidFill>
                <a:effectLst/>
                <a:uLnTx/>
                <a:uFillTx/>
                <a:latin typeface="Arial"/>
                <a:ea typeface="+mn-ea"/>
                <a:cs typeface="+mn-cs"/>
              </a:endParaRPr>
            </a:p>
          </p:txBody>
        </p:sp>
      </p:grpSp>
    </p:spTree>
    <p:extLst>
      <p:ext uri="{BB962C8B-B14F-4D97-AF65-F5344CB8AC3E}">
        <p14:creationId xmlns:p14="http://schemas.microsoft.com/office/powerpoint/2010/main" val="2358356300"/>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5870B5A-9740-46A4-92D1-E2FBC9E6B0CE}"/>
              </a:ext>
            </a:extLst>
          </p:cNvPr>
          <p:cNvSpPr>
            <a:spLocks noGrp="1"/>
          </p:cNvSpPr>
          <p:nvPr>
            <p:ph sz="half" idx="2"/>
          </p:nvPr>
        </p:nvSpPr>
        <p:spPr/>
        <p:txBody>
          <a:bodyPr/>
          <a:lstStyle/>
          <a:p>
            <a:r>
              <a:rPr lang="en-US" sz="2800" b="1" dirty="0"/>
              <a:t>City Match: </a:t>
            </a:r>
            <a:r>
              <a:rPr lang="en-US" sz="2800" dirty="0"/>
              <a:t>$.50 for every dollar of employee contribution up to a maximum of $25.00 per month during the first two years of continuous contributions to the plan</a:t>
            </a:r>
          </a:p>
          <a:p>
            <a:r>
              <a:rPr lang="en-US" sz="2800" dirty="0"/>
              <a:t>Pretax or after Tax Roth contributions</a:t>
            </a:r>
          </a:p>
          <a:p>
            <a:r>
              <a:rPr lang="en-US" sz="2800" dirty="0"/>
              <a:t>Loans and unforeseeable emergency distributions available</a:t>
            </a:r>
          </a:p>
          <a:p>
            <a:endParaRPr lang="en-US" sz="2800" dirty="0"/>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sz="half" idx="1"/>
          </p:nvPr>
        </p:nvSpPr>
        <p:spPr/>
        <p:txBody>
          <a:bodyPr/>
          <a:lstStyle/>
          <a:p>
            <a:r>
              <a:rPr lang="en-US" sz="2800" dirty="0"/>
              <a:t>Similar to 401(k)</a:t>
            </a:r>
          </a:p>
          <a:p>
            <a:r>
              <a:rPr lang="en-US" sz="2800" dirty="0"/>
              <a:t>Account with your name on it</a:t>
            </a:r>
          </a:p>
          <a:p>
            <a:r>
              <a:rPr lang="en-US" sz="2800" dirty="0"/>
              <a:t>Can select how money is invested</a:t>
            </a:r>
          </a:p>
          <a:p>
            <a:r>
              <a:rPr lang="en-US" sz="2800" dirty="0"/>
              <a:t>Can start at any time</a:t>
            </a:r>
          </a:p>
          <a:p>
            <a:r>
              <a:rPr lang="en-US" sz="2800" dirty="0"/>
              <a:t>Minimum of $10.00 per pay period</a:t>
            </a:r>
          </a:p>
        </p:txBody>
      </p:sp>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dirty="0"/>
              <a:t>Deferred Compensation Plan</a:t>
            </a:r>
          </a:p>
        </p:txBody>
      </p:sp>
    </p:spTree>
    <p:extLst>
      <p:ext uri="{BB962C8B-B14F-4D97-AF65-F5344CB8AC3E}">
        <p14:creationId xmlns:p14="http://schemas.microsoft.com/office/powerpoint/2010/main" val="3681926488"/>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Top Corners Rounded 24">
            <a:extLst>
              <a:ext uri="{FF2B5EF4-FFF2-40B4-BE49-F238E27FC236}">
                <a16:creationId xmlns:a16="http://schemas.microsoft.com/office/drawing/2014/main" id="{34FA376C-EA7A-42BD-9486-CE9AAD565C52}"/>
              </a:ext>
            </a:extLst>
          </p:cNvPr>
          <p:cNvSpPr/>
          <p:nvPr/>
        </p:nvSpPr>
        <p:spPr>
          <a:xfrm>
            <a:off x="8199668" y="2588915"/>
            <a:ext cx="3687532" cy="572994"/>
          </a:xfrm>
          <a:prstGeom prst="round2Same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300" tIns="0" rIns="566090" bIns="0" numCol="1" spcCol="1270" anchor="ctr" anchorCtr="0">
            <a:noAutofit/>
          </a:bodyPr>
          <a:lstStyle/>
          <a:p>
            <a:pPr marL="0" marR="0" lvl="0" indent="0" algn="l" defTabSz="1333500" rtl="0" eaLnBrk="1" fontAlgn="base"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Meet</a:t>
            </a:r>
          </a:p>
        </p:txBody>
      </p:sp>
      <p:sp>
        <p:nvSpPr>
          <p:cNvPr id="28" name="Oval 27" descr="Computer">
            <a:extLst>
              <a:ext uri="{FF2B5EF4-FFF2-40B4-BE49-F238E27FC236}">
                <a16:creationId xmlns:a16="http://schemas.microsoft.com/office/drawing/2014/main" id="{0D95078B-CFCA-4213-BF33-400B3C1C8EB4}"/>
              </a:ext>
            </a:extLst>
          </p:cNvPr>
          <p:cNvSpPr/>
          <p:nvPr/>
        </p:nvSpPr>
        <p:spPr>
          <a:xfrm flipH="1">
            <a:off x="11336175" y="2664961"/>
            <a:ext cx="394661" cy="394661"/>
          </a:xfrm>
          <a:prstGeom prst="ellipse">
            <a:avLst/>
          </a:prstGeom>
          <a:solidFill>
            <a:schemeClr val="bg1"/>
          </a:solidFill>
          <a:ln>
            <a:solidFill>
              <a:schemeClr val="bg1"/>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4" name="Rectangle: Top Corners Rounded 23">
            <a:extLst>
              <a:ext uri="{FF2B5EF4-FFF2-40B4-BE49-F238E27FC236}">
                <a16:creationId xmlns:a16="http://schemas.microsoft.com/office/drawing/2014/main" id="{502E8107-2026-4BB5-AB87-7BCE824396AB}"/>
              </a:ext>
            </a:extLst>
          </p:cNvPr>
          <p:cNvSpPr/>
          <p:nvPr/>
        </p:nvSpPr>
        <p:spPr>
          <a:xfrm>
            <a:off x="4330416" y="2588915"/>
            <a:ext cx="3687532" cy="572994"/>
          </a:xfrm>
          <a:prstGeom prst="round2Same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300" tIns="0" rIns="566090" bIns="0" numCol="1" spcCol="1270" anchor="ctr" anchorCtr="0">
            <a:noAutofit/>
          </a:bodyPr>
          <a:lstStyle/>
          <a:p>
            <a:pPr marL="0" marR="0" lvl="0" indent="0" algn="l" defTabSz="1333500" rtl="0" eaLnBrk="1" fontAlgn="base"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Call</a:t>
            </a:r>
          </a:p>
        </p:txBody>
      </p:sp>
      <p:sp>
        <p:nvSpPr>
          <p:cNvPr id="27" name="Oval 26" descr="Computer">
            <a:extLst>
              <a:ext uri="{FF2B5EF4-FFF2-40B4-BE49-F238E27FC236}">
                <a16:creationId xmlns:a16="http://schemas.microsoft.com/office/drawing/2014/main" id="{5F68736A-B55F-483C-BDE2-B84471CA32EA}"/>
              </a:ext>
            </a:extLst>
          </p:cNvPr>
          <p:cNvSpPr/>
          <p:nvPr/>
        </p:nvSpPr>
        <p:spPr>
          <a:xfrm flipH="1">
            <a:off x="7482087" y="2664961"/>
            <a:ext cx="394661" cy="394661"/>
          </a:xfrm>
          <a:prstGeom prst="ellipse">
            <a:avLst/>
          </a:prstGeom>
          <a:solidFill>
            <a:schemeClr val="bg1"/>
          </a:solidFill>
          <a:ln>
            <a:solidFill>
              <a:schemeClr val="bg1"/>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dirty="0"/>
              <a:t>Deferred Compensation Plan</a:t>
            </a:r>
          </a:p>
        </p:txBody>
      </p:sp>
      <p:sp>
        <p:nvSpPr>
          <p:cNvPr id="13" name="Rectangle 12">
            <a:extLst>
              <a:ext uri="{FF2B5EF4-FFF2-40B4-BE49-F238E27FC236}">
                <a16:creationId xmlns:a16="http://schemas.microsoft.com/office/drawing/2014/main" id="{6F4E9978-FD9D-4EBF-A42B-9EFC57670297}"/>
              </a:ext>
            </a:extLst>
          </p:cNvPr>
          <p:cNvSpPr/>
          <p:nvPr/>
        </p:nvSpPr>
        <p:spPr>
          <a:xfrm>
            <a:off x="470345" y="3124781"/>
            <a:ext cx="3678351" cy="1066219"/>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182880" rIns="182880" bIns="182880" numCol="1" spcCol="1270" anchor="t" anchorCtr="0">
            <a:noAutofit/>
          </a:bodyPr>
          <a:lstStyle/>
          <a:p>
            <a:pPr marL="0" marR="0" lvl="1" indent="0" algn="l" defTabSz="533400" rtl="0" eaLnBrk="1" fontAlgn="base" latinLnBrk="0" hangingPunct="1">
              <a:lnSpc>
                <a:spcPct val="90000"/>
              </a:lnSpc>
              <a:spcBef>
                <a:spcPct val="0"/>
              </a:spcBef>
              <a:spcAft>
                <a:spcPct val="15000"/>
              </a:spcAft>
              <a:buClrTx/>
              <a:buSzTx/>
              <a:buFontTx/>
              <a:buNone/>
              <a:tabLst/>
              <a:defRPr/>
            </a:pPr>
            <a:r>
              <a:rPr kumimoji="0" lang="en-US" sz="1800" b="0" i="0" u="sng" strike="noStrike" kern="1200" cap="none" spc="0" normalizeH="0" baseline="0" noProof="0" dirty="0">
                <a:ln>
                  <a:noFill/>
                </a:ln>
                <a:solidFill>
                  <a:srgbClr val="0072CE"/>
                </a:solidFill>
                <a:effectLst/>
                <a:uLnTx/>
                <a:uFillTx/>
                <a:latin typeface="Arial"/>
                <a:ea typeface="+mn-ea"/>
                <a:cs typeface="+mn-cs"/>
              </a:rPr>
              <a:t>Tulsa457.com</a:t>
            </a:r>
          </a:p>
          <a:p>
            <a:pPr marL="0" marR="0" lvl="1" indent="0" algn="l" defTabSz="533400" rtl="0" eaLnBrk="1" fontAlgn="base" latinLnBrk="0" hangingPunct="1">
              <a:lnSpc>
                <a:spcPct val="90000"/>
              </a:lnSpc>
              <a:spcBef>
                <a:spcPct val="0"/>
              </a:spcBef>
              <a:spcAft>
                <a:spcPct val="15000"/>
              </a:spcAft>
              <a:buClrTx/>
              <a:buSzTx/>
              <a:buFontTx/>
              <a:buNone/>
              <a:tabLst/>
              <a:defRPr/>
            </a:pPr>
            <a:endParaRPr kumimoji="0" lang="en-US" sz="1800" b="0" i="0" u="sng" strike="noStrike" kern="1200" cap="none" spc="0" normalizeH="0" baseline="0" noProof="0" dirty="0">
              <a:ln>
                <a:noFill/>
              </a:ln>
              <a:solidFill>
                <a:srgbClr val="0072CE"/>
              </a:solidFill>
              <a:effectLst/>
              <a:uLnTx/>
              <a:uFillTx/>
              <a:latin typeface="Arial"/>
              <a:ea typeface="+mn-ea"/>
              <a:cs typeface="+mn-cs"/>
            </a:endParaRPr>
          </a:p>
          <a:p>
            <a:pPr marL="0" marR="0" lvl="1" indent="0" algn="l" defTabSz="533400" rtl="0" eaLnBrk="1" fontAlgn="base" latinLnBrk="0" hangingPunct="1">
              <a:lnSpc>
                <a:spcPct val="90000"/>
              </a:lnSpc>
              <a:spcBef>
                <a:spcPct val="0"/>
              </a:spcBef>
              <a:spcAft>
                <a:spcPct val="15000"/>
              </a:spcAft>
              <a:buClrTx/>
              <a:buSzTx/>
              <a:buFontTx/>
              <a:buNone/>
              <a:tabLst/>
              <a:defRPr/>
            </a:pPr>
            <a:endParaRPr kumimoji="0" lang="en-US" sz="1800" b="0" i="0" u="sng" strike="noStrike" kern="1200" cap="none" spc="0" normalizeH="0" baseline="0" noProof="0" dirty="0">
              <a:ln>
                <a:noFill/>
              </a:ln>
              <a:solidFill>
                <a:srgbClr val="0072CE"/>
              </a:solidFill>
              <a:effectLst/>
              <a:uLnTx/>
              <a:uFillTx/>
              <a:latin typeface="Arial"/>
              <a:ea typeface="+mn-ea"/>
              <a:cs typeface="+mn-cs"/>
            </a:endParaRPr>
          </a:p>
        </p:txBody>
      </p:sp>
      <p:sp>
        <p:nvSpPr>
          <p:cNvPr id="14" name="Rectangle: Top Corners Rounded 13">
            <a:extLst>
              <a:ext uri="{FF2B5EF4-FFF2-40B4-BE49-F238E27FC236}">
                <a16:creationId xmlns:a16="http://schemas.microsoft.com/office/drawing/2014/main" id="{218DF492-56C8-47DF-8850-72B1866A4426}"/>
              </a:ext>
            </a:extLst>
          </p:cNvPr>
          <p:cNvSpPr/>
          <p:nvPr/>
        </p:nvSpPr>
        <p:spPr>
          <a:xfrm>
            <a:off x="461164" y="2588915"/>
            <a:ext cx="3687532" cy="572994"/>
          </a:xfrm>
          <a:prstGeom prst="round2Same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300" tIns="0" rIns="566090" bIns="0" numCol="1" spcCol="1270" anchor="ctr" anchorCtr="0">
            <a:noAutofit/>
          </a:bodyPr>
          <a:lstStyle/>
          <a:p>
            <a:pPr marL="0" marR="0" lvl="0" indent="0" algn="l" defTabSz="1333500" rtl="0" eaLnBrk="1" fontAlgn="base"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Online </a:t>
            </a:r>
          </a:p>
        </p:txBody>
      </p:sp>
      <p:sp>
        <p:nvSpPr>
          <p:cNvPr id="15" name="Oval 14" descr="Computer">
            <a:extLst>
              <a:ext uri="{FF2B5EF4-FFF2-40B4-BE49-F238E27FC236}">
                <a16:creationId xmlns:a16="http://schemas.microsoft.com/office/drawing/2014/main" id="{EAEB4F04-58A9-44FD-A610-185E6B271297}"/>
              </a:ext>
            </a:extLst>
          </p:cNvPr>
          <p:cNvSpPr/>
          <p:nvPr/>
        </p:nvSpPr>
        <p:spPr>
          <a:xfrm flipH="1">
            <a:off x="3622360" y="2664961"/>
            <a:ext cx="394661" cy="394661"/>
          </a:xfrm>
          <a:prstGeom prst="ellipse">
            <a:avLst/>
          </a:prstGeom>
          <a:solidFill>
            <a:schemeClr val="bg1"/>
          </a:solidFill>
          <a:ln>
            <a:solidFill>
              <a:schemeClr val="bg1"/>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6" name="Rectangle 15">
            <a:extLst>
              <a:ext uri="{FF2B5EF4-FFF2-40B4-BE49-F238E27FC236}">
                <a16:creationId xmlns:a16="http://schemas.microsoft.com/office/drawing/2014/main" id="{10786AA1-7EEA-46F7-8C22-14FEF8F3C79C}"/>
              </a:ext>
            </a:extLst>
          </p:cNvPr>
          <p:cNvSpPr/>
          <p:nvPr/>
        </p:nvSpPr>
        <p:spPr>
          <a:xfrm>
            <a:off x="4330417" y="3124782"/>
            <a:ext cx="3687532" cy="1066218"/>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182880" rIns="182880" bIns="182880" numCol="1" spcCol="1270" anchor="t" anchorCtr="0">
            <a:noAutofit/>
          </a:bodyPr>
          <a:lstStyle/>
          <a:p>
            <a:pPr marL="0" marR="0" lvl="1" indent="0" algn="l" defTabSz="533400" rtl="0" eaLnBrk="1" fontAlgn="base" latinLnBrk="0" hangingPunct="1">
              <a:lnSpc>
                <a:spcPct val="90000"/>
              </a:lnSpc>
              <a:spcBef>
                <a:spcPct val="0"/>
              </a:spcBef>
              <a:spcAft>
                <a:spcPct val="15000"/>
              </a:spcAft>
              <a:buClrTx/>
              <a:buSzTx/>
              <a:buFontTx/>
              <a:buNone/>
              <a:tabLst/>
              <a:defRPr/>
            </a:pPr>
            <a:r>
              <a:rPr kumimoji="0" lang="en-US" sz="1800" b="0" i="0" u="none" strike="noStrike" kern="1200" cap="none" spc="0" normalizeH="0" baseline="0" noProof="0" dirty="0">
                <a:ln>
                  <a:noFill/>
                </a:ln>
                <a:solidFill>
                  <a:srgbClr val="102858">
                    <a:hueOff val="0"/>
                    <a:satOff val="0"/>
                    <a:lumOff val="0"/>
                    <a:alphaOff val="0"/>
                  </a:srgbClr>
                </a:solidFill>
                <a:effectLst/>
                <a:uLnTx/>
                <a:uFillTx/>
                <a:latin typeface="Arial"/>
                <a:ea typeface="+mn-ea"/>
                <a:cs typeface="+mn-cs"/>
              </a:rPr>
              <a:t>1-877-677-3678</a:t>
            </a:r>
          </a:p>
          <a:p>
            <a:pPr marL="0" marR="0" lvl="1" indent="0" algn="l" defTabSz="533400" rtl="0" eaLnBrk="1" fontAlgn="base" latinLnBrk="0" hangingPunct="1">
              <a:lnSpc>
                <a:spcPct val="90000"/>
              </a:lnSpc>
              <a:spcBef>
                <a:spcPct val="0"/>
              </a:spcBef>
              <a:spcAft>
                <a:spcPct val="15000"/>
              </a:spcAft>
              <a:buClrTx/>
              <a:buSzTx/>
              <a:buFontTx/>
              <a:buNone/>
              <a:tabLst/>
              <a:defRPr/>
            </a:pPr>
            <a:r>
              <a:rPr kumimoji="0" lang="en-US" sz="1800" b="0" i="0" u="none" strike="noStrike" kern="1200" cap="none" spc="0" normalizeH="0" baseline="0" noProof="0" dirty="0">
                <a:ln>
                  <a:noFill/>
                </a:ln>
                <a:solidFill>
                  <a:srgbClr val="102858">
                    <a:hueOff val="0"/>
                    <a:satOff val="0"/>
                    <a:lumOff val="0"/>
                    <a:alphaOff val="0"/>
                  </a:srgbClr>
                </a:solidFill>
                <a:effectLst/>
                <a:uLnTx/>
                <a:uFillTx/>
                <a:latin typeface="Arial"/>
                <a:ea typeface="+mn-ea"/>
                <a:cs typeface="+mn-cs"/>
              </a:rPr>
              <a:t>Monday-Friday </a:t>
            </a:r>
            <a:r>
              <a:rPr kumimoji="0" lang="en-US" sz="1800" b="0" i="0" u="none" strike="noStrike" kern="1200" cap="none" spc="0" normalizeH="0" baseline="0" noProof="0" dirty="0">
                <a:ln>
                  <a:noFill/>
                </a:ln>
                <a:solidFill>
                  <a:srgbClr val="FFC425"/>
                </a:solidFill>
                <a:effectLst/>
                <a:uLnTx/>
                <a:uFillTx/>
                <a:latin typeface="Arial"/>
                <a:ea typeface="+mn-ea"/>
                <a:cs typeface="+mn-cs"/>
              </a:rPr>
              <a:t>|</a:t>
            </a:r>
            <a:r>
              <a:rPr kumimoji="0" lang="en-US" sz="1800" b="0" i="0" u="none" strike="noStrike" kern="1200" cap="none" spc="0" normalizeH="0" baseline="0" noProof="0" dirty="0">
                <a:ln>
                  <a:noFill/>
                </a:ln>
                <a:solidFill>
                  <a:srgbClr val="102858">
                    <a:hueOff val="0"/>
                    <a:satOff val="0"/>
                    <a:lumOff val="0"/>
                    <a:alphaOff val="0"/>
                  </a:srgbClr>
                </a:solidFill>
                <a:effectLst/>
                <a:uLnTx/>
                <a:uFillTx/>
                <a:latin typeface="Arial"/>
                <a:ea typeface="+mn-ea"/>
                <a:cs typeface="+mn-cs"/>
              </a:rPr>
              <a:t> 7am-7pm</a:t>
            </a:r>
          </a:p>
        </p:txBody>
      </p:sp>
      <p:sp>
        <p:nvSpPr>
          <p:cNvPr id="18" name="Oval 17" descr="Telephone">
            <a:extLst>
              <a:ext uri="{FF2B5EF4-FFF2-40B4-BE49-F238E27FC236}">
                <a16:creationId xmlns:a16="http://schemas.microsoft.com/office/drawing/2014/main" id="{9FC4DCB4-EDF2-445D-BE05-ED237503EF8D}"/>
              </a:ext>
            </a:extLst>
          </p:cNvPr>
          <p:cNvSpPr/>
          <p:nvPr/>
        </p:nvSpPr>
        <p:spPr>
          <a:xfrm flipH="1">
            <a:off x="7482452" y="2664961"/>
            <a:ext cx="394661" cy="394661"/>
          </a:xfrm>
          <a:prstGeom prst="ellipse">
            <a:avLst/>
          </a:prstGeom>
          <a: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solidFill>
              <a:schemeClr val="accent1">
                <a:tint val="40000"/>
                <a:hueOff val="0"/>
                <a:satOff val="0"/>
                <a:lumOff val="0"/>
              </a:scheme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9" name="Rectangle 18">
            <a:extLst>
              <a:ext uri="{FF2B5EF4-FFF2-40B4-BE49-F238E27FC236}">
                <a16:creationId xmlns:a16="http://schemas.microsoft.com/office/drawing/2014/main" id="{A2B8FE0C-DE4B-43BD-AF88-404D3222AAB2}"/>
              </a:ext>
            </a:extLst>
          </p:cNvPr>
          <p:cNvSpPr/>
          <p:nvPr/>
        </p:nvSpPr>
        <p:spPr>
          <a:xfrm>
            <a:off x="8199668" y="3124782"/>
            <a:ext cx="3687532" cy="1066219"/>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182880" rIns="182880" bIns="182880" numCol="1" spcCol="1270" anchor="t" anchorCtr="0">
            <a:noAutofit/>
          </a:bodyPr>
          <a:lstStyle/>
          <a:p>
            <a:pPr marL="0" marR="0" lvl="1" indent="0" algn="l" defTabSz="533400" rtl="0" eaLnBrk="1" fontAlgn="base" latinLnBrk="0" hangingPunct="1">
              <a:lnSpc>
                <a:spcPct val="90000"/>
              </a:lnSpc>
              <a:spcBef>
                <a:spcPct val="0"/>
              </a:spcBef>
              <a:spcAft>
                <a:spcPct val="15000"/>
              </a:spcAft>
              <a:buClrTx/>
              <a:buSzTx/>
              <a:buFontTx/>
              <a:buNone/>
              <a:tabLst/>
              <a:defRPr/>
            </a:pPr>
            <a:r>
              <a:rPr kumimoji="0" lang="en-US" sz="1800" b="0" i="0" u="none" strike="noStrike" kern="1200" cap="none" spc="0" normalizeH="0" baseline="0" noProof="0" dirty="0">
                <a:ln>
                  <a:noFill/>
                </a:ln>
                <a:solidFill>
                  <a:srgbClr val="102858">
                    <a:hueOff val="0"/>
                    <a:satOff val="0"/>
                    <a:lumOff val="0"/>
                    <a:alphaOff val="0"/>
                  </a:srgbClr>
                </a:solidFill>
                <a:effectLst/>
                <a:uLnTx/>
                <a:uFillTx/>
                <a:latin typeface="Arial"/>
                <a:ea typeface="+mn-ea"/>
                <a:cs typeface="+mn-cs"/>
              </a:rPr>
              <a:t>Look for communication on our Nationwide Representative visiting various locations</a:t>
            </a:r>
          </a:p>
        </p:txBody>
      </p:sp>
      <p:sp>
        <p:nvSpPr>
          <p:cNvPr id="21" name="Oval 20" descr="City">
            <a:extLst>
              <a:ext uri="{FF2B5EF4-FFF2-40B4-BE49-F238E27FC236}">
                <a16:creationId xmlns:a16="http://schemas.microsoft.com/office/drawing/2014/main" id="{1CBEC2F3-9893-450D-B7AB-E65652529E26}"/>
              </a:ext>
            </a:extLst>
          </p:cNvPr>
          <p:cNvSpPr/>
          <p:nvPr/>
        </p:nvSpPr>
        <p:spPr>
          <a:xfrm flipH="1">
            <a:off x="11336175" y="2664961"/>
            <a:ext cx="394661" cy="394661"/>
          </a:xfrm>
          <a:prstGeom prst="ellipse">
            <a:avLst/>
          </a:pr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solidFill>
              <a:schemeClr val="accent1">
                <a:tint val="40000"/>
                <a:hueOff val="0"/>
                <a:satOff val="0"/>
                <a:lumOff val="0"/>
              </a:scheme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6" name="Oval 25" descr="Computer">
            <a:extLst>
              <a:ext uri="{FF2B5EF4-FFF2-40B4-BE49-F238E27FC236}">
                <a16:creationId xmlns:a16="http://schemas.microsoft.com/office/drawing/2014/main" id="{F4419033-E689-418B-ABC6-43EF305976C8}"/>
              </a:ext>
            </a:extLst>
          </p:cNvPr>
          <p:cNvSpPr/>
          <p:nvPr/>
        </p:nvSpPr>
        <p:spPr>
          <a:xfrm flipH="1">
            <a:off x="3622360" y="2664961"/>
            <a:ext cx="394661" cy="394661"/>
          </a:xfrm>
          <a:prstGeom prst="ellipse">
            <a:avLst/>
          </a:prstGeom>
          <a: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solidFill>
              <a:schemeClr val="accent1">
                <a:tint val="40000"/>
                <a:hueOff val="0"/>
                <a:satOff val="0"/>
                <a:lumOff val="0"/>
              </a:scheme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74066550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6EAA8-94DB-49C2-B034-0BBE6BD92ABF}"/>
              </a:ext>
            </a:extLst>
          </p:cNvPr>
          <p:cNvSpPr>
            <a:spLocks noGrp="1"/>
          </p:cNvSpPr>
          <p:nvPr>
            <p:ph type="title"/>
          </p:nvPr>
        </p:nvSpPr>
        <p:spPr>
          <a:xfrm>
            <a:off x="406400" y="533400"/>
            <a:ext cx="11480800" cy="533400"/>
          </a:xfrm>
        </p:spPr>
        <p:txBody>
          <a:bodyPr/>
          <a:lstStyle/>
          <a:p>
            <a:r>
              <a:rPr lang="en-US" cap="all">
                <a:latin typeface="HelveticaNeueLT Std Med" panose="020B0604020202020204" pitchFamily="34" charset="0"/>
              </a:rPr>
              <a:t>City Government	</a:t>
            </a:r>
          </a:p>
        </p:txBody>
      </p:sp>
      <p:sp>
        <p:nvSpPr>
          <p:cNvPr id="3" name="Content Placeholder 2">
            <a:extLst>
              <a:ext uri="{FF2B5EF4-FFF2-40B4-BE49-F238E27FC236}">
                <a16:creationId xmlns:a16="http://schemas.microsoft.com/office/drawing/2014/main" id="{B39823E1-D275-4876-937F-A0453072013D}"/>
              </a:ext>
            </a:extLst>
          </p:cNvPr>
          <p:cNvSpPr>
            <a:spLocks noGrp="1"/>
          </p:cNvSpPr>
          <p:nvPr>
            <p:ph idx="1"/>
          </p:nvPr>
        </p:nvSpPr>
        <p:spPr>
          <a:xfrm>
            <a:off x="406400" y="1242217"/>
            <a:ext cx="11480800" cy="4777583"/>
          </a:xfrm>
        </p:spPr>
        <p:txBody>
          <a:bodyPr/>
          <a:lstStyle/>
          <a:p>
            <a:r>
              <a:rPr lang="en-US"/>
              <a:t>City of Tulsa established in 1898</a:t>
            </a:r>
          </a:p>
          <a:p>
            <a:pPr lvl="1"/>
            <a:r>
              <a:rPr lang="en-US"/>
              <a:t>Oklahoma statehood 1907</a:t>
            </a:r>
          </a:p>
          <a:p>
            <a:r>
              <a:rPr lang="en-US"/>
              <a:t>City Charter </a:t>
            </a:r>
          </a:p>
          <a:p>
            <a:pPr lvl="1"/>
            <a:r>
              <a:rPr lang="en-US"/>
              <a:t>First adopted July 3, 1908</a:t>
            </a:r>
          </a:p>
          <a:p>
            <a:pPr lvl="1"/>
            <a:r>
              <a:rPr lang="en-US"/>
              <a:t>Amended May 8, 1990; changed from Commission form of government to City Council</a:t>
            </a:r>
          </a:p>
          <a:p>
            <a:pPr lvl="1"/>
            <a:r>
              <a:rPr lang="en-US"/>
              <a:t>Preamble and 12 Articles</a:t>
            </a:r>
          </a:p>
          <a:p>
            <a:pPr lvl="2"/>
            <a:r>
              <a:rPr lang="en-US"/>
              <a:t>Examples of Articles include: Corporate Powers, The Council, The Mayor, The City Auditor, Boards and Authorities, Civil Service Commission, etc.</a:t>
            </a:r>
          </a:p>
          <a:p>
            <a:endParaRPr lang="en-US"/>
          </a:p>
        </p:txBody>
      </p:sp>
    </p:spTree>
    <p:extLst>
      <p:ext uri="{BB962C8B-B14F-4D97-AF65-F5344CB8AC3E}">
        <p14:creationId xmlns:p14="http://schemas.microsoft.com/office/powerpoint/2010/main" val="2303357372"/>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dirty="0"/>
              <a:t>Understanding Your Retirement</a:t>
            </a:r>
            <a:br>
              <a:rPr lang="en-US" dirty="0"/>
            </a:br>
            <a:endParaRPr lang="en-US" dirty="0"/>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p:txBody>
          <a:bodyPr/>
          <a:lstStyle/>
          <a:p>
            <a:r>
              <a:rPr lang="en-US" dirty="0"/>
              <a:t>Offered Quarterly</a:t>
            </a:r>
          </a:p>
          <a:p>
            <a:r>
              <a:rPr lang="en-US" dirty="0"/>
              <a:t>Wide variety of information on Retirement topics such as Medicare, Social Security, financial planning</a:t>
            </a:r>
          </a:p>
          <a:p>
            <a:r>
              <a:rPr lang="en-US" dirty="0"/>
              <a:t>Must sign up in advance</a:t>
            </a:r>
          </a:p>
          <a:p>
            <a:r>
              <a:rPr lang="en-US" dirty="0"/>
              <a:t>Great for Newer employees and Employees getting close to retirement</a:t>
            </a:r>
          </a:p>
        </p:txBody>
      </p:sp>
    </p:spTree>
    <p:extLst>
      <p:ext uri="{BB962C8B-B14F-4D97-AF65-F5344CB8AC3E}">
        <p14:creationId xmlns:p14="http://schemas.microsoft.com/office/powerpoint/2010/main" val="290774792"/>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dirty="0"/>
              <a:t>Contact Us</a:t>
            </a:r>
            <a:br>
              <a:rPr lang="en-US" dirty="0"/>
            </a:br>
            <a:endParaRPr lang="en-US" dirty="0"/>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a:xfrm>
            <a:off x="406400" y="1242217"/>
            <a:ext cx="11480800" cy="5082383"/>
          </a:xfrm>
        </p:spPr>
        <p:txBody>
          <a:bodyPr/>
          <a:lstStyle/>
          <a:p>
            <a:pPr marL="0" indent="0">
              <a:buNone/>
            </a:pPr>
            <a:r>
              <a:rPr lang="en-US" sz="2000" u="sng" dirty="0">
                <a:solidFill>
                  <a:srgbClr val="0072CE"/>
                </a:solidFill>
              </a:rPr>
              <a:t>retirement@cityoftulsa.org</a:t>
            </a:r>
            <a:endParaRPr lang="en-US" sz="2000" dirty="0"/>
          </a:p>
          <a:p>
            <a:pPr marL="0" indent="0">
              <a:buNone/>
            </a:pPr>
            <a:r>
              <a:rPr lang="en-US" b="1" dirty="0"/>
              <a:t>        </a:t>
            </a:r>
            <a:r>
              <a:rPr lang="en-US" sz="2000" b="1" dirty="0"/>
              <a:t>Kristy Hutton</a:t>
            </a:r>
          </a:p>
          <a:p>
            <a:pPr lvl="1">
              <a:spcBef>
                <a:spcPts val="600"/>
              </a:spcBef>
            </a:pPr>
            <a:r>
              <a:rPr lang="en-US" sz="2000" u="sng" dirty="0">
                <a:solidFill>
                  <a:schemeClr val="accent3"/>
                </a:solidFill>
              </a:rPr>
              <a:t>khutton@cityoftulsa.org</a:t>
            </a:r>
            <a:r>
              <a:rPr lang="en-US" sz="2000" dirty="0"/>
              <a:t> </a:t>
            </a:r>
          </a:p>
          <a:p>
            <a:pPr lvl="1">
              <a:spcBef>
                <a:spcPts val="600"/>
              </a:spcBef>
            </a:pPr>
            <a:r>
              <a:rPr lang="en-US" sz="2000" dirty="0"/>
              <a:t>(918) 596-7322</a:t>
            </a:r>
          </a:p>
          <a:p>
            <a:pPr lvl="1">
              <a:spcBef>
                <a:spcPts val="600"/>
              </a:spcBef>
            </a:pPr>
            <a:endParaRPr lang="en-US" sz="2000" dirty="0"/>
          </a:p>
          <a:p>
            <a:pPr marL="0" indent="0">
              <a:buNone/>
            </a:pPr>
            <a:r>
              <a:rPr lang="en-US" sz="2000" b="1" dirty="0"/>
              <a:t> 	Russell Kidd</a:t>
            </a:r>
          </a:p>
          <a:p>
            <a:pPr lvl="1">
              <a:spcBef>
                <a:spcPts val="600"/>
              </a:spcBef>
            </a:pPr>
            <a:r>
              <a:rPr lang="en-US" sz="2000" u="sng" dirty="0">
                <a:solidFill>
                  <a:schemeClr val="accent3"/>
                </a:solidFill>
              </a:rPr>
              <a:t>rkidd@cityoftulsa.org</a:t>
            </a:r>
            <a:r>
              <a:rPr lang="en-US" sz="2000" dirty="0"/>
              <a:t> </a:t>
            </a:r>
          </a:p>
          <a:p>
            <a:pPr lvl="1">
              <a:spcBef>
                <a:spcPts val="600"/>
              </a:spcBef>
            </a:pPr>
            <a:r>
              <a:rPr lang="en-US" sz="2000" dirty="0"/>
              <a:t>(918) 596-7469</a:t>
            </a:r>
          </a:p>
          <a:p>
            <a:pPr marL="533375" lvl="1" indent="0">
              <a:spcBef>
                <a:spcPts val="600"/>
              </a:spcBef>
              <a:buNone/>
            </a:pPr>
            <a:endParaRPr lang="en-US" sz="2000" b="1" dirty="0"/>
          </a:p>
          <a:p>
            <a:pPr marL="0" indent="0">
              <a:buNone/>
            </a:pPr>
            <a:r>
              <a:rPr lang="en-US" sz="2000" b="1" dirty="0"/>
              <a:t>	Tonya Cromwell </a:t>
            </a:r>
          </a:p>
          <a:p>
            <a:pPr lvl="1">
              <a:spcBef>
                <a:spcPts val="600"/>
              </a:spcBef>
            </a:pPr>
            <a:r>
              <a:rPr lang="en-US" sz="2000" u="sng" dirty="0">
                <a:solidFill>
                  <a:schemeClr val="accent3"/>
                </a:solidFill>
              </a:rPr>
              <a:t>tcromwell@cityoftulsa.org</a:t>
            </a:r>
            <a:r>
              <a:rPr lang="en-US" sz="2000" dirty="0"/>
              <a:t> </a:t>
            </a:r>
          </a:p>
          <a:p>
            <a:pPr lvl="1">
              <a:spcBef>
                <a:spcPts val="600"/>
              </a:spcBef>
            </a:pPr>
            <a:r>
              <a:rPr lang="en-US" sz="2000" dirty="0"/>
              <a:t>(918) 596-7437</a:t>
            </a:r>
          </a:p>
          <a:p>
            <a:pPr marL="0" indent="0">
              <a:buNone/>
            </a:pPr>
            <a:endParaRPr lang="en-US" dirty="0"/>
          </a:p>
          <a:p>
            <a:endParaRPr lang="en-US" dirty="0"/>
          </a:p>
        </p:txBody>
      </p:sp>
    </p:spTree>
    <p:extLst>
      <p:ext uri="{BB962C8B-B14F-4D97-AF65-F5344CB8AC3E}">
        <p14:creationId xmlns:p14="http://schemas.microsoft.com/office/powerpoint/2010/main" val="3399277916"/>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7">
            <a:extLst>
              <a:ext uri="{FF2B5EF4-FFF2-40B4-BE49-F238E27FC236}">
                <a16:creationId xmlns:a16="http://schemas.microsoft.com/office/drawing/2014/main" id="{02F1D379-AA2A-46F9-863D-047E4312FCE7}"/>
              </a:ext>
            </a:extLst>
          </p:cNvPr>
          <p:cNvSpPr txBox="1">
            <a:spLocks/>
          </p:cNvSpPr>
          <p:nvPr/>
        </p:nvSpPr>
        <p:spPr>
          <a:xfrm>
            <a:off x="12420600" y="1790700"/>
            <a:ext cx="12192000" cy="587824"/>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indent="0" algn="ctr">
              <a:lnSpc>
                <a:spcPts val="6200"/>
              </a:lnSpc>
              <a:spcBef>
                <a:spcPts val="1500"/>
              </a:spcBef>
              <a:buFontTx/>
              <a:buNone/>
            </a:pPr>
            <a:r>
              <a:rPr lang="en-US" sz="5800" b="1" kern="0">
                <a:solidFill>
                  <a:schemeClr val="bg1"/>
                </a:solidFill>
              </a:rPr>
              <a:t>Retirement</a:t>
            </a:r>
          </a:p>
          <a:p>
            <a:pPr marL="0" indent="0">
              <a:lnSpc>
                <a:spcPts val="6200"/>
              </a:lnSpc>
              <a:spcBef>
                <a:spcPts val="1500"/>
              </a:spcBef>
              <a:buFontTx/>
              <a:buNone/>
            </a:pPr>
            <a:endParaRPr lang="en-US" kern="0"/>
          </a:p>
        </p:txBody>
      </p:sp>
      <p:sp>
        <p:nvSpPr>
          <p:cNvPr id="3" name="Content Placeholder 7">
            <a:extLst>
              <a:ext uri="{FF2B5EF4-FFF2-40B4-BE49-F238E27FC236}">
                <a16:creationId xmlns:a16="http://schemas.microsoft.com/office/drawing/2014/main" id="{D4BEF0F9-7DCB-4C0F-95C6-DABFF85FA7C4}"/>
              </a:ext>
            </a:extLst>
          </p:cNvPr>
          <p:cNvSpPr txBox="1">
            <a:spLocks/>
          </p:cNvSpPr>
          <p:nvPr/>
        </p:nvSpPr>
        <p:spPr>
          <a:xfrm>
            <a:off x="12420600" y="3064325"/>
            <a:ext cx="12192000" cy="1142989"/>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indent="0" algn="ctr">
              <a:lnSpc>
                <a:spcPts val="3200"/>
              </a:lnSpc>
              <a:spcBef>
                <a:spcPts val="0"/>
              </a:spcBef>
              <a:buFontTx/>
              <a:buNone/>
            </a:pPr>
            <a:r>
              <a:rPr lang="en-US" sz="2800" b="1" kern="0">
                <a:solidFill>
                  <a:schemeClr val="bg1"/>
                </a:solidFill>
              </a:rPr>
              <a:t>Kerry Kavanaugh</a:t>
            </a:r>
          </a:p>
          <a:p>
            <a:pPr marL="0" indent="0" algn="ctr">
              <a:lnSpc>
                <a:spcPts val="3200"/>
              </a:lnSpc>
              <a:spcBef>
                <a:spcPts val="0"/>
              </a:spcBef>
              <a:buFontTx/>
              <a:buNone/>
            </a:pPr>
            <a:r>
              <a:rPr lang="en-US" sz="2800" kern="0">
                <a:solidFill>
                  <a:schemeClr val="bg1"/>
                </a:solidFill>
              </a:rPr>
              <a:t>Human Resources</a:t>
            </a:r>
          </a:p>
          <a:p>
            <a:pPr marL="0" indent="0" algn="ctr">
              <a:lnSpc>
                <a:spcPts val="3200"/>
              </a:lnSpc>
              <a:spcBef>
                <a:spcPts val="0"/>
              </a:spcBef>
              <a:buFontTx/>
              <a:buNone/>
            </a:pPr>
            <a:r>
              <a:rPr lang="en-US" sz="2800" kern="0">
                <a:solidFill>
                  <a:schemeClr val="bg1"/>
                </a:solidFill>
              </a:rPr>
              <a:t>October 17, 2018</a:t>
            </a:r>
            <a:endParaRPr lang="en-US" sz="2800" kern="0"/>
          </a:p>
        </p:txBody>
      </p:sp>
      <p:sp>
        <p:nvSpPr>
          <p:cNvPr id="5" name="Line 4">
            <a:extLst>
              <a:ext uri="{FF2B5EF4-FFF2-40B4-BE49-F238E27FC236}">
                <a16:creationId xmlns:a16="http://schemas.microsoft.com/office/drawing/2014/main" id="{857814DB-CA77-4C60-8E06-F3657E656F27}"/>
              </a:ext>
            </a:extLst>
          </p:cNvPr>
          <p:cNvSpPr>
            <a:spLocks noChangeShapeType="1"/>
          </p:cNvSpPr>
          <p:nvPr/>
        </p:nvSpPr>
        <p:spPr bwMode="auto">
          <a:xfrm>
            <a:off x="18278475" y="2812866"/>
            <a:ext cx="238125" cy="0"/>
          </a:xfrm>
          <a:prstGeom prst="line">
            <a:avLst/>
          </a:prstGeom>
          <a:noFill/>
          <a:ln w="28575">
            <a:solidFill>
              <a:srgbClr val="FFC42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Content Placeholder 7">
            <a:extLst>
              <a:ext uri="{FF2B5EF4-FFF2-40B4-BE49-F238E27FC236}">
                <a16:creationId xmlns:a16="http://schemas.microsoft.com/office/drawing/2014/main" id="{03B02028-A00D-42E5-8243-47819F977F2F}"/>
              </a:ext>
            </a:extLst>
          </p:cNvPr>
          <p:cNvSpPr txBox="1">
            <a:spLocks/>
          </p:cNvSpPr>
          <p:nvPr/>
        </p:nvSpPr>
        <p:spPr>
          <a:xfrm>
            <a:off x="0" y="3087185"/>
            <a:ext cx="12192000" cy="760916"/>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indent="0" algn="ctr">
              <a:lnSpc>
                <a:spcPts val="3200"/>
              </a:lnSpc>
              <a:spcBef>
                <a:spcPts val="0"/>
              </a:spcBef>
              <a:buFontTx/>
              <a:buNone/>
            </a:pPr>
            <a:r>
              <a:rPr lang="en-US" sz="2800" b="1" kern="0" dirty="0">
                <a:solidFill>
                  <a:schemeClr val="bg1"/>
                </a:solidFill>
              </a:rPr>
              <a:t>Suzanne Grooms</a:t>
            </a:r>
          </a:p>
          <a:p>
            <a:pPr marL="0" indent="0" algn="ctr">
              <a:lnSpc>
                <a:spcPts val="3200"/>
              </a:lnSpc>
              <a:spcBef>
                <a:spcPts val="0"/>
              </a:spcBef>
              <a:buFontTx/>
              <a:buNone/>
            </a:pPr>
            <a:r>
              <a:rPr lang="en-US" sz="2800" kern="0" dirty="0">
                <a:solidFill>
                  <a:schemeClr val="bg1"/>
                </a:solidFill>
              </a:rPr>
              <a:t>Human Resources</a:t>
            </a:r>
          </a:p>
        </p:txBody>
      </p:sp>
      <p:sp>
        <p:nvSpPr>
          <p:cNvPr id="7" name="Line 4">
            <a:extLst>
              <a:ext uri="{FF2B5EF4-FFF2-40B4-BE49-F238E27FC236}">
                <a16:creationId xmlns:a16="http://schemas.microsoft.com/office/drawing/2014/main" id="{B747B010-7C55-4D64-967A-DFA5151EEF8C}"/>
              </a:ext>
            </a:extLst>
          </p:cNvPr>
          <p:cNvSpPr>
            <a:spLocks noChangeShapeType="1"/>
          </p:cNvSpPr>
          <p:nvPr/>
        </p:nvSpPr>
        <p:spPr bwMode="auto">
          <a:xfrm>
            <a:off x="5857875" y="2835725"/>
            <a:ext cx="238125" cy="0"/>
          </a:xfrm>
          <a:prstGeom prst="line">
            <a:avLst/>
          </a:prstGeom>
          <a:noFill/>
          <a:ln w="28575">
            <a:solidFill>
              <a:srgbClr val="FFC42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Content Placeholder 7">
            <a:extLst>
              <a:ext uri="{FF2B5EF4-FFF2-40B4-BE49-F238E27FC236}">
                <a16:creationId xmlns:a16="http://schemas.microsoft.com/office/drawing/2014/main" id="{B84A247E-9E07-4F38-ABF4-0ECE2C7C5558}"/>
              </a:ext>
            </a:extLst>
          </p:cNvPr>
          <p:cNvSpPr txBox="1">
            <a:spLocks/>
          </p:cNvSpPr>
          <p:nvPr/>
        </p:nvSpPr>
        <p:spPr>
          <a:xfrm>
            <a:off x="0" y="1905000"/>
            <a:ext cx="12192000" cy="587824"/>
          </a:xfrm>
          <a:prstGeom prst="rect">
            <a:avLst/>
          </a:prstGeom>
        </p:spPr>
        <p:txBody>
          <a:bodyPr lIns="0" tIns="0" rIns="0" bIns="0"/>
          <a:lstStyle>
            <a:lvl1pPr marL="457189" indent="-457189" algn="l" rtl="0" eaLnBrk="1" fontAlgn="base" hangingPunct="1">
              <a:spcBef>
                <a:spcPct val="20000"/>
              </a:spcBef>
              <a:spcAft>
                <a:spcPct val="0"/>
              </a:spcAft>
              <a:buClr>
                <a:srgbClr val="004990"/>
              </a:buClr>
              <a:buChar char="•"/>
              <a:defRPr sz="3733">
                <a:solidFill>
                  <a:srgbClr val="4A4A4A"/>
                </a:solidFill>
                <a:latin typeface="+mn-lt"/>
                <a:ea typeface="+mn-ea"/>
                <a:cs typeface="+mn-cs"/>
              </a:defRPr>
            </a:lvl1pPr>
            <a:lvl2pPr marL="990575" indent="-380990" algn="l" rtl="0" eaLnBrk="1" fontAlgn="base" hangingPunct="1">
              <a:spcBef>
                <a:spcPct val="20000"/>
              </a:spcBef>
              <a:spcAft>
                <a:spcPct val="0"/>
              </a:spcAft>
              <a:buClr>
                <a:srgbClr val="004990"/>
              </a:buClr>
              <a:buChar char="–"/>
              <a:defRPr sz="3467">
                <a:solidFill>
                  <a:srgbClr val="4A4A4A"/>
                </a:solidFill>
                <a:latin typeface="+mn-lt"/>
              </a:defRPr>
            </a:lvl2pPr>
            <a:lvl3pPr marL="1523962" indent="-304792" algn="l" rtl="0" eaLnBrk="1" fontAlgn="base" hangingPunct="1">
              <a:spcBef>
                <a:spcPct val="20000"/>
              </a:spcBef>
              <a:spcAft>
                <a:spcPct val="0"/>
              </a:spcAft>
              <a:buClr>
                <a:srgbClr val="004990"/>
              </a:buClr>
              <a:buChar char="•"/>
              <a:defRPr sz="2933">
                <a:solidFill>
                  <a:srgbClr val="4A4A4A"/>
                </a:solidFill>
                <a:latin typeface="+mn-lt"/>
              </a:defRPr>
            </a:lvl3pPr>
            <a:lvl4pPr marL="2133547" indent="-304792" algn="l" rtl="0" eaLnBrk="1" fontAlgn="base" hangingPunct="1">
              <a:spcBef>
                <a:spcPct val="20000"/>
              </a:spcBef>
              <a:spcAft>
                <a:spcPct val="0"/>
              </a:spcAft>
              <a:buClr>
                <a:srgbClr val="004990"/>
              </a:buClr>
              <a:buChar char="–"/>
              <a:defRPr>
                <a:solidFill>
                  <a:srgbClr val="4A4A4A"/>
                </a:solidFill>
                <a:latin typeface="+mn-lt"/>
              </a:defRPr>
            </a:lvl4pPr>
            <a:lvl5pPr marL="2743131" indent="-304792" algn="l" rtl="0" eaLnBrk="1" fontAlgn="base" hangingPunct="1">
              <a:spcBef>
                <a:spcPct val="20000"/>
              </a:spcBef>
              <a:spcAft>
                <a:spcPct val="0"/>
              </a:spcAft>
              <a:buClr>
                <a:srgbClr val="004990"/>
              </a:buClr>
              <a:buChar char="»"/>
              <a:defRPr sz="2133">
                <a:solidFill>
                  <a:srgbClr val="4A4A4A"/>
                </a:solidFill>
                <a:latin typeface="+mn-lt"/>
              </a:defRPr>
            </a:lvl5pPr>
            <a:lvl6pPr marL="3352716" indent="-304792" algn="l" rtl="0" eaLnBrk="1" fontAlgn="base" hangingPunct="1">
              <a:spcBef>
                <a:spcPct val="20000"/>
              </a:spcBef>
              <a:spcAft>
                <a:spcPct val="0"/>
              </a:spcAft>
              <a:buClr>
                <a:srgbClr val="004990"/>
              </a:buClr>
              <a:buChar char="»"/>
              <a:defRPr sz="2133">
                <a:solidFill>
                  <a:srgbClr val="959595"/>
                </a:solidFill>
                <a:latin typeface="+mn-lt"/>
              </a:defRPr>
            </a:lvl6pPr>
            <a:lvl7pPr marL="3962301" indent="-304792" algn="l" rtl="0" eaLnBrk="1" fontAlgn="base" hangingPunct="1">
              <a:spcBef>
                <a:spcPct val="20000"/>
              </a:spcBef>
              <a:spcAft>
                <a:spcPct val="0"/>
              </a:spcAft>
              <a:buClr>
                <a:srgbClr val="004990"/>
              </a:buClr>
              <a:buChar char="»"/>
              <a:defRPr sz="2133">
                <a:solidFill>
                  <a:srgbClr val="959595"/>
                </a:solidFill>
                <a:latin typeface="+mn-lt"/>
              </a:defRPr>
            </a:lvl7pPr>
            <a:lvl8pPr marL="4571886" indent="-304792" algn="l" rtl="0" eaLnBrk="1" fontAlgn="base" hangingPunct="1">
              <a:spcBef>
                <a:spcPct val="20000"/>
              </a:spcBef>
              <a:spcAft>
                <a:spcPct val="0"/>
              </a:spcAft>
              <a:buClr>
                <a:srgbClr val="004990"/>
              </a:buClr>
              <a:buChar char="»"/>
              <a:defRPr sz="2133">
                <a:solidFill>
                  <a:srgbClr val="959595"/>
                </a:solidFill>
                <a:latin typeface="+mn-lt"/>
              </a:defRPr>
            </a:lvl8pPr>
            <a:lvl9pPr marL="5181470" indent="-304792" algn="l" rtl="0" eaLnBrk="1" fontAlgn="base" hangingPunct="1">
              <a:spcBef>
                <a:spcPct val="20000"/>
              </a:spcBef>
              <a:spcAft>
                <a:spcPct val="0"/>
              </a:spcAft>
              <a:buClr>
                <a:srgbClr val="004990"/>
              </a:buClr>
              <a:buChar char="»"/>
              <a:defRPr sz="2133">
                <a:solidFill>
                  <a:srgbClr val="959595"/>
                </a:solidFill>
                <a:latin typeface="+mn-lt"/>
              </a:defRPr>
            </a:lvl9pPr>
          </a:lstStyle>
          <a:p>
            <a:pPr marL="0" indent="0" algn="ctr">
              <a:lnSpc>
                <a:spcPts val="5400"/>
              </a:lnSpc>
              <a:spcBef>
                <a:spcPts val="1500"/>
              </a:spcBef>
              <a:buNone/>
            </a:pPr>
            <a:r>
              <a:rPr lang="en-US" sz="5800" b="1" kern="0" cap="all">
                <a:solidFill>
                  <a:schemeClr val="bg1"/>
                </a:solidFill>
                <a:latin typeface="HelveticaNeueLT Std Med" panose="020B0604020202020204" pitchFamily="34" charset="0"/>
              </a:rPr>
              <a:t>Tulsa Time / </a:t>
            </a:r>
            <a:r>
              <a:rPr lang="en-US" sz="5800" b="1" kern="0" cap="all" err="1">
                <a:solidFill>
                  <a:schemeClr val="bg1"/>
                </a:solidFill>
                <a:latin typeface="HelveticaNeueLT Std Med" panose="020B0604020202020204" pitchFamily="34" charset="0"/>
              </a:rPr>
              <a:t>Munis</a:t>
            </a:r>
            <a:endParaRPr lang="en-US" sz="5800" b="1" kern="0" cap="all">
              <a:solidFill>
                <a:schemeClr val="bg1"/>
              </a:solidFill>
              <a:latin typeface="HelveticaNeueLT Std Med" panose="020B0604020202020204" pitchFamily="34" charset="0"/>
            </a:endParaRPr>
          </a:p>
        </p:txBody>
      </p:sp>
    </p:spTree>
    <p:extLst>
      <p:ext uri="{BB962C8B-B14F-4D97-AF65-F5344CB8AC3E}">
        <p14:creationId xmlns:p14="http://schemas.microsoft.com/office/powerpoint/2010/main" val="1727060315"/>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Tulsa Time / </a:t>
            </a:r>
            <a:r>
              <a:rPr lang="en-US" err="1"/>
              <a:t>kronos</a:t>
            </a:r>
            <a:endParaRPr lang="en-US"/>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a:xfrm>
            <a:off x="406400" y="1242217"/>
            <a:ext cx="11480800" cy="1958183"/>
          </a:xfrm>
        </p:spPr>
        <p:txBody>
          <a:bodyPr/>
          <a:lstStyle/>
          <a:p>
            <a:r>
              <a:rPr lang="en-US"/>
              <a:t>Everyone will have access to a Kronos kiosk no matter </a:t>
            </a:r>
            <a:br>
              <a:rPr lang="en-US"/>
            </a:br>
            <a:r>
              <a:rPr lang="en-US"/>
              <a:t>their work station.</a:t>
            </a:r>
          </a:p>
          <a:p>
            <a:r>
              <a:rPr lang="en-US"/>
              <a:t>You can clock in and out with your badge for the day </a:t>
            </a:r>
            <a:br>
              <a:rPr lang="en-US"/>
            </a:br>
            <a:r>
              <a:rPr lang="en-US"/>
              <a:t>and for lunch using this machine.</a:t>
            </a:r>
          </a:p>
          <a:p>
            <a:endParaRPr lang="en-US"/>
          </a:p>
        </p:txBody>
      </p:sp>
      <p:pic>
        <p:nvPicPr>
          <p:cNvPr id="7" name="Picture 6">
            <a:extLst>
              <a:ext uri="{FF2B5EF4-FFF2-40B4-BE49-F238E27FC236}">
                <a16:creationId xmlns:a16="http://schemas.microsoft.com/office/drawing/2014/main" id="{DE4C9FA5-4960-459E-A6B0-C3D347113B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561" t="21883" r="16654" b="26166"/>
          <a:stretch/>
        </p:blipFill>
        <p:spPr bwMode="auto">
          <a:xfrm>
            <a:off x="827314" y="3538728"/>
            <a:ext cx="4453128" cy="2706624"/>
          </a:xfrm>
          <a:prstGeom prst="rect">
            <a:avLst/>
          </a:prstGeom>
          <a:ln>
            <a:noFill/>
          </a:ln>
          <a:extLst>
            <a:ext uri="{53640926-AAD7-44D8-BBD7-CCE9431645EC}">
              <a14:shadowObscured xmlns:a14="http://schemas.microsoft.com/office/drawing/2010/main"/>
            </a:ext>
          </a:extLst>
        </p:spPr>
      </p:pic>
      <p:cxnSp>
        <p:nvCxnSpPr>
          <p:cNvPr id="9" name="Straight Arrow Connector 8">
            <a:extLst>
              <a:ext uri="{FF2B5EF4-FFF2-40B4-BE49-F238E27FC236}">
                <a16:creationId xmlns:a16="http://schemas.microsoft.com/office/drawing/2014/main" id="{B9AFE674-403C-4149-A9CF-FC85177520B1}"/>
              </a:ext>
            </a:extLst>
          </p:cNvPr>
          <p:cNvCxnSpPr>
            <a:cxnSpLocks/>
          </p:cNvCxnSpPr>
          <p:nvPr/>
        </p:nvCxnSpPr>
        <p:spPr>
          <a:xfrm flipH="1">
            <a:off x="5422900" y="3962400"/>
            <a:ext cx="736600" cy="0"/>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30AC3A51-B025-4E48-885C-327B30B5AEC5}"/>
              </a:ext>
            </a:extLst>
          </p:cNvPr>
          <p:cNvGrpSpPr/>
          <p:nvPr/>
        </p:nvGrpSpPr>
        <p:grpSpPr>
          <a:xfrm>
            <a:off x="6324600" y="3657600"/>
            <a:ext cx="1828800" cy="2666983"/>
            <a:chOff x="6553200" y="3657600"/>
            <a:chExt cx="1828800" cy="2666983"/>
          </a:xfrm>
        </p:grpSpPr>
        <p:sp>
          <p:nvSpPr>
            <p:cNvPr id="12" name="Rectangle: Rounded Corners 11">
              <a:extLst>
                <a:ext uri="{FF2B5EF4-FFF2-40B4-BE49-F238E27FC236}">
                  <a16:creationId xmlns:a16="http://schemas.microsoft.com/office/drawing/2014/main" id="{790ADA04-8A58-4BE5-873F-668203FE1BCD}"/>
                </a:ext>
              </a:extLst>
            </p:cNvPr>
            <p:cNvSpPr/>
            <p:nvPr/>
          </p:nvSpPr>
          <p:spPr>
            <a:xfrm>
              <a:off x="6553200" y="3657600"/>
              <a:ext cx="1828800" cy="2666983"/>
            </a:xfrm>
            <a:prstGeom prst="roundRect">
              <a:avLst>
                <a:gd name="adj" fmla="val 535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E1A578C-594C-482E-8FB6-3DB863EBFDFA}"/>
                </a:ext>
              </a:extLst>
            </p:cNvPr>
            <p:cNvSpPr/>
            <p:nvPr/>
          </p:nvSpPr>
          <p:spPr>
            <a:xfrm>
              <a:off x="7239000" y="3799116"/>
              <a:ext cx="457200" cy="64008"/>
            </a:xfrm>
            <a:prstGeom prst="roundRect">
              <a:avLst>
                <a:gd name="adj" fmla="val 4464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8FB7151-9464-4F76-A21F-F00080586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8638" y="3934559"/>
              <a:ext cx="1574800" cy="683970"/>
            </a:xfrm>
            <a:prstGeom prst="rect">
              <a:avLst/>
            </a:prstGeom>
          </p:spPr>
        </p:pic>
        <p:sp>
          <p:nvSpPr>
            <p:cNvPr id="17" name="Rectangle 16">
              <a:extLst>
                <a:ext uri="{FF2B5EF4-FFF2-40B4-BE49-F238E27FC236}">
                  <a16:creationId xmlns:a16="http://schemas.microsoft.com/office/drawing/2014/main" id="{8FF1D003-BBB9-468D-B5C9-34387C235614}"/>
                </a:ext>
              </a:extLst>
            </p:cNvPr>
            <p:cNvSpPr/>
            <p:nvPr/>
          </p:nvSpPr>
          <p:spPr>
            <a:xfrm>
              <a:off x="6735570" y="4662617"/>
              <a:ext cx="655830" cy="7805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BE57258-A5AC-40C2-88F9-615B293D6B79}"/>
                </a:ext>
              </a:extLst>
            </p:cNvPr>
            <p:cNvSpPr txBox="1"/>
            <p:nvPr/>
          </p:nvSpPr>
          <p:spPr>
            <a:xfrm>
              <a:off x="7454900" y="4637217"/>
              <a:ext cx="719329" cy="369332"/>
            </a:xfrm>
            <a:prstGeom prst="rect">
              <a:avLst/>
            </a:prstGeom>
            <a:noFill/>
          </p:spPr>
          <p:txBody>
            <a:bodyPr wrap="square" lIns="0" tIns="0" rIns="0" bIns="0" rtlCol="0">
              <a:spAutoFit/>
            </a:bodyPr>
            <a:lstStyle/>
            <a:p>
              <a:r>
                <a:rPr lang="en-US" sz="1200" b="1">
                  <a:solidFill>
                    <a:schemeClr val="tx1">
                      <a:lumMod val="50000"/>
                    </a:schemeClr>
                  </a:solidFill>
                </a:rPr>
                <a:t>Jane</a:t>
              </a:r>
            </a:p>
            <a:p>
              <a:r>
                <a:rPr lang="en-US" sz="1200" b="1">
                  <a:solidFill>
                    <a:schemeClr val="tx1">
                      <a:lumMod val="50000"/>
                    </a:schemeClr>
                  </a:solidFill>
                </a:rPr>
                <a:t>Doe</a:t>
              </a:r>
            </a:p>
          </p:txBody>
        </p:sp>
        <p:sp>
          <p:nvSpPr>
            <p:cNvPr id="19" name="TextBox 18">
              <a:extLst>
                <a:ext uri="{FF2B5EF4-FFF2-40B4-BE49-F238E27FC236}">
                  <a16:creationId xmlns:a16="http://schemas.microsoft.com/office/drawing/2014/main" id="{562DB426-DB41-42A6-9C41-D253EB99A73B}"/>
                </a:ext>
              </a:extLst>
            </p:cNvPr>
            <p:cNvSpPr txBox="1"/>
            <p:nvPr/>
          </p:nvSpPr>
          <p:spPr>
            <a:xfrm>
              <a:off x="7454900" y="5084058"/>
              <a:ext cx="719329" cy="123111"/>
            </a:xfrm>
            <a:prstGeom prst="rect">
              <a:avLst/>
            </a:prstGeom>
            <a:noFill/>
          </p:spPr>
          <p:txBody>
            <a:bodyPr wrap="square" lIns="0" tIns="0" rIns="0" bIns="0" rtlCol="0">
              <a:spAutoFit/>
            </a:bodyPr>
            <a:lstStyle/>
            <a:p>
              <a:r>
                <a:rPr lang="en-US" sz="800">
                  <a:solidFill>
                    <a:schemeClr val="tx1">
                      <a:lumMod val="50000"/>
                    </a:schemeClr>
                  </a:solidFill>
                </a:rPr>
                <a:t>Position Title</a:t>
              </a:r>
            </a:p>
          </p:txBody>
        </p:sp>
        <p:sp>
          <p:nvSpPr>
            <p:cNvPr id="20" name="TextBox 19">
              <a:extLst>
                <a:ext uri="{FF2B5EF4-FFF2-40B4-BE49-F238E27FC236}">
                  <a16:creationId xmlns:a16="http://schemas.microsoft.com/office/drawing/2014/main" id="{A587672F-C7BC-4CB0-A83B-717DB316950C}"/>
                </a:ext>
              </a:extLst>
            </p:cNvPr>
            <p:cNvSpPr txBox="1"/>
            <p:nvPr/>
          </p:nvSpPr>
          <p:spPr>
            <a:xfrm>
              <a:off x="6731000" y="5518708"/>
              <a:ext cx="1574800" cy="123111"/>
            </a:xfrm>
            <a:prstGeom prst="rect">
              <a:avLst/>
            </a:prstGeom>
            <a:noFill/>
          </p:spPr>
          <p:txBody>
            <a:bodyPr wrap="square" lIns="0" tIns="0" rIns="0" bIns="0" rtlCol="0">
              <a:spAutoFit/>
            </a:bodyPr>
            <a:lstStyle/>
            <a:p>
              <a:r>
                <a:rPr lang="en-US" sz="800">
                  <a:solidFill>
                    <a:schemeClr val="tx1">
                      <a:lumMod val="50000"/>
                    </a:schemeClr>
                  </a:solidFill>
                </a:rPr>
                <a:t>DEPARTMENT TITLE</a:t>
              </a:r>
            </a:p>
          </p:txBody>
        </p:sp>
        <p:sp>
          <p:nvSpPr>
            <p:cNvPr id="21" name="TextBox 20">
              <a:extLst>
                <a:ext uri="{FF2B5EF4-FFF2-40B4-BE49-F238E27FC236}">
                  <a16:creationId xmlns:a16="http://schemas.microsoft.com/office/drawing/2014/main" id="{D474305A-545D-44B0-B8E0-4A1AD4CC9C86}"/>
                </a:ext>
              </a:extLst>
            </p:cNvPr>
            <p:cNvSpPr txBox="1"/>
            <p:nvPr/>
          </p:nvSpPr>
          <p:spPr>
            <a:xfrm>
              <a:off x="6731000" y="5836479"/>
              <a:ext cx="1574800" cy="215444"/>
            </a:xfrm>
            <a:prstGeom prst="rect">
              <a:avLst/>
            </a:prstGeom>
            <a:noFill/>
          </p:spPr>
          <p:txBody>
            <a:bodyPr wrap="square" lIns="0" tIns="0" rIns="0" bIns="0" rtlCol="0">
              <a:spAutoFit/>
            </a:bodyPr>
            <a:lstStyle/>
            <a:p>
              <a:pPr algn="ctr"/>
              <a:r>
                <a:rPr lang="en-US" sz="700">
                  <a:solidFill>
                    <a:schemeClr val="tx1">
                      <a:lumMod val="50000"/>
                    </a:schemeClr>
                  </a:solidFill>
                </a:rPr>
                <a:t>Issued:</a:t>
              </a:r>
            </a:p>
            <a:p>
              <a:pPr algn="ctr"/>
              <a:r>
                <a:rPr lang="en-US" sz="700">
                  <a:solidFill>
                    <a:schemeClr val="tx1">
                      <a:lumMod val="50000"/>
                    </a:schemeClr>
                  </a:solidFill>
                </a:rPr>
                <a:t>01/01/2018</a:t>
              </a:r>
            </a:p>
          </p:txBody>
        </p:sp>
        <p:sp>
          <p:nvSpPr>
            <p:cNvPr id="23" name="TextBox 22">
              <a:extLst>
                <a:ext uri="{FF2B5EF4-FFF2-40B4-BE49-F238E27FC236}">
                  <a16:creationId xmlns:a16="http://schemas.microsoft.com/office/drawing/2014/main" id="{DB2082D2-81F4-479C-8561-92D444522CBF}"/>
                </a:ext>
              </a:extLst>
            </p:cNvPr>
            <p:cNvSpPr txBox="1"/>
            <p:nvPr/>
          </p:nvSpPr>
          <p:spPr>
            <a:xfrm>
              <a:off x="6731000" y="6097095"/>
              <a:ext cx="1574800" cy="123111"/>
            </a:xfrm>
            <a:prstGeom prst="rect">
              <a:avLst/>
            </a:prstGeom>
            <a:noFill/>
          </p:spPr>
          <p:txBody>
            <a:bodyPr wrap="square" lIns="0" tIns="0" rIns="0" bIns="0" rtlCol="0">
              <a:spAutoFit/>
            </a:bodyPr>
            <a:lstStyle/>
            <a:p>
              <a:pPr algn="ctr"/>
              <a:r>
                <a:rPr lang="en-US" sz="800">
                  <a:solidFill>
                    <a:schemeClr val="tx2"/>
                  </a:solidFill>
                  <a:latin typeface="Times New Roman" panose="02020603050405020304" pitchFamily="18" charset="0"/>
                  <a:cs typeface="Times New Roman" panose="02020603050405020304" pitchFamily="18" charset="0"/>
                </a:rPr>
                <a:t>Official Employee Identification</a:t>
              </a:r>
            </a:p>
          </p:txBody>
        </p:sp>
      </p:grpSp>
    </p:spTree>
    <p:extLst>
      <p:ext uri="{BB962C8B-B14F-4D97-AF65-F5344CB8AC3E}">
        <p14:creationId xmlns:p14="http://schemas.microsoft.com/office/powerpoint/2010/main" val="1724572401"/>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Tulsa Time / </a:t>
            </a:r>
            <a:r>
              <a:rPr lang="en-US" err="1"/>
              <a:t>kronos</a:t>
            </a:r>
            <a:r>
              <a:rPr lang="en-US"/>
              <a:t> in the office</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a:xfrm>
            <a:off x="406400" y="1242217"/>
            <a:ext cx="5156200" cy="4777583"/>
          </a:xfrm>
        </p:spPr>
        <p:txBody>
          <a:bodyPr/>
          <a:lstStyle/>
          <a:p>
            <a:r>
              <a:rPr lang="en-US"/>
              <a:t>When using Kronos at your desk you will click on the </a:t>
            </a:r>
            <a:br>
              <a:rPr lang="en-US"/>
            </a:br>
            <a:r>
              <a:rPr lang="en-US"/>
              <a:t>Tulsa Time Icon.</a:t>
            </a:r>
          </a:p>
          <a:p>
            <a:r>
              <a:rPr lang="en-US"/>
              <a:t>It will then ask for a username and password and it will </a:t>
            </a:r>
            <a:br>
              <a:rPr lang="en-US"/>
            </a:br>
            <a:r>
              <a:rPr lang="en-US"/>
              <a:t>be the same as your computer login info. </a:t>
            </a:r>
          </a:p>
          <a:p>
            <a:endParaRPr lang="en-US"/>
          </a:p>
        </p:txBody>
      </p:sp>
      <p:pic>
        <p:nvPicPr>
          <p:cNvPr id="4" name="Picture 3">
            <a:extLst>
              <a:ext uri="{FF2B5EF4-FFF2-40B4-BE49-F238E27FC236}">
                <a16:creationId xmlns:a16="http://schemas.microsoft.com/office/drawing/2014/main" id="{EBA6FA22-2295-4604-BC78-70967BF203B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857977" y="1371600"/>
            <a:ext cx="5648223" cy="4267199"/>
          </a:xfrm>
          <a:prstGeom prst="rect">
            <a:avLst/>
          </a:prstGeom>
          <a:ln w="12700">
            <a:solidFill>
              <a:schemeClr val="bg1">
                <a:lumMod val="65000"/>
              </a:schemeClr>
            </a:solidFill>
            <a:miter lim="800000"/>
          </a:ln>
          <a:effectLst/>
        </p:spPr>
      </p:pic>
      <p:pic>
        <p:nvPicPr>
          <p:cNvPr id="5" name="Picture 4">
            <a:extLst>
              <a:ext uri="{FF2B5EF4-FFF2-40B4-BE49-F238E27FC236}">
                <a16:creationId xmlns:a16="http://schemas.microsoft.com/office/drawing/2014/main" id="{5F7F81C3-C0C7-4AB6-9117-8648F8FEB211}"/>
              </a:ext>
            </a:extLst>
          </p:cNvPr>
          <p:cNvPicPr/>
          <p:nvPr/>
        </p:nvPicPr>
        <p:blipFill rotWithShape="1">
          <a:blip r:embed="rId3">
            <a:extLst>
              <a:ext uri="{28A0092B-C50C-407E-A947-70E740481C1C}">
                <a14:useLocalDpi xmlns:a14="http://schemas.microsoft.com/office/drawing/2010/main" val="0"/>
              </a:ext>
            </a:extLst>
          </a:blip>
          <a:srcRect l="63151" t="21907" r="17994" b="43645"/>
          <a:stretch/>
        </p:blipFill>
        <p:spPr bwMode="auto">
          <a:xfrm>
            <a:off x="9525000" y="4295949"/>
            <a:ext cx="1728839" cy="2061308"/>
          </a:xfrm>
          <a:prstGeom prst="rect">
            <a:avLst/>
          </a:prstGeom>
          <a:ln w="12700">
            <a:solidFill>
              <a:schemeClr val="bg1">
                <a:lumMod val="65000"/>
              </a:schemeClr>
            </a:solidFill>
            <a:miter lim="800000"/>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655327602"/>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Tulsa time / Kronos Functions</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p:txBody>
          <a:bodyPr/>
          <a:lstStyle/>
          <a:p>
            <a:r>
              <a:rPr lang="en-US"/>
              <a:t>Every other Friday look at your schedule on either the kiosk or online to make sure everything is correct and then approve your time card. </a:t>
            </a:r>
          </a:p>
          <a:p>
            <a:r>
              <a:rPr lang="en-US"/>
              <a:t>To request time off in the system click the calendar button.</a:t>
            </a:r>
          </a:p>
          <a:p>
            <a:r>
              <a:rPr lang="en-US"/>
              <a:t> When requesting time off put in the specific type of leave you want to use.</a:t>
            </a:r>
          </a:p>
          <a:p>
            <a:endParaRPr lang="en-US"/>
          </a:p>
        </p:txBody>
      </p:sp>
    </p:spTree>
    <p:extLst>
      <p:ext uri="{BB962C8B-B14F-4D97-AF65-F5344CB8AC3E}">
        <p14:creationId xmlns:p14="http://schemas.microsoft.com/office/powerpoint/2010/main" val="3835025851"/>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err="1"/>
              <a:t>Munis</a:t>
            </a:r>
            <a:endParaRPr lang="en-US"/>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p:txBody>
          <a:bodyPr/>
          <a:lstStyle/>
          <a:p>
            <a:r>
              <a:rPr lang="en-US"/>
              <a:t>This is the system we use to keep track of all employees.</a:t>
            </a:r>
          </a:p>
          <a:p>
            <a:r>
              <a:rPr lang="en-US"/>
              <a:t>By the end of today all of you will be entered into the </a:t>
            </a:r>
            <a:br>
              <a:rPr lang="en-US"/>
            </a:br>
            <a:r>
              <a:rPr lang="en-US" err="1"/>
              <a:t>Munis</a:t>
            </a:r>
            <a:r>
              <a:rPr lang="en-US"/>
              <a:t> system.</a:t>
            </a:r>
          </a:p>
          <a:p>
            <a:r>
              <a:rPr lang="en-US"/>
              <a:t>This system has created a way for all employee's to have </a:t>
            </a:r>
            <a:br>
              <a:rPr lang="en-US"/>
            </a:br>
            <a:r>
              <a:rPr lang="en-US"/>
              <a:t>an electronic personnel file online.</a:t>
            </a:r>
          </a:p>
        </p:txBody>
      </p:sp>
    </p:spTree>
    <p:extLst>
      <p:ext uri="{BB962C8B-B14F-4D97-AF65-F5344CB8AC3E}">
        <p14:creationId xmlns:p14="http://schemas.microsoft.com/office/powerpoint/2010/main" val="370854696"/>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a:xfrm>
            <a:off x="406400" y="533400"/>
            <a:ext cx="10337800" cy="533400"/>
          </a:xfrm>
        </p:spPr>
        <p:txBody>
          <a:bodyPr/>
          <a:lstStyle/>
          <a:p>
            <a:r>
              <a:rPr lang="en-US" sz="3600"/>
              <a:t>EMPLOYEE SELF-SERVICE (ESS) Login Page</a:t>
            </a:r>
          </a:p>
        </p:txBody>
      </p:sp>
      <p:pic>
        <p:nvPicPr>
          <p:cNvPr id="5" name="Picture 4">
            <a:extLst>
              <a:ext uri="{FF2B5EF4-FFF2-40B4-BE49-F238E27FC236}">
                <a16:creationId xmlns:a16="http://schemas.microsoft.com/office/drawing/2014/main" id="{257F5203-553E-480C-AF6D-D8BCFDC0BA14}"/>
              </a:ext>
            </a:extLst>
          </p:cNvPr>
          <p:cNvPicPr/>
          <p:nvPr/>
        </p:nvPicPr>
        <p:blipFill>
          <a:blip r:embed="rId2">
            <a:extLst>
              <a:ext uri="{28A0092B-C50C-407E-A947-70E740481C1C}">
                <a14:useLocalDpi xmlns:a14="http://schemas.microsoft.com/office/drawing/2010/main" val="0"/>
              </a:ext>
            </a:extLst>
          </a:blip>
          <a:stretch>
            <a:fillRect/>
          </a:stretch>
        </p:blipFill>
        <p:spPr>
          <a:xfrm>
            <a:off x="1752600" y="1143000"/>
            <a:ext cx="8686800" cy="5105400"/>
          </a:xfrm>
          <a:prstGeom prst="rect">
            <a:avLst/>
          </a:prstGeom>
          <a:ln w="25400">
            <a:solidFill>
              <a:schemeClr val="bg1">
                <a:lumMod val="65000"/>
              </a:schemeClr>
            </a:solidFill>
          </a:ln>
        </p:spPr>
      </p:pic>
    </p:spTree>
    <p:extLst>
      <p:ext uri="{BB962C8B-B14F-4D97-AF65-F5344CB8AC3E}">
        <p14:creationId xmlns:p14="http://schemas.microsoft.com/office/powerpoint/2010/main" val="382593969"/>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ESS</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p:txBody>
          <a:bodyPr/>
          <a:lstStyle/>
          <a:p>
            <a:r>
              <a:rPr lang="en-US"/>
              <a:t>Employee Self-Service Portal</a:t>
            </a:r>
          </a:p>
          <a:p>
            <a:r>
              <a:rPr lang="en-US"/>
              <a:t>You can access your employee self service portal from your desk top using the </a:t>
            </a:r>
            <a:r>
              <a:rPr lang="en-US" err="1"/>
              <a:t>Munis</a:t>
            </a:r>
            <a:r>
              <a:rPr lang="en-US"/>
              <a:t> Self Service Icon.</a:t>
            </a:r>
          </a:p>
          <a:p>
            <a:r>
              <a:rPr lang="en-US"/>
              <a:t>In the event that you are out of the office or you don’t work in an office setting we also have created two ways for you to access ESS remotely.</a:t>
            </a:r>
          </a:p>
          <a:p>
            <a:endParaRPr lang="en-US"/>
          </a:p>
        </p:txBody>
      </p:sp>
    </p:spTree>
    <p:extLst>
      <p:ext uri="{BB962C8B-B14F-4D97-AF65-F5344CB8AC3E}">
        <p14:creationId xmlns:p14="http://schemas.microsoft.com/office/powerpoint/2010/main" val="27442347"/>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B3FB-78CE-4A9D-B347-301507658425}"/>
              </a:ext>
            </a:extLst>
          </p:cNvPr>
          <p:cNvSpPr>
            <a:spLocks noGrp="1"/>
          </p:cNvSpPr>
          <p:nvPr>
            <p:ph type="title"/>
          </p:nvPr>
        </p:nvSpPr>
        <p:spPr/>
        <p:txBody>
          <a:bodyPr/>
          <a:lstStyle/>
          <a:p>
            <a:r>
              <a:rPr lang="en-US"/>
              <a:t>ESS Remotely</a:t>
            </a:r>
          </a:p>
        </p:txBody>
      </p:sp>
      <p:sp>
        <p:nvSpPr>
          <p:cNvPr id="3" name="Content Placeholder 2">
            <a:extLst>
              <a:ext uri="{FF2B5EF4-FFF2-40B4-BE49-F238E27FC236}">
                <a16:creationId xmlns:a16="http://schemas.microsoft.com/office/drawing/2014/main" id="{01395787-2F43-4CE5-8068-3B930706E323}"/>
              </a:ext>
            </a:extLst>
          </p:cNvPr>
          <p:cNvSpPr>
            <a:spLocks noGrp="1"/>
          </p:cNvSpPr>
          <p:nvPr>
            <p:ph idx="1"/>
          </p:nvPr>
        </p:nvSpPr>
        <p:spPr/>
        <p:txBody>
          <a:bodyPr/>
          <a:lstStyle/>
          <a:p>
            <a:r>
              <a:rPr lang="en-US"/>
              <a:t>The first way you can access ESS remotely  is by going to the following website: </a:t>
            </a:r>
            <a:r>
              <a:rPr lang="en-US" u="sng">
                <a:solidFill>
                  <a:schemeClr val="accent3"/>
                </a:solidFill>
              </a:rPr>
              <a:t>https://cityoftulsa.munisselfservice.com</a:t>
            </a:r>
          </a:p>
          <a:p>
            <a:r>
              <a:rPr lang="en-US"/>
              <a:t>It will then prompt you to fill out a username and password.</a:t>
            </a:r>
          </a:p>
          <a:p>
            <a:r>
              <a:rPr lang="en-US"/>
              <a:t>Your username is going to be your employee id number. Your password will be the last four (4) numbers of your social security number initially and then it will prompt you to change that password to something only you know.</a:t>
            </a:r>
          </a:p>
          <a:p>
            <a:endParaRPr lang="en-US"/>
          </a:p>
        </p:txBody>
      </p:sp>
    </p:spTree>
    <p:extLst>
      <p:ext uri="{BB962C8B-B14F-4D97-AF65-F5344CB8AC3E}">
        <p14:creationId xmlns:p14="http://schemas.microsoft.com/office/powerpoint/2010/main" val="1611034487"/>
      </p:ext>
    </p:extLst>
  </p:cSld>
  <p:clrMapOvr>
    <a:masterClrMapping/>
  </p:clrMapOvr>
  <p:transition>
    <p:fade/>
  </p:transition>
</p:sld>
</file>

<file path=ppt/theme/_rels/them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image" Target="../media/image18.jpeg"/></Relationships>
</file>

<file path=ppt/theme/theme1.xml><?xml version="1.0" encoding="utf-8"?>
<a:theme xmlns:a="http://schemas.openxmlformats.org/drawingml/2006/main" name="2016-City of Tulsa Powerpoint Template">
  <a:themeElements>
    <a:clrScheme name="2018 City of Tulsa">
      <a:dk1>
        <a:srgbClr val="102858"/>
      </a:dk1>
      <a:lt1>
        <a:srgbClr val="FFFFFF"/>
      </a:lt1>
      <a:dk2>
        <a:srgbClr val="012D73"/>
      </a:dk2>
      <a:lt2>
        <a:srgbClr val="D8DBDE"/>
      </a:lt2>
      <a:accent1>
        <a:srgbClr val="004990"/>
      </a:accent1>
      <a:accent2>
        <a:srgbClr val="FFC425"/>
      </a:accent2>
      <a:accent3>
        <a:srgbClr val="0072CE"/>
      </a:accent3>
      <a:accent4>
        <a:srgbClr val="4F6DA9"/>
      </a:accent4>
      <a:accent5>
        <a:srgbClr val="7A848C"/>
      </a:accent5>
      <a:accent6>
        <a:srgbClr val="BDC2C7"/>
      </a:accent6>
      <a:hlink>
        <a:srgbClr val="0072CE"/>
      </a:hlink>
      <a:folHlink>
        <a:srgbClr val="004DA2"/>
      </a:folHlink>
    </a:clrScheme>
    <a:fontScheme name="CityofTulsa-Complia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ityofTulsa-Complia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tyofTulsa-Complia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tyofTulsa-Complia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ityofTulsa-Complia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ityofTulsa-Complia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ityofTulsa-Complia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ityofTulsa-Complia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ityofTulsa-Complia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ityofTulsa-Complia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ityofTulsa-Complia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ityofTulsa-Complia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ityofTulsa-Complia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ityofTulsa-Compliant 13">
        <a:dk1>
          <a:srgbClr val="959595"/>
        </a:dk1>
        <a:lt1>
          <a:srgbClr val="FFFFFF"/>
        </a:lt1>
        <a:dk2>
          <a:srgbClr val="004990"/>
        </a:dk2>
        <a:lt2>
          <a:srgbClr val="808080"/>
        </a:lt2>
        <a:accent1>
          <a:srgbClr val="004990"/>
        </a:accent1>
        <a:accent2>
          <a:srgbClr val="FFC425"/>
        </a:accent2>
        <a:accent3>
          <a:srgbClr val="FFFFFF"/>
        </a:accent3>
        <a:accent4>
          <a:srgbClr val="7E7E7E"/>
        </a:accent4>
        <a:accent5>
          <a:srgbClr val="AAB1C6"/>
        </a:accent5>
        <a:accent6>
          <a:srgbClr val="E7B120"/>
        </a:accent6>
        <a:hlink>
          <a:srgbClr val="959595"/>
        </a:hlink>
        <a:folHlink>
          <a:srgbClr val="4F6DA9"/>
        </a:folHlink>
      </a:clrScheme>
      <a:clrMap bg1="lt1" tx1="dk1" bg2="lt2" tx2="dk2" accent1="accent1" accent2="accent2" accent3="accent3" accent4="accent4" accent5="accent5" accent6="accent6" hlink="hlink" folHlink="folHlink"/>
    </a:extraClrScheme>
    <a:extraClrScheme>
      <a:clrScheme name="CityofTulsa-Compliant 14">
        <a:dk1>
          <a:srgbClr val="959595"/>
        </a:dk1>
        <a:lt1>
          <a:srgbClr val="FFFFFF"/>
        </a:lt1>
        <a:dk2>
          <a:srgbClr val="004990"/>
        </a:dk2>
        <a:lt2>
          <a:srgbClr val="333333"/>
        </a:lt2>
        <a:accent1>
          <a:srgbClr val="004990"/>
        </a:accent1>
        <a:accent2>
          <a:srgbClr val="FFC425"/>
        </a:accent2>
        <a:accent3>
          <a:srgbClr val="FFFFFF"/>
        </a:accent3>
        <a:accent4>
          <a:srgbClr val="7E7E7E"/>
        </a:accent4>
        <a:accent5>
          <a:srgbClr val="AAB1C6"/>
        </a:accent5>
        <a:accent6>
          <a:srgbClr val="E7B120"/>
        </a:accent6>
        <a:hlink>
          <a:srgbClr val="959595"/>
        </a:hlink>
        <a:folHlink>
          <a:srgbClr val="4F6DA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2016-City of Tulsa Powerpoint Template">
  <a:themeElements>
    <a:clrScheme name="Custom 2">
      <a:dk1>
        <a:srgbClr val="959595"/>
      </a:dk1>
      <a:lt1>
        <a:srgbClr val="FFFFFF"/>
      </a:lt1>
      <a:dk2>
        <a:srgbClr val="4F6DA9"/>
      </a:dk2>
      <a:lt2>
        <a:srgbClr val="333333"/>
      </a:lt2>
      <a:accent1>
        <a:srgbClr val="004990"/>
      </a:accent1>
      <a:accent2>
        <a:srgbClr val="FFC425"/>
      </a:accent2>
      <a:accent3>
        <a:srgbClr val="FFFFFF"/>
      </a:accent3>
      <a:accent4>
        <a:srgbClr val="7E7E7E"/>
      </a:accent4>
      <a:accent5>
        <a:srgbClr val="AAB1C6"/>
      </a:accent5>
      <a:accent6>
        <a:srgbClr val="E7B120"/>
      </a:accent6>
      <a:hlink>
        <a:srgbClr val="004990"/>
      </a:hlink>
      <a:folHlink>
        <a:srgbClr val="004990"/>
      </a:folHlink>
    </a:clrScheme>
    <a:fontScheme name="CityofTulsa-Complia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ityofTulsa-Complia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tyofTulsa-Complia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tyofTulsa-Complia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ityofTulsa-Complia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ityofTulsa-Complia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ityofTulsa-Complia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ityofTulsa-Complia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ityofTulsa-Complia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ityofTulsa-Complia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ityofTulsa-Complia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ityofTulsa-Complia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ityofTulsa-Complia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ityofTulsa-Compliant 13">
        <a:dk1>
          <a:srgbClr val="959595"/>
        </a:dk1>
        <a:lt1>
          <a:srgbClr val="FFFFFF"/>
        </a:lt1>
        <a:dk2>
          <a:srgbClr val="004990"/>
        </a:dk2>
        <a:lt2>
          <a:srgbClr val="808080"/>
        </a:lt2>
        <a:accent1>
          <a:srgbClr val="004990"/>
        </a:accent1>
        <a:accent2>
          <a:srgbClr val="FFC425"/>
        </a:accent2>
        <a:accent3>
          <a:srgbClr val="FFFFFF"/>
        </a:accent3>
        <a:accent4>
          <a:srgbClr val="7E7E7E"/>
        </a:accent4>
        <a:accent5>
          <a:srgbClr val="AAB1C6"/>
        </a:accent5>
        <a:accent6>
          <a:srgbClr val="E7B120"/>
        </a:accent6>
        <a:hlink>
          <a:srgbClr val="959595"/>
        </a:hlink>
        <a:folHlink>
          <a:srgbClr val="4F6DA9"/>
        </a:folHlink>
      </a:clrScheme>
      <a:clrMap bg1="lt1" tx1="dk1" bg2="lt2" tx2="dk2" accent1="accent1" accent2="accent2" accent3="accent3" accent4="accent4" accent5="accent5" accent6="accent6" hlink="hlink" folHlink="folHlink"/>
    </a:extraClrScheme>
    <a:extraClrScheme>
      <a:clrScheme name="CityofTulsa-Compliant 14">
        <a:dk1>
          <a:srgbClr val="959595"/>
        </a:dk1>
        <a:lt1>
          <a:srgbClr val="FFFFFF"/>
        </a:lt1>
        <a:dk2>
          <a:srgbClr val="004990"/>
        </a:dk2>
        <a:lt2>
          <a:srgbClr val="333333"/>
        </a:lt2>
        <a:accent1>
          <a:srgbClr val="004990"/>
        </a:accent1>
        <a:accent2>
          <a:srgbClr val="FFC425"/>
        </a:accent2>
        <a:accent3>
          <a:srgbClr val="FFFFFF"/>
        </a:accent3>
        <a:accent4>
          <a:srgbClr val="7E7E7E"/>
        </a:accent4>
        <a:accent5>
          <a:srgbClr val="AAB1C6"/>
        </a:accent5>
        <a:accent6>
          <a:srgbClr val="E7B120"/>
        </a:accent6>
        <a:hlink>
          <a:srgbClr val="959595"/>
        </a:hlink>
        <a:folHlink>
          <a:srgbClr val="4F6DA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Custom 8">
      <a:dk1>
        <a:sysClr val="windowText" lastClr="000000"/>
      </a:dk1>
      <a:lt1>
        <a:sysClr val="window" lastClr="FFFFFF"/>
      </a:lt1>
      <a:dk2>
        <a:srgbClr val="44546A"/>
      </a:dk2>
      <a:lt2>
        <a:srgbClr val="E7E6E6"/>
      </a:lt2>
      <a:accent1>
        <a:srgbClr val="C0F400"/>
      </a:accent1>
      <a:accent2>
        <a:srgbClr val="05D74D"/>
      </a:accent2>
      <a:accent3>
        <a:srgbClr val="2F3342"/>
      </a:accent3>
      <a:accent4>
        <a:srgbClr val="038B30"/>
      </a:accent4>
      <a:accent5>
        <a:srgbClr val="05EE55"/>
      </a:accent5>
      <a:accent6>
        <a:srgbClr val="70AD47"/>
      </a:accent6>
      <a:hlink>
        <a:srgbClr val="05D74D"/>
      </a:hlink>
      <a:folHlink>
        <a:srgbClr val="C0F400"/>
      </a:folHlink>
    </a:clrScheme>
    <a:fontScheme name="Custom 4">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ght modernist presentation" id="{B31BDC4B-8F6F-4536-9D1B-D266CE7C1D89}" vid="{C26512D5-C091-4B89-A72A-27EA14865C52}"/>
    </a:ext>
  </a:extLst>
</a:theme>
</file>

<file path=ppt/theme/theme4.xml><?xml version="1.0" encoding="utf-8"?>
<a:theme xmlns:a="http://schemas.openxmlformats.org/drawingml/2006/main" name="NORDAM PowerPoint template Terry">
  <a:themeElements>
    <a:clrScheme name="CommunityCare">
      <a:dk1>
        <a:srgbClr val="007852"/>
      </a:dk1>
      <a:lt1>
        <a:sysClr val="window" lastClr="FFFFFF"/>
      </a:lt1>
      <a:dk2>
        <a:srgbClr val="8A8A8D"/>
      </a:dk2>
      <a:lt2>
        <a:srgbClr val="FFFFFF"/>
      </a:lt2>
      <a:accent1>
        <a:srgbClr val="468C94"/>
      </a:accent1>
      <a:accent2>
        <a:srgbClr val="E37707"/>
      </a:accent2>
      <a:accent3>
        <a:srgbClr val="FEC50C"/>
      </a:accent3>
      <a:accent4>
        <a:srgbClr val="605F82"/>
      </a:accent4>
      <a:accent5>
        <a:srgbClr val="B5EAB7"/>
      </a:accent5>
      <a:accent6>
        <a:srgbClr val="504D68"/>
      </a:accent6>
      <a:hlink>
        <a:srgbClr val="0F75D1"/>
      </a:hlink>
      <a:folHlink>
        <a:srgbClr val="007852"/>
      </a:folHlink>
    </a:clrScheme>
    <a:fontScheme name="CommunityCare">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24384cc8-0616-44b0-b591-596f934140ea">
      <UserInfo>
        <DisplayName>Meloy, Kim</DisplayName>
        <AccountId>582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C7D501BACF0864D839C3D9137EF105F" ma:contentTypeVersion="8" ma:contentTypeDescription="Create a new document." ma:contentTypeScope="" ma:versionID="314d03a4e1620558399cd8eb4461e6f9">
  <xsd:schema xmlns:xsd="http://www.w3.org/2001/XMLSchema" xmlns:xs="http://www.w3.org/2001/XMLSchema" xmlns:p="http://schemas.microsoft.com/office/2006/metadata/properties" xmlns:ns2="ed9bc5ab-f4e0-4240-adc7-17a5703c44cf" xmlns:ns3="24384cc8-0616-44b0-b591-596f934140ea" targetNamespace="http://schemas.microsoft.com/office/2006/metadata/properties" ma:root="true" ma:fieldsID="70bad0f5ea44f688f1b968f2a719b738" ns2:_="" ns3:_="">
    <xsd:import namespace="ed9bc5ab-f4e0-4240-adc7-17a5703c44cf"/>
    <xsd:import namespace="24384cc8-0616-44b0-b591-596f934140e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9bc5ab-f4e0-4240-adc7-17a5703c44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384cc8-0616-44b0-b591-596f934140e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503812-56A9-40DB-A7C9-B00C8AED926F}">
  <ds:schemaRefs>
    <ds:schemaRef ds:uri="http://schemas.microsoft.com/sharepoint/v3/contenttype/forms"/>
  </ds:schemaRefs>
</ds:datastoreItem>
</file>

<file path=customXml/itemProps2.xml><?xml version="1.0" encoding="utf-8"?>
<ds:datastoreItem xmlns:ds="http://schemas.openxmlformats.org/officeDocument/2006/customXml" ds:itemID="{1FAFFBFA-9D12-41BC-A99F-12813A6D056A}">
  <ds:schemaRefs>
    <ds:schemaRef ds:uri="http://purl.org/dc/terms/"/>
    <ds:schemaRef ds:uri="http://schemas.openxmlformats.org/package/2006/metadata/core-properties"/>
    <ds:schemaRef ds:uri="24384cc8-0616-44b0-b591-596f934140ea"/>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ed9bc5ab-f4e0-4240-adc7-17a5703c44cf"/>
    <ds:schemaRef ds:uri="http://www.w3.org/XML/1998/namespace"/>
  </ds:schemaRefs>
</ds:datastoreItem>
</file>

<file path=customXml/itemProps3.xml><?xml version="1.0" encoding="utf-8"?>
<ds:datastoreItem xmlns:ds="http://schemas.openxmlformats.org/officeDocument/2006/customXml" ds:itemID="{60225445-5969-473E-8006-F05123AFC3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9bc5ab-f4e0-4240-adc7-17a5703c44cf"/>
    <ds:schemaRef ds:uri="24384cc8-0616-44b0-b591-596f934140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2018-City of Tulsa Powerpoint Template-16x9</Template>
  <TotalTime>2807</TotalTime>
  <Words>14115</Words>
  <Application>Microsoft Office PowerPoint</Application>
  <PresentationFormat>Widescreen</PresentationFormat>
  <Paragraphs>1837</Paragraphs>
  <Slides>206</Slides>
  <Notes>50</Notes>
  <HiddenSlides>0</HiddenSlides>
  <MMClips>0</MMClips>
  <ScaleCrop>false</ScaleCrop>
  <HeadingPairs>
    <vt:vector size="8" baseType="variant">
      <vt:variant>
        <vt:lpstr>Fonts Used</vt:lpstr>
      </vt:variant>
      <vt:variant>
        <vt:i4>13</vt:i4>
      </vt:variant>
      <vt:variant>
        <vt:lpstr>Theme</vt:lpstr>
      </vt:variant>
      <vt:variant>
        <vt:i4>6</vt:i4>
      </vt:variant>
      <vt:variant>
        <vt:lpstr>Embedded OLE Servers</vt:lpstr>
      </vt:variant>
      <vt:variant>
        <vt:i4>1</vt:i4>
      </vt:variant>
      <vt:variant>
        <vt:lpstr>Slide Titles</vt:lpstr>
      </vt:variant>
      <vt:variant>
        <vt:i4>206</vt:i4>
      </vt:variant>
    </vt:vector>
  </HeadingPairs>
  <TitlesOfParts>
    <vt:vector size="226" baseType="lpstr">
      <vt:lpstr>Arial</vt:lpstr>
      <vt:lpstr>Arial Black</vt:lpstr>
      <vt:lpstr>Calibri</vt:lpstr>
      <vt:lpstr>Calibri Light</vt:lpstr>
      <vt:lpstr>Courier New</vt:lpstr>
      <vt:lpstr>Georgia</vt:lpstr>
      <vt:lpstr>HelveticaNeueLT Std Med</vt:lpstr>
      <vt:lpstr>Symbol</vt:lpstr>
      <vt:lpstr>System Font Regular</vt:lpstr>
      <vt:lpstr>Times New Roman</vt:lpstr>
      <vt:lpstr>Trebuchet MS</vt:lpstr>
      <vt:lpstr>Wingdings</vt:lpstr>
      <vt:lpstr>Wingdings 2</vt:lpstr>
      <vt:lpstr>2016-City of Tulsa Powerpoint Template</vt:lpstr>
      <vt:lpstr>2_2016-City of Tulsa Powerpoint Template</vt:lpstr>
      <vt:lpstr>Office Theme</vt:lpstr>
      <vt:lpstr>NORDAM PowerPoint template Terry</vt:lpstr>
      <vt:lpstr>Civic</vt:lpstr>
      <vt:lpstr>Custom Design</vt:lpstr>
      <vt:lpstr>Acrobat Document</vt:lpstr>
      <vt:lpstr>PowerPoint Presentation</vt:lpstr>
      <vt:lpstr>Introductions and Housekeeping</vt:lpstr>
      <vt:lpstr>Outline for Today</vt:lpstr>
      <vt:lpstr>PowerPoint Presentation</vt:lpstr>
      <vt:lpstr>Government Hierarchy</vt:lpstr>
      <vt:lpstr>Our Mayor</vt:lpstr>
      <vt:lpstr>Tulsa CITY Council District Map</vt:lpstr>
      <vt:lpstr>Tulsa City Councilors</vt:lpstr>
      <vt:lpstr>City Government </vt:lpstr>
      <vt:lpstr>City Charter</vt:lpstr>
      <vt:lpstr>PowerPoint Presentation</vt:lpstr>
      <vt:lpstr>PowerPoint Presentation</vt:lpstr>
      <vt:lpstr>ORGANIZATIONAL OVERVIEW</vt:lpstr>
      <vt:lpstr>PowerPoint Presentation</vt:lpstr>
      <vt:lpstr>PowerPoint Presentation</vt:lpstr>
      <vt:lpstr>PowerPoint Presentation</vt:lpstr>
      <vt:lpstr>PowerPoint Presentation</vt:lpstr>
      <vt:lpstr>PowerPoint Presentation</vt:lpstr>
      <vt:lpstr>PowerPoint Presentation</vt:lpstr>
      <vt:lpstr>JOURNEY TO EXCELLENCE</vt:lpstr>
      <vt:lpstr>JOURNEY TO EXCELLENCE</vt:lpstr>
      <vt:lpstr>URBAN DATA PIONEERS</vt:lpstr>
      <vt:lpstr>READING PARTNERS</vt:lpstr>
      <vt:lpstr>INNOVATION CHAMPIONS</vt:lpstr>
      <vt:lpstr>INNOVATION CHAMPIONS</vt:lpstr>
      <vt:lpstr>Welcome to the City of Tulsa!</vt:lpstr>
      <vt:lpstr>PowerPoint Presentation</vt:lpstr>
      <vt:lpstr>Ethics Ordinance</vt:lpstr>
      <vt:lpstr>Other Guidance</vt:lpstr>
      <vt:lpstr>City Officials</vt:lpstr>
      <vt:lpstr>Use of City Resources</vt:lpstr>
      <vt:lpstr>Conflicts of Interest</vt:lpstr>
      <vt:lpstr>Gifts and Favors</vt:lpstr>
      <vt:lpstr>Use and Disclosure  of Information</vt:lpstr>
      <vt:lpstr>Use and Disclosure  of Information</vt:lpstr>
      <vt:lpstr>Ethics Advisory Committee</vt:lpstr>
      <vt:lpstr>Outside Employment</vt:lpstr>
      <vt:lpstr>How to find the rules</vt:lpstr>
      <vt:lpstr>Making ethical choices</vt:lpstr>
      <vt:lpstr>Reporting ethics matters</vt:lpstr>
      <vt:lpstr>Bottom line</vt:lpstr>
      <vt:lpstr>PowerPoint Presentation</vt:lpstr>
      <vt:lpstr>Background</vt:lpstr>
      <vt:lpstr>What is a resilient city?</vt:lpstr>
      <vt:lpstr>Purpose </vt:lpstr>
      <vt:lpstr>A vision for Tulsa  </vt:lpstr>
      <vt:lpstr>1. CREATE AN INCLUSIVE FUTURE THAT HONORS ALL TULSANS</vt:lpstr>
      <vt:lpstr>2. EQUIP ALL TULSANS TO OVERCOME BARRIERS AND THRIVE </vt:lpstr>
      <vt:lpstr>3. ADVANCE ECONOMIC OPPORTUNITY FOR ALL TULSANS </vt:lpstr>
      <vt:lpstr>4. TRANSFORM CITY AND REGIONAL SYSTEMS TO IMPROVE OUTCOMES FOR ALL TULSANS </vt:lpstr>
      <vt:lpstr>Join us and Stay involved </vt:lpstr>
      <vt:lpstr>PowerPoint Presentation</vt:lpstr>
      <vt:lpstr>PowerPoint Presentation</vt:lpstr>
      <vt:lpstr>PowerPoint Presentation</vt:lpstr>
      <vt:lpstr>When will my Benefits Start?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Municipal Employees’  Retirement Plan (MERP)</vt:lpstr>
      <vt:lpstr>MERP</vt:lpstr>
      <vt:lpstr>MERP</vt:lpstr>
      <vt:lpstr>MERP</vt:lpstr>
      <vt:lpstr>MERP</vt:lpstr>
      <vt:lpstr>MERP</vt:lpstr>
      <vt:lpstr>MERP</vt:lpstr>
      <vt:lpstr>Deferred Compensation Plan</vt:lpstr>
      <vt:lpstr>Deferred Compensation Plan</vt:lpstr>
      <vt:lpstr>Understanding Your Retirement </vt:lpstr>
      <vt:lpstr>Contact Us </vt:lpstr>
      <vt:lpstr>PowerPoint Presentation</vt:lpstr>
      <vt:lpstr>Tulsa Time / kronos</vt:lpstr>
      <vt:lpstr>Tulsa Time / kronos in the office</vt:lpstr>
      <vt:lpstr>Tulsa time / Kronos Functions</vt:lpstr>
      <vt:lpstr>Munis</vt:lpstr>
      <vt:lpstr>EMPLOYEE SELF-SERVICE (ESS) Login Page</vt:lpstr>
      <vt:lpstr>ESS</vt:lpstr>
      <vt:lpstr>ESS Remotely</vt:lpstr>
      <vt:lpstr>ESS Mobile App</vt:lpstr>
      <vt:lpstr>ESS Functions</vt:lpstr>
      <vt:lpstr>Employment Opportunities</vt:lpstr>
      <vt:lpstr>Performance Evaluations</vt:lpstr>
      <vt:lpstr>Ask questions!  We are here to help!</vt:lpstr>
      <vt:lpstr>PowerPoint Presentation</vt:lpstr>
      <vt:lpstr>Overview </vt:lpstr>
      <vt:lpstr>Customer accessibility  </vt:lpstr>
      <vt:lpstr>Who are our customers?</vt:lpstr>
      <vt:lpstr>Do’s of Customer Service</vt:lpstr>
      <vt:lpstr>Do’s of Customer Service </vt:lpstr>
      <vt:lpstr>Don’ts of Customer Service </vt:lpstr>
      <vt:lpstr>Overview </vt:lpstr>
      <vt:lpstr>Customer accessibility  </vt:lpstr>
      <vt:lpstr>Who are our customers?</vt:lpstr>
      <vt:lpstr>Do’s of Customer Service</vt:lpstr>
      <vt:lpstr>Do’s of Customer Service </vt:lpstr>
      <vt:lpstr>Don’ts of Customer Service </vt:lpstr>
      <vt:lpstr>PowerPoint Presentation</vt:lpstr>
      <vt:lpstr>Customer Service Principles</vt:lpstr>
      <vt:lpstr>Customer Service Principles</vt:lpstr>
      <vt:lpstr>Examples of bad customer service </vt:lpstr>
      <vt:lpstr>Examples of good customer service </vt:lpstr>
      <vt:lpstr>Customer Service Highlights</vt:lpstr>
      <vt:lpstr>Customer Service Highlights</vt:lpstr>
      <vt:lpstr>Customer Service Highlights</vt:lpstr>
      <vt:lpstr>PowerPoint Presentation</vt:lpstr>
      <vt:lpstr> Employee Assistance Program  New Employee Orientation for Drug Free Workplace &amp; the Department of Transportation</vt:lpstr>
      <vt:lpstr>Drug Free Workplace &amp;  Department of Transportation Training</vt:lpstr>
      <vt:lpstr>Which are true or false?</vt:lpstr>
      <vt:lpstr>Quiz</vt:lpstr>
      <vt:lpstr>Which of the following industries has the lowest rate of alcohol/drug abuse?</vt:lpstr>
      <vt:lpstr>Reasons for a DFW &amp; DOT Policy</vt:lpstr>
      <vt:lpstr>DFW Requires the Following Actions:</vt:lpstr>
      <vt:lpstr>Prepare and distribute a formal drug-free workplace policy statement</vt:lpstr>
      <vt:lpstr>Establish a drug-free awareness program</vt:lpstr>
      <vt:lpstr>Take direct action against an employee convicted of a workplace drug violation</vt:lpstr>
      <vt:lpstr>DFW Substances in the Workplace</vt:lpstr>
      <vt:lpstr>Marijuana </vt:lpstr>
      <vt:lpstr>Wrong Message ? </vt:lpstr>
      <vt:lpstr>Stimulants (Methamphetamine , Amphetamine, Cocaine &amp; Ecstasy)</vt:lpstr>
      <vt:lpstr>Opium (Narcotics &amp; Pain Medications)</vt:lpstr>
      <vt:lpstr>Hallucinogens &amp; Phencyclidine (PCP) </vt:lpstr>
      <vt:lpstr>Alcohol </vt:lpstr>
      <vt:lpstr>Research ??</vt:lpstr>
      <vt:lpstr>Federal Motor Carrier Safety Administration (FMCSA) Anti-drug and Alcohol Misuse Prevention Program Elements</vt:lpstr>
      <vt:lpstr>Review of Federal Transportation Administration Drug Testing and Alcohol Misuse Prevention Programs, Department of Transportation Procedures for Transportation Workplace  Drug and Alcohol Testing Programs</vt:lpstr>
      <vt:lpstr>The following is an outline of the major program elements of FMCSA’s anti-drug and alcohol misuse prevention programs:</vt:lpstr>
      <vt:lpstr>Substances for which testing must be conducted under Federally mandated drug and alcohol programs 49 CFR Part 40</vt:lpstr>
      <vt:lpstr>Critical Information</vt:lpstr>
      <vt:lpstr>Use of Controlled Substances (Rx)</vt:lpstr>
      <vt:lpstr>Consequences for employees engaging in prohibited conduct under FMCSA‑mandated drug and alcohol programs (49 CFR Part 382, and 49 CFR Part 40, Subpart O):</vt:lpstr>
      <vt:lpstr>Types of testing required under FMCSA mandated drug and alcohol programs (49 CFR Part 382.303):</vt:lpstr>
      <vt:lpstr>Prohibited conduct by employees under FMCSA‑mandated drug and alcohol programs (49 CFR Part 382.201 through 211):</vt:lpstr>
      <vt:lpstr>The following procedures must be followed before allowing an employee to resume working in a safety-sensitive position (49 CFR Part 382) and (49 CFR Part 40, Subpart O):</vt:lpstr>
      <vt:lpstr>CommunityCare Employee Assistance Program </vt:lpstr>
      <vt:lpstr>PowerPoint Presentation</vt:lpstr>
      <vt:lpstr>Login and Passphrase</vt:lpstr>
      <vt:lpstr>IT Solution Center (918) 596-7070</vt:lpstr>
      <vt:lpstr>Technology usage dos and don’ts</vt:lpstr>
      <vt:lpstr>Information Safety</vt:lpstr>
      <vt:lpstr>Email/Calendar (policy 818)</vt:lpstr>
      <vt:lpstr>Open Records Info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KnowBe4 Security Training</vt:lpstr>
      <vt:lpstr>IT Training SharePoint Site </vt:lpstr>
      <vt:lpstr>Contact the IT Solution Center with any IT questions or issues</vt:lpstr>
      <vt:lpstr>PowerPoint Presentation</vt:lpstr>
      <vt:lpstr>Discrimination</vt:lpstr>
      <vt:lpstr>Defining Harassment  in the Workplace</vt:lpstr>
      <vt:lpstr>Hostile Work Environment</vt:lpstr>
      <vt:lpstr>Unwelcome Harassment</vt:lpstr>
      <vt:lpstr>Sexual Harassment and/or Unwelcome Physical Contact</vt:lpstr>
      <vt:lpstr>Verbal examples  of Sexual Harassment</vt:lpstr>
      <vt:lpstr>Social Media</vt:lpstr>
      <vt:lpstr>What to do about Harassment…</vt:lpstr>
      <vt:lpstr>Wrap-Up</vt:lpstr>
      <vt:lpstr>PowerPoint Presentation</vt:lpstr>
      <vt:lpstr>Leave Policy </vt:lpstr>
      <vt:lpstr>Vacation Leave</vt:lpstr>
      <vt:lpstr>Sick Leave</vt:lpstr>
      <vt:lpstr>Floating Holidays </vt:lpstr>
      <vt:lpstr>Holidays</vt:lpstr>
      <vt:lpstr>Other Leave</vt:lpstr>
      <vt:lpstr>PowerPoint Presentation</vt:lpstr>
      <vt:lpstr>Family Medical Leave Act (FMLA)</vt:lpstr>
      <vt:lpstr>Important employee information</vt:lpstr>
      <vt:lpstr>Important Employee information</vt:lpstr>
      <vt:lpstr>All Supervisors should know</vt:lpstr>
      <vt:lpstr>Who’s Who</vt:lpstr>
      <vt:lpstr>PowerPoint Presentation</vt:lpstr>
      <vt:lpstr>WHO IS a.f.s.C.M.E.?</vt:lpstr>
      <vt:lpstr>A Voice for the worker.</vt:lpstr>
      <vt:lpstr>A Local Voice</vt:lpstr>
      <vt:lpstr>Title</vt:lpstr>
      <vt:lpstr>How to Become A Member?</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Kamas, Lathen</dc:creator>
  <cp:lastModifiedBy>Baugher, Mayo</cp:lastModifiedBy>
  <cp:revision>39</cp:revision>
  <cp:lastPrinted>2019-02-01T20:16:21Z</cp:lastPrinted>
  <dcterms:created xsi:type="dcterms:W3CDTF">2018-10-01T19:39:39Z</dcterms:created>
  <dcterms:modified xsi:type="dcterms:W3CDTF">2022-06-15T12:52:46Z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0x0101004C7D501BACF0864D839C3D9137EF105F</vt:lpwstr>
  </property>
</Properties>
</file>