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275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9114" y="5380872"/>
            <a:ext cx="7566659" cy="4678045"/>
          </a:xfrm>
          <a:custGeom>
            <a:avLst/>
            <a:gdLst/>
            <a:ahLst/>
            <a:cxnLst/>
            <a:rect l="l" t="t" r="r" b="b"/>
            <a:pathLst>
              <a:path w="7566659" h="4678045">
                <a:moveTo>
                  <a:pt x="7566558" y="0"/>
                </a:moveTo>
                <a:lnTo>
                  <a:pt x="7566558" y="4677527"/>
                </a:lnTo>
                <a:lnTo>
                  <a:pt x="0" y="4677527"/>
                </a:lnTo>
                <a:lnTo>
                  <a:pt x="0" y="0"/>
                </a:lnTo>
                <a:lnTo>
                  <a:pt x="7566558" y="0"/>
                </a:lnTo>
                <a:close/>
              </a:path>
            </a:pathLst>
          </a:custGeom>
          <a:solidFill>
            <a:srgbClr val="122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93191"/>
            <a:ext cx="7772400" cy="3365500"/>
          </a:xfrm>
          <a:custGeom>
            <a:avLst/>
            <a:gdLst/>
            <a:ahLst/>
            <a:cxnLst/>
            <a:rect l="l" t="t" r="r" b="b"/>
            <a:pathLst>
              <a:path w="7772400" h="3365500">
                <a:moveTo>
                  <a:pt x="956754" y="307086"/>
                </a:moveTo>
                <a:lnTo>
                  <a:pt x="953452" y="261480"/>
                </a:lnTo>
                <a:lnTo>
                  <a:pt x="943838" y="218020"/>
                </a:lnTo>
                <a:lnTo>
                  <a:pt x="928370" y="177190"/>
                </a:lnTo>
                <a:lnTo>
                  <a:pt x="907529" y="139433"/>
                </a:lnTo>
                <a:lnTo>
                  <a:pt x="881773" y="105206"/>
                </a:lnTo>
                <a:lnTo>
                  <a:pt x="851547" y="74980"/>
                </a:lnTo>
                <a:lnTo>
                  <a:pt x="817321" y="49225"/>
                </a:lnTo>
                <a:lnTo>
                  <a:pt x="779564" y="28384"/>
                </a:lnTo>
                <a:lnTo>
                  <a:pt x="738733" y="12928"/>
                </a:lnTo>
                <a:lnTo>
                  <a:pt x="695286" y="3314"/>
                </a:lnTo>
                <a:lnTo>
                  <a:pt x="649681" y="0"/>
                </a:lnTo>
                <a:lnTo>
                  <a:pt x="599808" y="4000"/>
                </a:lnTo>
                <a:lnTo>
                  <a:pt x="552945" y="15557"/>
                </a:lnTo>
                <a:lnTo>
                  <a:pt x="509587" y="34086"/>
                </a:lnTo>
                <a:lnTo>
                  <a:pt x="470293" y="58966"/>
                </a:lnTo>
                <a:lnTo>
                  <a:pt x="435571" y="89573"/>
                </a:lnTo>
                <a:lnTo>
                  <a:pt x="405980" y="125298"/>
                </a:lnTo>
                <a:lnTo>
                  <a:pt x="382041" y="165519"/>
                </a:lnTo>
                <a:lnTo>
                  <a:pt x="364274" y="209638"/>
                </a:lnTo>
                <a:lnTo>
                  <a:pt x="353225" y="257022"/>
                </a:lnTo>
                <a:lnTo>
                  <a:pt x="349427" y="307086"/>
                </a:lnTo>
                <a:lnTo>
                  <a:pt x="353402" y="357136"/>
                </a:lnTo>
                <a:lnTo>
                  <a:pt x="364921" y="404533"/>
                </a:lnTo>
                <a:lnTo>
                  <a:pt x="383324" y="448640"/>
                </a:lnTo>
                <a:lnTo>
                  <a:pt x="407949" y="488873"/>
                </a:lnTo>
                <a:lnTo>
                  <a:pt x="438137" y="524598"/>
                </a:lnTo>
                <a:lnTo>
                  <a:pt x="473240" y="555205"/>
                </a:lnTo>
                <a:lnTo>
                  <a:pt x="512597" y="580072"/>
                </a:lnTo>
                <a:lnTo>
                  <a:pt x="555561" y="598601"/>
                </a:lnTo>
                <a:lnTo>
                  <a:pt x="601472" y="610171"/>
                </a:lnTo>
                <a:lnTo>
                  <a:pt x="649681" y="614159"/>
                </a:lnTo>
                <a:lnTo>
                  <a:pt x="695286" y="610857"/>
                </a:lnTo>
                <a:lnTo>
                  <a:pt x="738733" y="601243"/>
                </a:lnTo>
                <a:lnTo>
                  <a:pt x="779564" y="585787"/>
                </a:lnTo>
                <a:lnTo>
                  <a:pt x="817321" y="564934"/>
                </a:lnTo>
                <a:lnTo>
                  <a:pt x="851547" y="539178"/>
                </a:lnTo>
                <a:lnTo>
                  <a:pt x="881773" y="508952"/>
                </a:lnTo>
                <a:lnTo>
                  <a:pt x="907529" y="474726"/>
                </a:lnTo>
                <a:lnTo>
                  <a:pt x="928370" y="436968"/>
                </a:lnTo>
                <a:lnTo>
                  <a:pt x="943838" y="396138"/>
                </a:lnTo>
                <a:lnTo>
                  <a:pt x="953452" y="352691"/>
                </a:lnTo>
                <a:lnTo>
                  <a:pt x="956754" y="307086"/>
                </a:lnTo>
                <a:close/>
              </a:path>
              <a:path w="7772400" h="3365500">
                <a:moveTo>
                  <a:pt x="2130475" y="1827822"/>
                </a:moveTo>
                <a:lnTo>
                  <a:pt x="2124354" y="1781378"/>
                </a:lnTo>
                <a:lnTo>
                  <a:pt x="2109292" y="1737017"/>
                </a:lnTo>
                <a:lnTo>
                  <a:pt x="2085873" y="1696453"/>
                </a:lnTo>
                <a:lnTo>
                  <a:pt x="2054987" y="1661223"/>
                </a:lnTo>
                <a:lnTo>
                  <a:pt x="2017814" y="1632712"/>
                </a:lnTo>
                <a:lnTo>
                  <a:pt x="1975802" y="1611998"/>
                </a:lnTo>
                <a:lnTo>
                  <a:pt x="1930552" y="1599869"/>
                </a:lnTo>
                <a:lnTo>
                  <a:pt x="1883816" y="1596809"/>
                </a:lnTo>
                <a:lnTo>
                  <a:pt x="1860435" y="1598726"/>
                </a:lnTo>
                <a:lnTo>
                  <a:pt x="1814817" y="1609356"/>
                </a:lnTo>
                <a:lnTo>
                  <a:pt x="1772145" y="1628698"/>
                </a:lnTo>
                <a:lnTo>
                  <a:pt x="1734070" y="1655978"/>
                </a:lnTo>
                <a:lnTo>
                  <a:pt x="1702041" y="1690166"/>
                </a:lnTo>
                <a:lnTo>
                  <a:pt x="1677314" y="1729955"/>
                </a:lnTo>
                <a:lnTo>
                  <a:pt x="1660804" y="1773796"/>
                </a:lnTo>
                <a:lnTo>
                  <a:pt x="1653171" y="1820011"/>
                </a:lnTo>
                <a:lnTo>
                  <a:pt x="1652790" y="1843468"/>
                </a:lnTo>
                <a:lnTo>
                  <a:pt x="1654708" y="1866836"/>
                </a:lnTo>
                <a:lnTo>
                  <a:pt x="1665351" y="1912454"/>
                </a:lnTo>
                <a:lnTo>
                  <a:pt x="1684680" y="1955126"/>
                </a:lnTo>
                <a:lnTo>
                  <a:pt x="1711972" y="1993201"/>
                </a:lnTo>
                <a:lnTo>
                  <a:pt x="1746161" y="2025230"/>
                </a:lnTo>
                <a:lnTo>
                  <a:pt x="1785937" y="2049970"/>
                </a:lnTo>
                <a:lnTo>
                  <a:pt x="1829790" y="2066467"/>
                </a:lnTo>
                <a:lnTo>
                  <a:pt x="1876005" y="2074100"/>
                </a:lnTo>
                <a:lnTo>
                  <a:pt x="1899450" y="2074481"/>
                </a:lnTo>
                <a:lnTo>
                  <a:pt x="1922830" y="2072563"/>
                </a:lnTo>
                <a:lnTo>
                  <a:pt x="1968449" y="2061921"/>
                </a:lnTo>
                <a:lnTo>
                  <a:pt x="2011121" y="2042591"/>
                </a:lnTo>
                <a:lnTo>
                  <a:pt x="2049195" y="2015299"/>
                </a:lnTo>
                <a:lnTo>
                  <a:pt x="2081212" y="1981111"/>
                </a:lnTo>
                <a:lnTo>
                  <a:pt x="2105952" y="1941334"/>
                </a:lnTo>
                <a:lnTo>
                  <a:pt x="2122462" y="1897494"/>
                </a:lnTo>
                <a:lnTo>
                  <a:pt x="2130475" y="1835645"/>
                </a:lnTo>
                <a:lnTo>
                  <a:pt x="2130475" y="1827822"/>
                </a:lnTo>
                <a:close/>
              </a:path>
              <a:path w="7772400" h="3365500">
                <a:moveTo>
                  <a:pt x="3522548" y="470852"/>
                </a:moveTo>
                <a:lnTo>
                  <a:pt x="3512172" y="394411"/>
                </a:lnTo>
                <a:lnTo>
                  <a:pt x="3495040" y="348322"/>
                </a:lnTo>
                <a:lnTo>
                  <a:pt x="3470275" y="305828"/>
                </a:lnTo>
                <a:lnTo>
                  <a:pt x="3438601" y="268198"/>
                </a:lnTo>
                <a:lnTo>
                  <a:pt x="3400983" y="236537"/>
                </a:lnTo>
                <a:lnTo>
                  <a:pt x="3358489" y="211772"/>
                </a:lnTo>
                <a:lnTo>
                  <a:pt x="3312388" y="194627"/>
                </a:lnTo>
                <a:lnTo>
                  <a:pt x="3264039" y="185635"/>
                </a:lnTo>
                <a:lnTo>
                  <a:pt x="3214865" y="185026"/>
                </a:lnTo>
                <a:lnTo>
                  <a:pt x="3166313" y="192836"/>
                </a:lnTo>
                <a:lnTo>
                  <a:pt x="3119805" y="208838"/>
                </a:lnTo>
                <a:lnTo>
                  <a:pt x="3076714" y="232549"/>
                </a:lnTo>
                <a:lnTo>
                  <a:pt x="3038322" y="263283"/>
                </a:lnTo>
                <a:lnTo>
                  <a:pt x="3005747" y="300126"/>
                </a:lnTo>
                <a:lnTo>
                  <a:pt x="2979940" y="341998"/>
                </a:lnTo>
                <a:lnTo>
                  <a:pt x="2961678" y="387654"/>
                </a:lnTo>
                <a:lnTo>
                  <a:pt x="2951492" y="435775"/>
                </a:lnTo>
                <a:lnTo>
                  <a:pt x="2949689" y="484924"/>
                </a:lnTo>
                <a:lnTo>
                  <a:pt x="2956306" y="533654"/>
                </a:lnTo>
                <a:lnTo>
                  <a:pt x="2971152" y="580529"/>
                </a:lnTo>
                <a:lnTo>
                  <a:pt x="2993809" y="624192"/>
                </a:lnTo>
                <a:lnTo>
                  <a:pt x="3023590" y="663333"/>
                </a:lnTo>
                <a:lnTo>
                  <a:pt x="3059620" y="696798"/>
                </a:lnTo>
                <a:lnTo>
                  <a:pt x="3100844" y="723620"/>
                </a:lnTo>
                <a:lnTo>
                  <a:pt x="3146044" y="743000"/>
                </a:lnTo>
                <a:lnTo>
                  <a:pt x="3193897" y="754354"/>
                </a:lnTo>
                <a:lnTo>
                  <a:pt x="3242983" y="757377"/>
                </a:lnTo>
                <a:lnTo>
                  <a:pt x="3291865" y="751954"/>
                </a:lnTo>
                <a:lnTo>
                  <a:pt x="3339096" y="738263"/>
                </a:lnTo>
                <a:lnTo>
                  <a:pt x="3383292" y="716686"/>
                </a:lnTo>
                <a:lnTo>
                  <a:pt x="3423145" y="687870"/>
                </a:lnTo>
                <a:lnTo>
                  <a:pt x="3457498" y="652678"/>
                </a:lnTo>
                <a:lnTo>
                  <a:pt x="3485311" y="612127"/>
                </a:lnTo>
                <a:lnTo>
                  <a:pt x="3505797" y="567410"/>
                </a:lnTo>
                <a:lnTo>
                  <a:pt x="3518331" y="519849"/>
                </a:lnTo>
                <a:lnTo>
                  <a:pt x="3522548" y="470852"/>
                </a:lnTo>
                <a:close/>
              </a:path>
              <a:path w="7772400" h="3365500">
                <a:moveTo>
                  <a:pt x="4025811" y="1972970"/>
                </a:moveTo>
                <a:lnTo>
                  <a:pt x="4025176" y="1919986"/>
                </a:lnTo>
                <a:lnTo>
                  <a:pt x="3859085" y="1282903"/>
                </a:lnTo>
                <a:lnTo>
                  <a:pt x="3815981" y="1119124"/>
                </a:lnTo>
                <a:lnTo>
                  <a:pt x="3800195" y="1083945"/>
                </a:lnTo>
                <a:lnTo>
                  <a:pt x="3751148" y="1006538"/>
                </a:lnTo>
                <a:lnTo>
                  <a:pt x="3666286" y="929132"/>
                </a:lnTo>
                <a:lnTo>
                  <a:pt x="3543020" y="893940"/>
                </a:lnTo>
                <a:lnTo>
                  <a:pt x="2928874" y="893940"/>
                </a:lnTo>
                <a:lnTo>
                  <a:pt x="2805607" y="929132"/>
                </a:lnTo>
                <a:lnTo>
                  <a:pt x="2720746" y="1006538"/>
                </a:lnTo>
                <a:lnTo>
                  <a:pt x="2671699" y="1083945"/>
                </a:lnTo>
                <a:lnTo>
                  <a:pt x="2655913" y="1119124"/>
                </a:lnTo>
                <a:lnTo>
                  <a:pt x="2417076" y="1897062"/>
                </a:lnTo>
                <a:lnTo>
                  <a:pt x="2410256" y="1944827"/>
                </a:lnTo>
                <a:lnTo>
                  <a:pt x="2397671" y="1930857"/>
                </a:lnTo>
                <a:lnTo>
                  <a:pt x="2381085" y="1919986"/>
                </a:lnTo>
                <a:lnTo>
                  <a:pt x="2380958" y="1919986"/>
                </a:lnTo>
                <a:lnTo>
                  <a:pt x="2362276" y="1913153"/>
                </a:lnTo>
                <a:lnTo>
                  <a:pt x="2342007" y="1910702"/>
                </a:lnTo>
                <a:lnTo>
                  <a:pt x="2318816" y="1913153"/>
                </a:lnTo>
                <a:lnTo>
                  <a:pt x="2318105" y="1913153"/>
                </a:lnTo>
                <a:lnTo>
                  <a:pt x="2279637" y="1933740"/>
                </a:lnTo>
                <a:lnTo>
                  <a:pt x="2255799" y="1969338"/>
                </a:lnTo>
                <a:lnTo>
                  <a:pt x="2232329" y="2009025"/>
                </a:lnTo>
                <a:lnTo>
                  <a:pt x="2201265" y="2060829"/>
                </a:lnTo>
                <a:lnTo>
                  <a:pt x="2167369" y="2114918"/>
                </a:lnTo>
                <a:lnTo>
                  <a:pt x="2135365" y="2161425"/>
                </a:lnTo>
                <a:lnTo>
                  <a:pt x="2110003" y="2190483"/>
                </a:lnTo>
                <a:lnTo>
                  <a:pt x="2057107" y="2222906"/>
                </a:lnTo>
                <a:lnTo>
                  <a:pt x="2040902" y="2225027"/>
                </a:lnTo>
                <a:lnTo>
                  <a:pt x="2034933" y="2224608"/>
                </a:lnTo>
                <a:lnTo>
                  <a:pt x="1748332" y="2224608"/>
                </a:lnTo>
                <a:lnTo>
                  <a:pt x="1702269" y="2213089"/>
                </a:lnTo>
                <a:lnTo>
                  <a:pt x="1650263" y="2160943"/>
                </a:lnTo>
                <a:lnTo>
                  <a:pt x="1618932" y="2113407"/>
                </a:lnTo>
                <a:lnTo>
                  <a:pt x="1584553" y="2058276"/>
                </a:lnTo>
                <a:lnTo>
                  <a:pt x="1556804" y="2013064"/>
                </a:lnTo>
                <a:lnTo>
                  <a:pt x="1552460" y="2005990"/>
                </a:lnTo>
                <a:lnTo>
                  <a:pt x="1527937" y="1966976"/>
                </a:lnTo>
                <a:lnTo>
                  <a:pt x="1516316" y="1951647"/>
                </a:lnTo>
                <a:lnTo>
                  <a:pt x="1503629" y="1933740"/>
                </a:lnTo>
                <a:lnTo>
                  <a:pt x="1486458" y="1920938"/>
                </a:lnTo>
                <a:lnTo>
                  <a:pt x="1465160" y="1913153"/>
                </a:lnTo>
                <a:lnTo>
                  <a:pt x="1464449" y="1913153"/>
                </a:lnTo>
                <a:lnTo>
                  <a:pt x="1441246" y="1910702"/>
                </a:lnTo>
                <a:lnTo>
                  <a:pt x="1421841" y="1913153"/>
                </a:lnTo>
                <a:lnTo>
                  <a:pt x="1421257" y="1913153"/>
                </a:lnTo>
                <a:lnTo>
                  <a:pt x="1402016" y="1920938"/>
                </a:lnTo>
                <a:lnTo>
                  <a:pt x="1385595" y="1933740"/>
                </a:lnTo>
                <a:lnTo>
                  <a:pt x="1373009" y="1951647"/>
                </a:lnTo>
                <a:lnTo>
                  <a:pt x="1373009" y="1180541"/>
                </a:lnTo>
                <a:lnTo>
                  <a:pt x="1373009" y="1132776"/>
                </a:lnTo>
                <a:lnTo>
                  <a:pt x="1370164" y="1084732"/>
                </a:lnTo>
                <a:lnTo>
                  <a:pt x="1361833" y="1038453"/>
                </a:lnTo>
                <a:lnTo>
                  <a:pt x="1348359" y="994206"/>
                </a:lnTo>
                <a:lnTo>
                  <a:pt x="1330071" y="952322"/>
                </a:lnTo>
                <a:lnTo>
                  <a:pt x="1307325" y="913079"/>
                </a:lnTo>
                <a:lnTo>
                  <a:pt x="1280426" y="876769"/>
                </a:lnTo>
                <a:lnTo>
                  <a:pt x="1249730" y="843711"/>
                </a:lnTo>
                <a:lnTo>
                  <a:pt x="1215580" y="814197"/>
                </a:lnTo>
                <a:lnTo>
                  <a:pt x="1178280" y="788517"/>
                </a:lnTo>
                <a:lnTo>
                  <a:pt x="1138199" y="766978"/>
                </a:lnTo>
                <a:lnTo>
                  <a:pt x="1095654" y="749871"/>
                </a:lnTo>
                <a:lnTo>
                  <a:pt x="1050975" y="737501"/>
                </a:lnTo>
                <a:lnTo>
                  <a:pt x="1004519" y="730161"/>
                </a:lnTo>
                <a:lnTo>
                  <a:pt x="294830" y="730161"/>
                </a:lnTo>
                <a:lnTo>
                  <a:pt x="248373" y="737501"/>
                </a:lnTo>
                <a:lnTo>
                  <a:pt x="203695" y="749871"/>
                </a:lnTo>
                <a:lnTo>
                  <a:pt x="161150" y="766978"/>
                </a:lnTo>
                <a:lnTo>
                  <a:pt x="121069" y="788517"/>
                </a:lnTo>
                <a:lnTo>
                  <a:pt x="83781" y="814197"/>
                </a:lnTo>
                <a:lnTo>
                  <a:pt x="49618" y="843711"/>
                </a:lnTo>
                <a:lnTo>
                  <a:pt x="18923" y="876769"/>
                </a:lnTo>
                <a:lnTo>
                  <a:pt x="0" y="902322"/>
                </a:lnTo>
                <a:lnTo>
                  <a:pt x="0" y="2438425"/>
                </a:lnTo>
                <a:lnTo>
                  <a:pt x="62814" y="2108606"/>
                </a:lnTo>
                <a:lnTo>
                  <a:pt x="62814" y="2094953"/>
                </a:lnTo>
                <a:lnTo>
                  <a:pt x="99707" y="2078748"/>
                </a:lnTo>
                <a:lnTo>
                  <a:pt x="127647" y="2052307"/>
                </a:lnTo>
                <a:lnTo>
                  <a:pt x="145351" y="2018182"/>
                </a:lnTo>
                <a:lnTo>
                  <a:pt x="151523" y="1978939"/>
                </a:lnTo>
                <a:lnTo>
                  <a:pt x="151523" y="1255610"/>
                </a:lnTo>
                <a:lnTo>
                  <a:pt x="153339" y="1234503"/>
                </a:lnTo>
                <a:lnTo>
                  <a:pt x="160909" y="1214666"/>
                </a:lnTo>
                <a:lnTo>
                  <a:pt x="177444" y="1199946"/>
                </a:lnTo>
                <a:lnTo>
                  <a:pt x="206121" y="1194193"/>
                </a:lnTo>
                <a:lnTo>
                  <a:pt x="226910" y="1199946"/>
                </a:lnTo>
                <a:lnTo>
                  <a:pt x="239382" y="1214666"/>
                </a:lnTo>
                <a:lnTo>
                  <a:pt x="245465" y="1234503"/>
                </a:lnTo>
                <a:lnTo>
                  <a:pt x="247065" y="1255610"/>
                </a:lnTo>
                <a:lnTo>
                  <a:pt x="247065" y="3365220"/>
                </a:lnTo>
                <a:lnTo>
                  <a:pt x="588264" y="3365220"/>
                </a:lnTo>
                <a:lnTo>
                  <a:pt x="588264" y="2163191"/>
                </a:lnTo>
                <a:lnTo>
                  <a:pt x="589965" y="2149970"/>
                </a:lnTo>
                <a:lnTo>
                  <a:pt x="596785" y="2134184"/>
                </a:lnTo>
                <a:lnTo>
                  <a:pt x="611289" y="2120963"/>
                </a:lnTo>
                <a:lnTo>
                  <a:pt x="636028" y="2115426"/>
                </a:lnTo>
                <a:lnTo>
                  <a:pt x="660768" y="2120963"/>
                </a:lnTo>
                <a:lnTo>
                  <a:pt x="675271" y="2134184"/>
                </a:lnTo>
                <a:lnTo>
                  <a:pt x="682091" y="2149970"/>
                </a:lnTo>
                <a:lnTo>
                  <a:pt x="683793" y="2163191"/>
                </a:lnTo>
                <a:lnTo>
                  <a:pt x="683793" y="3365220"/>
                </a:lnTo>
                <a:lnTo>
                  <a:pt x="1024991" y="3365220"/>
                </a:lnTo>
                <a:lnTo>
                  <a:pt x="1024991" y="2115426"/>
                </a:lnTo>
                <a:lnTo>
                  <a:pt x="1024991" y="1241958"/>
                </a:lnTo>
                <a:lnTo>
                  <a:pt x="1026591" y="1223733"/>
                </a:lnTo>
                <a:lnTo>
                  <a:pt x="1032675" y="1203579"/>
                </a:lnTo>
                <a:lnTo>
                  <a:pt x="1039850" y="1194193"/>
                </a:lnTo>
                <a:lnTo>
                  <a:pt x="1045146" y="1187259"/>
                </a:lnTo>
                <a:lnTo>
                  <a:pt x="1065936" y="1180541"/>
                </a:lnTo>
                <a:lnTo>
                  <a:pt x="1094613" y="1186307"/>
                </a:lnTo>
                <a:lnTo>
                  <a:pt x="1111148" y="1201013"/>
                </a:lnTo>
                <a:lnTo>
                  <a:pt x="1118717" y="1220851"/>
                </a:lnTo>
                <a:lnTo>
                  <a:pt x="1120533" y="1241958"/>
                </a:lnTo>
                <a:lnTo>
                  <a:pt x="1120533" y="1965299"/>
                </a:lnTo>
                <a:lnTo>
                  <a:pt x="1130020" y="2009330"/>
                </a:lnTo>
                <a:lnTo>
                  <a:pt x="1155496" y="2046338"/>
                </a:lnTo>
                <a:lnTo>
                  <a:pt x="1192504" y="2071814"/>
                </a:lnTo>
                <a:lnTo>
                  <a:pt x="1236535" y="2081301"/>
                </a:lnTo>
                <a:lnTo>
                  <a:pt x="1270863" y="2076399"/>
                </a:lnTo>
                <a:lnTo>
                  <a:pt x="1301356" y="2062543"/>
                </a:lnTo>
                <a:lnTo>
                  <a:pt x="1326743" y="2041004"/>
                </a:lnTo>
                <a:lnTo>
                  <a:pt x="1345717" y="2013064"/>
                </a:lnTo>
                <a:lnTo>
                  <a:pt x="1345717" y="2019884"/>
                </a:lnTo>
                <a:lnTo>
                  <a:pt x="1591373" y="2463444"/>
                </a:lnTo>
                <a:lnTo>
                  <a:pt x="1605026" y="2518041"/>
                </a:lnTo>
                <a:lnTo>
                  <a:pt x="1605026" y="2606751"/>
                </a:lnTo>
                <a:lnTo>
                  <a:pt x="1475371" y="3077603"/>
                </a:lnTo>
                <a:lnTo>
                  <a:pt x="1605026" y="3077603"/>
                </a:lnTo>
                <a:lnTo>
                  <a:pt x="1605026" y="3365220"/>
                </a:lnTo>
                <a:lnTo>
                  <a:pt x="1837042" y="3365220"/>
                </a:lnTo>
                <a:lnTo>
                  <a:pt x="1837042" y="3077603"/>
                </a:lnTo>
                <a:lnTo>
                  <a:pt x="1905279" y="3077603"/>
                </a:lnTo>
                <a:lnTo>
                  <a:pt x="1905279" y="3365220"/>
                </a:lnTo>
                <a:lnTo>
                  <a:pt x="2137295" y="3365220"/>
                </a:lnTo>
                <a:lnTo>
                  <a:pt x="2137295" y="3077603"/>
                </a:lnTo>
                <a:lnTo>
                  <a:pt x="2266950" y="3077603"/>
                </a:lnTo>
                <a:lnTo>
                  <a:pt x="2137295" y="2606751"/>
                </a:lnTo>
                <a:lnTo>
                  <a:pt x="2137295" y="2524861"/>
                </a:lnTo>
                <a:lnTo>
                  <a:pt x="2144115" y="2487333"/>
                </a:lnTo>
                <a:lnTo>
                  <a:pt x="2288108" y="2225027"/>
                </a:lnTo>
                <a:lnTo>
                  <a:pt x="2376132" y="2067661"/>
                </a:lnTo>
                <a:lnTo>
                  <a:pt x="2378367" y="2062962"/>
                </a:lnTo>
                <a:lnTo>
                  <a:pt x="2383802" y="2050592"/>
                </a:lnTo>
                <a:lnTo>
                  <a:pt x="2390521" y="2033104"/>
                </a:lnTo>
                <a:lnTo>
                  <a:pt x="2396604" y="2013064"/>
                </a:lnTo>
                <a:lnTo>
                  <a:pt x="2408224" y="2032254"/>
                </a:lnTo>
                <a:lnTo>
                  <a:pt x="2423045" y="2048891"/>
                </a:lnTo>
                <a:lnTo>
                  <a:pt x="2441702" y="2062962"/>
                </a:lnTo>
                <a:lnTo>
                  <a:pt x="2464854" y="2074481"/>
                </a:lnTo>
                <a:lnTo>
                  <a:pt x="2541181" y="2072881"/>
                </a:lnTo>
                <a:lnTo>
                  <a:pt x="2589377" y="2036102"/>
                </a:lnTo>
                <a:lnTo>
                  <a:pt x="2602801" y="2013064"/>
                </a:lnTo>
                <a:lnTo>
                  <a:pt x="2614549" y="1992909"/>
                </a:lnTo>
                <a:lnTo>
                  <a:pt x="2621788" y="1972119"/>
                </a:lnTo>
                <a:lnTo>
                  <a:pt x="2629839" y="1944827"/>
                </a:lnTo>
                <a:lnTo>
                  <a:pt x="2812859" y="1323848"/>
                </a:lnTo>
                <a:lnTo>
                  <a:pt x="2815526" y="1316494"/>
                </a:lnTo>
                <a:lnTo>
                  <a:pt x="2823946" y="1300822"/>
                </a:lnTo>
                <a:lnTo>
                  <a:pt x="2838767" y="1286421"/>
                </a:lnTo>
                <a:lnTo>
                  <a:pt x="2860637" y="1282903"/>
                </a:lnTo>
                <a:lnTo>
                  <a:pt x="2881096" y="1298257"/>
                </a:lnTo>
                <a:lnTo>
                  <a:pt x="2886214" y="1318729"/>
                </a:lnTo>
                <a:lnTo>
                  <a:pt x="2883662" y="1336636"/>
                </a:lnTo>
                <a:lnTo>
                  <a:pt x="2881096" y="1344320"/>
                </a:lnTo>
                <a:lnTo>
                  <a:pt x="2546731" y="2565806"/>
                </a:lnTo>
                <a:lnTo>
                  <a:pt x="2860637" y="2565806"/>
                </a:lnTo>
                <a:lnTo>
                  <a:pt x="2860637" y="3365220"/>
                </a:lnTo>
                <a:lnTo>
                  <a:pt x="3160877" y="3365220"/>
                </a:lnTo>
                <a:lnTo>
                  <a:pt x="3160877" y="2565806"/>
                </a:lnTo>
                <a:lnTo>
                  <a:pt x="3242767" y="2565806"/>
                </a:lnTo>
                <a:lnTo>
                  <a:pt x="3242767" y="3365220"/>
                </a:lnTo>
                <a:lnTo>
                  <a:pt x="3543020" y="3365220"/>
                </a:lnTo>
                <a:lnTo>
                  <a:pt x="3543020" y="2565806"/>
                </a:lnTo>
                <a:lnTo>
                  <a:pt x="3856926" y="2565806"/>
                </a:lnTo>
                <a:lnTo>
                  <a:pt x="3522548" y="1344320"/>
                </a:lnTo>
                <a:lnTo>
                  <a:pt x="3520948" y="1335684"/>
                </a:lnTo>
                <a:lnTo>
                  <a:pt x="3519995" y="1316177"/>
                </a:lnTo>
                <a:lnTo>
                  <a:pt x="3525431" y="1295374"/>
                </a:lnTo>
                <a:lnTo>
                  <a:pt x="3543020" y="1282903"/>
                </a:lnTo>
                <a:lnTo>
                  <a:pt x="3567760" y="1283538"/>
                </a:lnTo>
                <a:lnTo>
                  <a:pt x="3582263" y="1298257"/>
                </a:lnTo>
                <a:lnTo>
                  <a:pt x="3589083" y="1315529"/>
                </a:lnTo>
                <a:lnTo>
                  <a:pt x="3590785" y="1323848"/>
                </a:lnTo>
                <a:lnTo>
                  <a:pt x="3781856" y="1972119"/>
                </a:lnTo>
                <a:lnTo>
                  <a:pt x="3789108" y="1992909"/>
                </a:lnTo>
                <a:lnTo>
                  <a:pt x="3814280" y="2036102"/>
                </a:lnTo>
                <a:lnTo>
                  <a:pt x="3862463" y="2072881"/>
                </a:lnTo>
                <a:lnTo>
                  <a:pt x="3938816" y="2074481"/>
                </a:lnTo>
                <a:lnTo>
                  <a:pt x="4002278" y="2033104"/>
                </a:lnTo>
                <a:lnTo>
                  <a:pt x="4003471" y="2032254"/>
                </a:lnTo>
                <a:lnTo>
                  <a:pt x="4025811" y="1972970"/>
                </a:lnTo>
                <a:close/>
              </a:path>
              <a:path w="7772400" h="3365500">
                <a:moveTo>
                  <a:pt x="5249011" y="470852"/>
                </a:moveTo>
                <a:lnTo>
                  <a:pt x="5245214" y="424688"/>
                </a:lnTo>
                <a:lnTo>
                  <a:pt x="5234267" y="380784"/>
                </a:lnTo>
                <a:lnTo>
                  <a:pt x="5216766" y="339737"/>
                </a:lnTo>
                <a:lnTo>
                  <a:pt x="5193322" y="302171"/>
                </a:lnTo>
                <a:lnTo>
                  <a:pt x="5164556" y="268693"/>
                </a:lnTo>
                <a:lnTo>
                  <a:pt x="5131092" y="239928"/>
                </a:lnTo>
                <a:lnTo>
                  <a:pt x="5093525" y="216496"/>
                </a:lnTo>
                <a:lnTo>
                  <a:pt x="5052479" y="198996"/>
                </a:lnTo>
                <a:lnTo>
                  <a:pt x="5008562" y="188036"/>
                </a:lnTo>
                <a:lnTo>
                  <a:pt x="4962398" y="184251"/>
                </a:lnTo>
                <a:lnTo>
                  <a:pt x="4916233" y="188036"/>
                </a:lnTo>
                <a:lnTo>
                  <a:pt x="4872329" y="198996"/>
                </a:lnTo>
                <a:lnTo>
                  <a:pt x="4831283" y="216496"/>
                </a:lnTo>
                <a:lnTo>
                  <a:pt x="4793716" y="239928"/>
                </a:lnTo>
                <a:lnTo>
                  <a:pt x="4760239" y="268693"/>
                </a:lnTo>
                <a:lnTo>
                  <a:pt x="4731474" y="302171"/>
                </a:lnTo>
                <a:lnTo>
                  <a:pt x="4708042" y="339737"/>
                </a:lnTo>
                <a:lnTo>
                  <a:pt x="4690542" y="380784"/>
                </a:lnTo>
                <a:lnTo>
                  <a:pt x="4679581" y="424688"/>
                </a:lnTo>
                <a:lnTo>
                  <a:pt x="4675797" y="470852"/>
                </a:lnTo>
                <a:lnTo>
                  <a:pt x="4679581" y="517017"/>
                </a:lnTo>
                <a:lnTo>
                  <a:pt x="4690542" y="560933"/>
                </a:lnTo>
                <a:lnTo>
                  <a:pt x="4708042" y="601980"/>
                </a:lnTo>
                <a:lnTo>
                  <a:pt x="4731474" y="639546"/>
                </a:lnTo>
                <a:lnTo>
                  <a:pt x="4760239" y="673011"/>
                </a:lnTo>
                <a:lnTo>
                  <a:pt x="4793716" y="701776"/>
                </a:lnTo>
                <a:lnTo>
                  <a:pt x="4831283" y="725220"/>
                </a:lnTo>
                <a:lnTo>
                  <a:pt x="4872329" y="742721"/>
                </a:lnTo>
                <a:lnTo>
                  <a:pt x="4916233" y="753668"/>
                </a:lnTo>
                <a:lnTo>
                  <a:pt x="4962398" y="757466"/>
                </a:lnTo>
                <a:lnTo>
                  <a:pt x="5008562" y="753668"/>
                </a:lnTo>
                <a:lnTo>
                  <a:pt x="5052479" y="742721"/>
                </a:lnTo>
                <a:lnTo>
                  <a:pt x="5093525" y="725220"/>
                </a:lnTo>
                <a:lnTo>
                  <a:pt x="5131092" y="701776"/>
                </a:lnTo>
                <a:lnTo>
                  <a:pt x="5164556" y="673011"/>
                </a:lnTo>
                <a:lnTo>
                  <a:pt x="5193322" y="639546"/>
                </a:lnTo>
                <a:lnTo>
                  <a:pt x="5216766" y="601980"/>
                </a:lnTo>
                <a:lnTo>
                  <a:pt x="5234267" y="560933"/>
                </a:lnTo>
                <a:lnTo>
                  <a:pt x="5245214" y="517017"/>
                </a:lnTo>
                <a:lnTo>
                  <a:pt x="5249011" y="470852"/>
                </a:lnTo>
                <a:close/>
              </a:path>
              <a:path w="7772400" h="3365500">
                <a:moveTo>
                  <a:pt x="5786386" y="1972119"/>
                </a:moveTo>
                <a:lnTo>
                  <a:pt x="5785751" y="1919986"/>
                </a:lnTo>
                <a:lnTo>
                  <a:pt x="5781268" y="1897062"/>
                </a:lnTo>
                <a:lnTo>
                  <a:pt x="5592711" y="1282903"/>
                </a:lnTo>
                <a:lnTo>
                  <a:pt x="5542432" y="1119124"/>
                </a:lnTo>
                <a:lnTo>
                  <a:pt x="5525694" y="1083945"/>
                </a:lnTo>
                <a:lnTo>
                  <a:pt x="5475046" y="1006538"/>
                </a:lnTo>
                <a:lnTo>
                  <a:pt x="5389854" y="929132"/>
                </a:lnTo>
                <a:lnTo>
                  <a:pt x="5269484" y="893940"/>
                </a:lnTo>
                <a:lnTo>
                  <a:pt x="4655324" y="893940"/>
                </a:lnTo>
                <a:lnTo>
                  <a:pt x="4532071" y="929132"/>
                </a:lnTo>
                <a:lnTo>
                  <a:pt x="4447197" y="1006538"/>
                </a:lnTo>
                <a:lnTo>
                  <a:pt x="4398149" y="1083945"/>
                </a:lnTo>
                <a:lnTo>
                  <a:pt x="4382363" y="1119124"/>
                </a:lnTo>
                <a:lnTo>
                  <a:pt x="4143527" y="1897062"/>
                </a:lnTo>
                <a:lnTo>
                  <a:pt x="4138409" y="1972970"/>
                </a:lnTo>
                <a:lnTo>
                  <a:pt x="4160799" y="2032368"/>
                </a:lnTo>
                <a:lnTo>
                  <a:pt x="4225417" y="2074481"/>
                </a:lnTo>
                <a:lnTo>
                  <a:pt x="4301756" y="2072881"/>
                </a:lnTo>
                <a:lnTo>
                  <a:pt x="4349953" y="2036102"/>
                </a:lnTo>
                <a:lnTo>
                  <a:pt x="4375112" y="1992909"/>
                </a:lnTo>
                <a:lnTo>
                  <a:pt x="4382363" y="1972119"/>
                </a:lnTo>
                <a:lnTo>
                  <a:pt x="4573435" y="1323848"/>
                </a:lnTo>
                <a:lnTo>
                  <a:pt x="4576102" y="1316494"/>
                </a:lnTo>
                <a:lnTo>
                  <a:pt x="4584522" y="1300822"/>
                </a:lnTo>
                <a:lnTo>
                  <a:pt x="4599343" y="1286421"/>
                </a:lnTo>
                <a:lnTo>
                  <a:pt x="4621200" y="1282903"/>
                </a:lnTo>
                <a:lnTo>
                  <a:pt x="4641672" y="1298257"/>
                </a:lnTo>
                <a:lnTo>
                  <a:pt x="4646790" y="1318729"/>
                </a:lnTo>
                <a:lnTo>
                  <a:pt x="4644237" y="1336636"/>
                </a:lnTo>
                <a:lnTo>
                  <a:pt x="4641672" y="1344320"/>
                </a:lnTo>
                <a:lnTo>
                  <a:pt x="4307306" y="2565806"/>
                </a:lnTo>
                <a:lnTo>
                  <a:pt x="4621200" y="2565806"/>
                </a:lnTo>
                <a:lnTo>
                  <a:pt x="4621200" y="3365220"/>
                </a:lnTo>
                <a:lnTo>
                  <a:pt x="4921453" y="3365220"/>
                </a:lnTo>
                <a:lnTo>
                  <a:pt x="4921453" y="2565806"/>
                </a:lnTo>
                <a:lnTo>
                  <a:pt x="5003343" y="2565806"/>
                </a:lnTo>
                <a:lnTo>
                  <a:pt x="5003343" y="3365220"/>
                </a:lnTo>
                <a:lnTo>
                  <a:pt x="5303596" y="3365220"/>
                </a:lnTo>
                <a:lnTo>
                  <a:pt x="5303596" y="2565806"/>
                </a:lnTo>
                <a:lnTo>
                  <a:pt x="5617502" y="2565806"/>
                </a:lnTo>
                <a:lnTo>
                  <a:pt x="5283124" y="1344320"/>
                </a:lnTo>
                <a:lnTo>
                  <a:pt x="5281523" y="1336636"/>
                </a:lnTo>
                <a:lnTo>
                  <a:pt x="5280571" y="1318729"/>
                </a:lnTo>
                <a:lnTo>
                  <a:pt x="5286006" y="1298257"/>
                </a:lnTo>
                <a:lnTo>
                  <a:pt x="5303596" y="1282903"/>
                </a:lnTo>
                <a:lnTo>
                  <a:pt x="5328336" y="1283538"/>
                </a:lnTo>
                <a:lnTo>
                  <a:pt x="5342839" y="1298257"/>
                </a:lnTo>
                <a:lnTo>
                  <a:pt x="5349659" y="1315529"/>
                </a:lnTo>
                <a:lnTo>
                  <a:pt x="5351361" y="1323848"/>
                </a:lnTo>
                <a:lnTo>
                  <a:pt x="5542432" y="1972119"/>
                </a:lnTo>
                <a:lnTo>
                  <a:pt x="5549684" y="1992909"/>
                </a:lnTo>
                <a:lnTo>
                  <a:pt x="5574855" y="2036102"/>
                </a:lnTo>
                <a:lnTo>
                  <a:pt x="5623039" y="2072881"/>
                </a:lnTo>
                <a:lnTo>
                  <a:pt x="5699391" y="2074481"/>
                </a:lnTo>
                <a:lnTo>
                  <a:pt x="5763996" y="2032368"/>
                </a:lnTo>
                <a:lnTo>
                  <a:pt x="5786386" y="1972970"/>
                </a:lnTo>
                <a:lnTo>
                  <a:pt x="5786386" y="1972119"/>
                </a:lnTo>
                <a:close/>
              </a:path>
              <a:path w="7772400" h="3365500">
                <a:moveTo>
                  <a:pt x="6456845" y="1827822"/>
                </a:moveTo>
                <a:lnTo>
                  <a:pt x="6450724" y="1781378"/>
                </a:lnTo>
                <a:lnTo>
                  <a:pt x="6435674" y="1737017"/>
                </a:lnTo>
                <a:lnTo>
                  <a:pt x="6412243" y="1696453"/>
                </a:lnTo>
                <a:lnTo>
                  <a:pt x="6381356" y="1661223"/>
                </a:lnTo>
                <a:lnTo>
                  <a:pt x="6344196" y="1632712"/>
                </a:lnTo>
                <a:lnTo>
                  <a:pt x="6302172" y="1611998"/>
                </a:lnTo>
                <a:lnTo>
                  <a:pt x="6256934" y="1599869"/>
                </a:lnTo>
                <a:lnTo>
                  <a:pt x="6210185" y="1596809"/>
                </a:lnTo>
                <a:lnTo>
                  <a:pt x="6186805" y="1598726"/>
                </a:lnTo>
                <a:lnTo>
                  <a:pt x="6141186" y="1609356"/>
                </a:lnTo>
                <a:lnTo>
                  <a:pt x="6098514" y="1628698"/>
                </a:lnTo>
                <a:lnTo>
                  <a:pt x="6060440" y="1655978"/>
                </a:lnTo>
                <a:lnTo>
                  <a:pt x="6028423" y="1690166"/>
                </a:lnTo>
                <a:lnTo>
                  <a:pt x="6003683" y="1729955"/>
                </a:lnTo>
                <a:lnTo>
                  <a:pt x="5987186" y="1773796"/>
                </a:lnTo>
                <a:lnTo>
                  <a:pt x="5979553" y="1820011"/>
                </a:lnTo>
                <a:lnTo>
                  <a:pt x="5979172" y="1843468"/>
                </a:lnTo>
                <a:lnTo>
                  <a:pt x="5981090" y="1866836"/>
                </a:lnTo>
                <a:lnTo>
                  <a:pt x="5991720" y="1912454"/>
                </a:lnTo>
                <a:lnTo>
                  <a:pt x="6011062" y="1955126"/>
                </a:lnTo>
                <a:lnTo>
                  <a:pt x="6038342" y="1993201"/>
                </a:lnTo>
                <a:lnTo>
                  <a:pt x="6072530" y="2025230"/>
                </a:lnTo>
                <a:lnTo>
                  <a:pt x="6112319" y="2049970"/>
                </a:lnTo>
                <a:lnTo>
                  <a:pt x="6156160" y="2066467"/>
                </a:lnTo>
                <a:lnTo>
                  <a:pt x="6202375" y="2074100"/>
                </a:lnTo>
                <a:lnTo>
                  <a:pt x="6225832" y="2074481"/>
                </a:lnTo>
                <a:lnTo>
                  <a:pt x="6249200" y="2072563"/>
                </a:lnTo>
                <a:lnTo>
                  <a:pt x="6294818" y="2061921"/>
                </a:lnTo>
                <a:lnTo>
                  <a:pt x="6337490" y="2042591"/>
                </a:lnTo>
                <a:lnTo>
                  <a:pt x="6375565" y="2015299"/>
                </a:lnTo>
                <a:lnTo>
                  <a:pt x="6407594" y="1981111"/>
                </a:lnTo>
                <a:lnTo>
                  <a:pt x="6432334" y="1941334"/>
                </a:lnTo>
                <a:lnTo>
                  <a:pt x="6448831" y="1897494"/>
                </a:lnTo>
                <a:lnTo>
                  <a:pt x="6456845" y="1835645"/>
                </a:lnTo>
                <a:lnTo>
                  <a:pt x="6456845" y="1827822"/>
                </a:lnTo>
                <a:close/>
              </a:path>
              <a:path w="7772400" h="3365500">
                <a:moveTo>
                  <a:pt x="6796329" y="2801226"/>
                </a:moveTo>
                <a:lnTo>
                  <a:pt x="6792925" y="2778417"/>
                </a:lnTo>
                <a:lnTo>
                  <a:pt x="6784391" y="2756878"/>
                </a:lnTo>
                <a:lnTo>
                  <a:pt x="6779222" y="2742133"/>
                </a:lnTo>
                <a:lnTo>
                  <a:pt x="6765226" y="2706154"/>
                </a:lnTo>
                <a:lnTo>
                  <a:pt x="6744716" y="2654516"/>
                </a:lnTo>
                <a:lnTo>
                  <a:pt x="6670776" y="2470264"/>
                </a:lnTo>
                <a:lnTo>
                  <a:pt x="6643573" y="2402446"/>
                </a:lnTo>
                <a:lnTo>
                  <a:pt x="6625031" y="2355862"/>
                </a:lnTo>
                <a:lnTo>
                  <a:pt x="6613792" y="2326970"/>
                </a:lnTo>
                <a:lnTo>
                  <a:pt x="6588011" y="2268855"/>
                </a:lnTo>
                <a:lnTo>
                  <a:pt x="6557924" y="2227211"/>
                </a:lnTo>
                <a:lnTo>
                  <a:pt x="6524269" y="2199297"/>
                </a:lnTo>
                <a:lnTo>
                  <a:pt x="6487744" y="2182368"/>
                </a:lnTo>
                <a:lnTo>
                  <a:pt x="6449060" y="2173681"/>
                </a:lnTo>
                <a:lnTo>
                  <a:pt x="6408953" y="2170468"/>
                </a:lnTo>
                <a:lnTo>
                  <a:pt x="6368135" y="2170011"/>
                </a:lnTo>
                <a:lnTo>
                  <a:pt x="6033757" y="2170011"/>
                </a:lnTo>
                <a:lnTo>
                  <a:pt x="5973813" y="2180590"/>
                </a:lnTo>
                <a:lnTo>
                  <a:pt x="5923712" y="2210600"/>
                </a:lnTo>
                <a:lnTo>
                  <a:pt x="5877064" y="2268664"/>
                </a:lnTo>
                <a:lnTo>
                  <a:pt x="5853023" y="2310917"/>
                </a:lnTo>
                <a:lnTo>
                  <a:pt x="5827446" y="2363406"/>
                </a:lnTo>
                <a:lnTo>
                  <a:pt x="5799544" y="2427211"/>
                </a:lnTo>
                <a:lnTo>
                  <a:pt x="5768492" y="2503424"/>
                </a:lnTo>
                <a:lnTo>
                  <a:pt x="5733504" y="2593098"/>
                </a:lnTo>
                <a:lnTo>
                  <a:pt x="5716422" y="2634208"/>
                </a:lnTo>
                <a:lnTo>
                  <a:pt x="5693435" y="2691041"/>
                </a:lnTo>
                <a:lnTo>
                  <a:pt x="5670131" y="2749829"/>
                </a:lnTo>
                <a:lnTo>
                  <a:pt x="5652059" y="2796832"/>
                </a:lnTo>
                <a:lnTo>
                  <a:pt x="5636692" y="2844088"/>
                </a:lnTo>
                <a:lnTo>
                  <a:pt x="5636260" y="2876296"/>
                </a:lnTo>
                <a:lnTo>
                  <a:pt x="5648630" y="2908490"/>
                </a:lnTo>
                <a:lnTo>
                  <a:pt x="5678919" y="2934297"/>
                </a:lnTo>
                <a:lnTo>
                  <a:pt x="5723699" y="2940481"/>
                </a:lnTo>
                <a:lnTo>
                  <a:pt x="5755678" y="2927477"/>
                </a:lnTo>
                <a:lnTo>
                  <a:pt x="5774880" y="2909341"/>
                </a:lnTo>
                <a:lnTo>
                  <a:pt x="5781268" y="2900172"/>
                </a:lnTo>
                <a:lnTo>
                  <a:pt x="5910923" y="2483916"/>
                </a:lnTo>
                <a:lnTo>
                  <a:pt x="5914123" y="2480081"/>
                </a:lnTo>
                <a:lnTo>
                  <a:pt x="5921159" y="2473680"/>
                </a:lnTo>
                <a:lnTo>
                  <a:pt x="5928207" y="2472398"/>
                </a:lnTo>
                <a:lnTo>
                  <a:pt x="5931395" y="2483916"/>
                </a:lnTo>
                <a:lnTo>
                  <a:pt x="5931395" y="3365220"/>
                </a:lnTo>
                <a:lnTo>
                  <a:pt x="6177064" y="3365220"/>
                </a:lnTo>
                <a:lnTo>
                  <a:pt x="6177064" y="3070771"/>
                </a:lnTo>
                <a:lnTo>
                  <a:pt x="6176632" y="3062249"/>
                </a:lnTo>
                <a:lnTo>
                  <a:pt x="6178766" y="3043478"/>
                </a:lnTo>
                <a:lnTo>
                  <a:pt x="6188583" y="3024708"/>
                </a:lnTo>
                <a:lnTo>
                  <a:pt x="6211176" y="3016186"/>
                </a:lnTo>
                <a:lnTo>
                  <a:pt x="6233782" y="3024708"/>
                </a:lnTo>
                <a:lnTo>
                  <a:pt x="6243599" y="3043478"/>
                </a:lnTo>
                <a:lnTo>
                  <a:pt x="6245733" y="3062249"/>
                </a:lnTo>
                <a:lnTo>
                  <a:pt x="6245301" y="3070771"/>
                </a:lnTo>
                <a:lnTo>
                  <a:pt x="6245301" y="3365220"/>
                </a:lnTo>
                <a:lnTo>
                  <a:pt x="6490970" y="3365220"/>
                </a:lnTo>
                <a:lnTo>
                  <a:pt x="6490970" y="3016186"/>
                </a:lnTo>
                <a:lnTo>
                  <a:pt x="6490970" y="2483916"/>
                </a:lnTo>
                <a:lnTo>
                  <a:pt x="6492913" y="2472398"/>
                </a:lnTo>
                <a:lnTo>
                  <a:pt x="6493091" y="2471331"/>
                </a:lnTo>
                <a:lnTo>
                  <a:pt x="6497790" y="2470264"/>
                </a:lnTo>
                <a:lnTo>
                  <a:pt x="6502476" y="2474315"/>
                </a:lnTo>
                <a:lnTo>
                  <a:pt x="6504610" y="2477097"/>
                </a:lnTo>
                <a:lnTo>
                  <a:pt x="6606972" y="2763697"/>
                </a:lnTo>
                <a:lnTo>
                  <a:pt x="6613576" y="2783954"/>
                </a:lnTo>
                <a:lnTo>
                  <a:pt x="6629146" y="2828531"/>
                </a:lnTo>
                <a:lnTo>
                  <a:pt x="6647269" y="2873095"/>
                </a:lnTo>
                <a:lnTo>
                  <a:pt x="6661556" y="2893352"/>
                </a:lnTo>
                <a:lnTo>
                  <a:pt x="6697916" y="2901238"/>
                </a:lnTo>
                <a:lnTo>
                  <a:pt x="6732359" y="2895054"/>
                </a:lnTo>
                <a:lnTo>
                  <a:pt x="6760400" y="2876080"/>
                </a:lnTo>
                <a:lnTo>
                  <a:pt x="6777571" y="2845587"/>
                </a:lnTo>
                <a:lnTo>
                  <a:pt x="6792074" y="2824048"/>
                </a:lnTo>
                <a:lnTo>
                  <a:pt x="6796329" y="2801226"/>
                </a:lnTo>
                <a:close/>
              </a:path>
              <a:path w="7772400" h="3365500">
                <a:moveTo>
                  <a:pt x="7664678" y="307086"/>
                </a:moveTo>
                <a:lnTo>
                  <a:pt x="7660691" y="257022"/>
                </a:lnTo>
                <a:lnTo>
                  <a:pt x="7649172" y="209638"/>
                </a:lnTo>
                <a:lnTo>
                  <a:pt x="7630782" y="165519"/>
                </a:lnTo>
                <a:lnTo>
                  <a:pt x="7606157" y="125298"/>
                </a:lnTo>
                <a:lnTo>
                  <a:pt x="7575969" y="89573"/>
                </a:lnTo>
                <a:lnTo>
                  <a:pt x="7540866" y="58966"/>
                </a:lnTo>
                <a:lnTo>
                  <a:pt x="7501509" y="34086"/>
                </a:lnTo>
                <a:lnTo>
                  <a:pt x="7458545" y="15557"/>
                </a:lnTo>
                <a:lnTo>
                  <a:pt x="7412634" y="4000"/>
                </a:lnTo>
                <a:lnTo>
                  <a:pt x="7364425" y="0"/>
                </a:lnTo>
                <a:lnTo>
                  <a:pt x="7318819" y="3314"/>
                </a:lnTo>
                <a:lnTo>
                  <a:pt x="7275373" y="12928"/>
                </a:lnTo>
                <a:lnTo>
                  <a:pt x="7234529" y="28384"/>
                </a:lnTo>
                <a:lnTo>
                  <a:pt x="7196772" y="49225"/>
                </a:lnTo>
                <a:lnTo>
                  <a:pt x="7162559" y="74980"/>
                </a:lnTo>
                <a:lnTo>
                  <a:pt x="7132333" y="105206"/>
                </a:lnTo>
                <a:lnTo>
                  <a:pt x="7106564" y="139433"/>
                </a:lnTo>
                <a:lnTo>
                  <a:pt x="7085724" y="177190"/>
                </a:lnTo>
                <a:lnTo>
                  <a:pt x="7070268" y="218020"/>
                </a:lnTo>
                <a:lnTo>
                  <a:pt x="7060654" y="261480"/>
                </a:lnTo>
                <a:lnTo>
                  <a:pt x="7057352" y="307086"/>
                </a:lnTo>
                <a:lnTo>
                  <a:pt x="7060654" y="352691"/>
                </a:lnTo>
                <a:lnTo>
                  <a:pt x="7070268" y="396138"/>
                </a:lnTo>
                <a:lnTo>
                  <a:pt x="7085724" y="436968"/>
                </a:lnTo>
                <a:lnTo>
                  <a:pt x="7106564" y="474726"/>
                </a:lnTo>
                <a:lnTo>
                  <a:pt x="7132333" y="508952"/>
                </a:lnTo>
                <a:lnTo>
                  <a:pt x="7162559" y="539178"/>
                </a:lnTo>
                <a:lnTo>
                  <a:pt x="7196772" y="564934"/>
                </a:lnTo>
                <a:lnTo>
                  <a:pt x="7234529" y="585787"/>
                </a:lnTo>
                <a:lnTo>
                  <a:pt x="7275373" y="601243"/>
                </a:lnTo>
                <a:lnTo>
                  <a:pt x="7318819" y="610857"/>
                </a:lnTo>
                <a:lnTo>
                  <a:pt x="7364425" y="614159"/>
                </a:lnTo>
                <a:lnTo>
                  <a:pt x="7414285" y="610171"/>
                </a:lnTo>
                <a:lnTo>
                  <a:pt x="7461161" y="598601"/>
                </a:lnTo>
                <a:lnTo>
                  <a:pt x="7504519" y="580072"/>
                </a:lnTo>
                <a:lnTo>
                  <a:pt x="7543813" y="555205"/>
                </a:lnTo>
                <a:lnTo>
                  <a:pt x="7578522" y="524598"/>
                </a:lnTo>
                <a:lnTo>
                  <a:pt x="7608125" y="488873"/>
                </a:lnTo>
                <a:lnTo>
                  <a:pt x="7632065" y="448640"/>
                </a:lnTo>
                <a:lnTo>
                  <a:pt x="7649832" y="404533"/>
                </a:lnTo>
                <a:lnTo>
                  <a:pt x="7660881" y="357136"/>
                </a:lnTo>
                <a:lnTo>
                  <a:pt x="7664678" y="307086"/>
                </a:lnTo>
                <a:close/>
              </a:path>
              <a:path w="7772400" h="3365500">
                <a:moveTo>
                  <a:pt x="7772387" y="737870"/>
                </a:moveTo>
                <a:lnTo>
                  <a:pt x="7765720" y="736168"/>
                </a:lnTo>
                <a:lnTo>
                  <a:pt x="7719276" y="730161"/>
                </a:lnTo>
                <a:lnTo>
                  <a:pt x="7009587" y="730161"/>
                </a:lnTo>
                <a:lnTo>
                  <a:pt x="6963118" y="737501"/>
                </a:lnTo>
                <a:lnTo>
                  <a:pt x="6918452" y="749871"/>
                </a:lnTo>
                <a:lnTo>
                  <a:pt x="6875907" y="766978"/>
                </a:lnTo>
                <a:lnTo>
                  <a:pt x="6835813" y="788517"/>
                </a:lnTo>
                <a:lnTo>
                  <a:pt x="6798526" y="814197"/>
                </a:lnTo>
                <a:lnTo>
                  <a:pt x="6764363" y="843711"/>
                </a:lnTo>
                <a:lnTo>
                  <a:pt x="6733667" y="876769"/>
                </a:lnTo>
                <a:lnTo>
                  <a:pt x="6706781" y="913079"/>
                </a:lnTo>
                <a:lnTo>
                  <a:pt x="6684023" y="952322"/>
                </a:lnTo>
                <a:lnTo>
                  <a:pt x="6665747" y="994206"/>
                </a:lnTo>
                <a:lnTo>
                  <a:pt x="6652273" y="1038453"/>
                </a:lnTo>
                <a:lnTo>
                  <a:pt x="6643941" y="1084732"/>
                </a:lnTo>
                <a:lnTo>
                  <a:pt x="6641084" y="1132776"/>
                </a:lnTo>
                <a:lnTo>
                  <a:pt x="6641084" y="1972119"/>
                </a:lnTo>
                <a:lnTo>
                  <a:pt x="6650583" y="2016163"/>
                </a:lnTo>
                <a:lnTo>
                  <a:pt x="6676060" y="2053158"/>
                </a:lnTo>
                <a:lnTo>
                  <a:pt x="6713055" y="2078634"/>
                </a:lnTo>
                <a:lnTo>
                  <a:pt x="6757098" y="2088134"/>
                </a:lnTo>
                <a:lnTo>
                  <a:pt x="6804012" y="2078634"/>
                </a:lnTo>
                <a:lnTo>
                  <a:pt x="6840690" y="2053158"/>
                </a:lnTo>
                <a:lnTo>
                  <a:pt x="6864578" y="2016163"/>
                </a:lnTo>
                <a:lnTo>
                  <a:pt x="6873100" y="1972119"/>
                </a:lnTo>
                <a:lnTo>
                  <a:pt x="6873100" y="1248791"/>
                </a:lnTo>
                <a:lnTo>
                  <a:pt x="6874916" y="1227670"/>
                </a:lnTo>
                <a:lnTo>
                  <a:pt x="6882485" y="1207846"/>
                </a:lnTo>
                <a:lnTo>
                  <a:pt x="6899008" y="1193126"/>
                </a:lnTo>
                <a:lnTo>
                  <a:pt x="6927685" y="1187373"/>
                </a:lnTo>
                <a:lnTo>
                  <a:pt x="6948487" y="1193126"/>
                </a:lnTo>
                <a:lnTo>
                  <a:pt x="6960959" y="1207846"/>
                </a:lnTo>
                <a:lnTo>
                  <a:pt x="6967042" y="1227670"/>
                </a:lnTo>
                <a:lnTo>
                  <a:pt x="6968642" y="1248791"/>
                </a:lnTo>
                <a:lnTo>
                  <a:pt x="6968642" y="3365220"/>
                </a:lnTo>
                <a:lnTo>
                  <a:pt x="7309828" y="3365220"/>
                </a:lnTo>
                <a:lnTo>
                  <a:pt x="7309828" y="2163191"/>
                </a:lnTo>
                <a:lnTo>
                  <a:pt x="7311542" y="2149970"/>
                </a:lnTo>
                <a:lnTo>
                  <a:pt x="7318362" y="2134184"/>
                </a:lnTo>
                <a:lnTo>
                  <a:pt x="7332866" y="2120963"/>
                </a:lnTo>
                <a:lnTo>
                  <a:pt x="7357605" y="2115426"/>
                </a:lnTo>
                <a:lnTo>
                  <a:pt x="7382332" y="2120963"/>
                </a:lnTo>
                <a:lnTo>
                  <a:pt x="7396835" y="2134184"/>
                </a:lnTo>
                <a:lnTo>
                  <a:pt x="7403668" y="2149970"/>
                </a:lnTo>
                <a:lnTo>
                  <a:pt x="7405370" y="2163191"/>
                </a:lnTo>
                <a:lnTo>
                  <a:pt x="7405370" y="3365220"/>
                </a:lnTo>
                <a:lnTo>
                  <a:pt x="7746568" y="3365220"/>
                </a:lnTo>
                <a:lnTo>
                  <a:pt x="7746568" y="2115426"/>
                </a:lnTo>
                <a:lnTo>
                  <a:pt x="7746568" y="1241958"/>
                </a:lnTo>
                <a:lnTo>
                  <a:pt x="7748168" y="1223733"/>
                </a:lnTo>
                <a:lnTo>
                  <a:pt x="7754239" y="1203579"/>
                </a:lnTo>
                <a:lnTo>
                  <a:pt x="7766723" y="1187259"/>
                </a:lnTo>
                <a:lnTo>
                  <a:pt x="7772387" y="1185430"/>
                </a:lnTo>
                <a:lnTo>
                  <a:pt x="7772387" y="7378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6577" y="2570140"/>
            <a:ext cx="4694555" cy="2088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6577" y="2570140"/>
            <a:ext cx="4694555" cy="2088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rgbClr val="122A49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99206" y="794161"/>
            <a:ext cx="1086485" cy="393700"/>
          </a:xfrm>
          <a:prstGeom prst="rect">
            <a:avLst/>
          </a:prstGeom>
          <a:solidFill>
            <a:srgbClr val="122A49"/>
          </a:solidFill>
        </p:spPr>
        <p:txBody>
          <a:bodyPr vert="horz" wrap="square" lIns="0" tIns="1333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5"/>
              </a:spcBef>
            </a:pP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0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spc="-50" dirty="0">
                <a:solidFill>
                  <a:srgbClr val="FFFFFF"/>
                </a:solidFill>
                <a:latin typeface="Courier New"/>
                <a:cs typeface="Courier New"/>
              </a:rPr>
              <a:t>4</a:t>
            </a:r>
            <a:endParaRPr sz="21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 marR="5080">
              <a:lnSpc>
                <a:spcPct val="78600"/>
              </a:lnSpc>
              <a:spcBef>
                <a:spcPts val="1485"/>
              </a:spcBef>
            </a:pPr>
            <a:r>
              <a:rPr spc="-355" dirty="0"/>
              <a:t>TULSA </a:t>
            </a:r>
            <a:r>
              <a:rPr spc="-45" dirty="0"/>
              <a:t>WOMEN’S </a:t>
            </a:r>
            <a:r>
              <a:rPr spc="-20" dirty="0"/>
              <a:t>COMMISSION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8700" y="5366529"/>
            <a:ext cx="5184140" cy="6026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173095" algn="l"/>
              </a:tabLst>
            </a:pPr>
            <a:r>
              <a:rPr sz="3750" b="1" spc="-10" dirty="0">
                <a:solidFill>
                  <a:srgbClr val="FFFFFF"/>
                </a:solidFill>
                <a:latin typeface="Gill Sans MT"/>
                <a:cs typeface="Gill Sans MT"/>
              </a:rPr>
              <a:t>CHILDCARE</a:t>
            </a:r>
            <a:r>
              <a:rPr sz="3750" b="1" dirty="0">
                <a:solidFill>
                  <a:srgbClr val="FFFFFF"/>
                </a:solidFill>
                <a:latin typeface="Gill Sans MT"/>
                <a:cs typeface="Gill Sans MT"/>
              </a:rPr>
              <a:t>	</a:t>
            </a:r>
            <a:r>
              <a:rPr sz="3750" b="1" spc="-10" dirty="0">
                <a:solidFill>
                  <a:srgbClr val="FFFFFF"/>
                </a:solidFill>
                <a:latin typeface="Gill Sans MT"/>
                <a:cs typeface="Gill Sans MT"/>
              </a:rPr>
              <a:t>ACCESS</a:t>
            </a:r>
            <a:endParaRPr sz="375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6156" y="0"/>
            <a:ext cx="5689600" cy="156210"/>
          </a:xfrm>
          <a:custGeom>
            <a:avLst/>
            <a:gdLst/>
            <a:ahLst/>
            <a:cxnLst/>
            <a:rect l="l" t="t" r="r" b="b"/>
            <a:pathLst>
              <a:path w="5689600" h="156210">
                <a:moveTo>
                  <a:pt x="5689275" y="155737"/>
                </a:moveTo>
                <a:lnTo>
                  <a:pt x="0" y="155737"/>
                </a:lnTo>
                <a:lnTo>
                  <a:pt x="0" y="0"/>
                </a:lnTo>
                <a:lnTo>
                  <a:pt x="5689275" y="0"/>
                </a:lnTo>
                <a:lnTo>
                  <a:pt x="5689275" y="155737"/>
                </a:lnTo>
                <a:close/>
              </a:path>
            </a:pathLst>
          </a:custGeom>
          <a:solidFill>
            <a:srgbClr val="122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339" y="367499"/>
            <a:ext cx="2543174" cy="11525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99206" y="794161"/>
            <a:ext cx="1086485" cy="393700"/>
          </a:xfrm>
          <a:prstGeom prst="rect">
            <a:avLst/>
          </a:prstGeom>
          <a:solidFill>
            <a:srgbClr val="122A49"/>
          </a:solidFill>
        </p:spPr>
        <p:txBody>
          <a:bodyPr vert="horz" wrap="square" lIns="0" tIns="1333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105"/>
              </a:spcBef>
            </a:pP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0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sz="2100" spc="-90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100" spc="-50" dirty="0">
                <a:solidFill>
                  <a:srgbClr val="FFFFFF"/>
                </a:solidFill>
                <a:latin typeface="Courier New"/>
                <a:cs typeface="Courier New"/>
              </a:rPr>
              <a:t>4</a:t>
            </a:r>
            <a:endParaRPr sz="21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5400" y="6248400"/>
            <a:ext cx="5184140" cy="6026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173095" algn="l"/>
              </a:tabLst>
            </a:pPr>
            <a:r>
              <a:rPr lang="en-US" sz="3750" b="1" spc="-10" dirty="0">
                <a:solidFill>
                  <a:srgbClr val="FFFFFF"/>
                </a:solidFill>
                <a:latin typeface="Gill Sans MT"/>
                <a:cs typeface="Gill Sans MT"/>
              </a:rPr>
              <a:t>CHILDCARE</a:t>
            </a:r>
            <a:r>
              <a:rPr lang="en-US" sz="3750" b="1" dirty="0">
                <a:solidFill>
                  <a:srgbClr val="FFFFFF"/>
                </a:solidFill>
                <a:latin typeface="Gill Sans MT"/>
                <a:cs typeface="Gill Sans MT"/>
              </a:rPr>
              <a:t>	</a:t>
            </a:r>
            <a:r>
              <a:rPr lang="en-US" sz="3750" b="1" spc="-10" dirty="0">
                <a:solidFill>
                  <a:srgbClr val="FFFFFF"/>
                </a:solidFill>
                <a:latin typeface="Gill Sans MT"/>
                <a:cs typeface="Gill Sans MT"/>
              </a:rPr>
              <a:t>ACCESS</a:t>
            </a:r>
            <a:endParaRPr lang="en-US" sz="375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6156" y="0"/>
            <a:ext cx="5689600" cy="156210"/>
          </a:xfrm>
          <a:custGeom>
            <a:avLst/>
            <a:gdLst/>
            <a:ahLst/>
            <a:cxnLst/>
            <a:rect l="l" t="t" r="r" b="b"/>
            <a:pathLst>
              <a:path w="5689600" h="156210">
                <a:moveTo>
                  <a:pt x="5689275" y="155737"/>
                </a:moveTo>
                <a:lnTo>
                  <a:pt x="0" y="155737"/>
                </a:lnTo>
                <a:lnTo>
                  <a:pt x="0" y="0"/>
                </a:lnTo>
                <a:lnTo>
                  <a:pt x="5689275" y="0"/>
                </a:lnTo>
                <a:lnTo>
                  <a:pt x="5689275" y="155737"/>
                </a:lnTo>
                <a:close/>
              </a:path>
            </a:pathLst>
          </a:custGeom>
          <a:solidFill>
            <a:srgbClr val="122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339" y="367499"/>
            <a:ext cx="2543174" cy="11525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6EF7F5E-3B7E-3683-E187-0572D2FB50A5}"/>
              </a:ext>
            </a:extLst>
          </p:cNvPr>
          <p:cNvSpPr/>
          <p:nvPr/>
        </p:nvSpPr>
        <p:spPr>
          <a:xfrm>
            <a:off x="0" y="5257800"/>
            <a:ext cx="77724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3505199" cy="4499309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 marR="5080"/>
            <a:r>
              <a:rPr lang="en-US" sz="2800" spc="-355" dirty="0"/>
              <a:t>Current Initiatives: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Paid Parental Leave Policy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6 weeks of paid leave following birth or adoption for both mother and father in addition to personal leave bank   - in place since July 2022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Spending Dependent Care Benefits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employees can elect to have pre-tax dollars transferred to a spending account to pay childcare expenses 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Remote Work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Allow flexibility in remote and hybrid schedules</a:t>
            </a:r>
            <a:endParaRPr sz="2800" spc="-20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DC7037D-F16B-86EC-0105-FDDEC7A8B01A}"/>
              </a:ext>
            </a:extLst>
          </p:cNvPr>
          <p:cNvSpPr txBox="1">
            <a:spLocks/>
          </p:cNvSpPr>
          <p:nvPr/>
        </p:nvSpPr>
        <p:spPr>
          <a:xfrm>
            <a:off x="3915770" y="1524000"/>
            <a:ext cx="3856630" cy="520719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>
            <a:lvl1pPr marL="0">
              <a:defRPr sz="5250" b="1" i="0">
                <a:solidFill>
                  <a:srgbClr val="122A49"/>
                </a:solidFill>
                <a:latin typeface="Gill Sans MT"/>
                <a:ea typeface="+mn-ea"/>
                <a:cs typeface="Gill Sans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/>
            <a:r>
              <a:rPr lang="en-US" sz="2800" spc="-355" dirty="0"/>
              <a:t>Opportunities: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Meeting Times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Policy encouraging no meetings scheduled prior to 9am and after 3pm to support working parent’s schedules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 Group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study needs of City of Tulsa working parents and provide recommendations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Promote Resources –</a:t>
            </a:r>
            <a:r>
              <a:rPr lang="en-US" sz="1800" b="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ommunicate the Childcare resources website information to employees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Support New Employees – </a:t>
            </a:r>
            <a:r>
              <a:rPr lang="en-US" sz="18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Childcare resource information at new employee orientation </a:t>
            </a:r>
          </a:p>
          <a:p>
            <a:pPr marL="12700" marR="5080"/>
            <a:endParaRPr lang="en-US" sz="2800" spc="-20" dirty="0"/>
          </a:p>
        </p:txBody>
      </p:sp>
    </p:spTree>
    <p:extLst>
      <p:ext uri="{BB962C8B-B14F-4D97-AF65-F5344CB8AC3E}">
        <p14:creationId xmlns:p14="http://schemas.microsoft.com/office/powerpoint/2010/main" val="19669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142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Courier New</vt:lpstr>
      <vt:lpstr>Gill Sans MT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Tulsa Women's Commission- Childcare Report</dc:title>
  <dc:creator>Laura</dc:creator>
  <cp:keywords>DAGE6TbVtcE,BADjNRJF7VY</cp:keywords>
  <cp:lastModifiedBy>Felix-Warwick, Erica</cp:lastModifiedBy>
  <cp:revision>1</cp:revision>
  <dcterms:created xsi:type="dcterms:W3CDTF">2024-07-18T20:39:57Z</dcterms:created>
  <dcterms:modified xsi:type="dcterms:W3CDTF">2024-07-18T21:47:05Z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2024-07-18T00:00:00Z</vt:filetime>
  </property>
  <property fmtid="{D5CDD505-2E9C-101B-9397-08002B2CF9AE}" pid="5" name="Producer">
    <vt:lpwstr>PDFKit.NET 5.0.153.0</vt:lpwstr>
  </property>
</Properties>
</file>