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9" r:id="rId4"/>
    <p:sldMasterId id="2147483918" r:id="rId5"/>
  </p:sldMasterIdLst>
  <p:notesMasterIdLst>
    <p:notesMasterId r:id="rId27"/>
  </p:notesMasterIdLst>
  <p:handoutMasterIdLst>
    <p:handoutMasterId r:id="rId28"/>
  </p:handoutMasterIdLst>
  <p:sldIdLst>
    <p:sldId id="943" r:id="rId6"/>
    <p:sldId id="1046" r:id="rId7"/>
    <p:sldId id="1117" r:id="rId8"/>
    <p:sldId id="1045" r:id="rId9"/>
    <p:sldId id="1106" r:id="rId10"/>
    <p:sldId id="1047" r:id="rId11"/>
    <p:sldId id="1107" r:id="rId12"/>
    <p:sldId id="1061" r:id="rId13"/>
    <p:sldId id="1050" r:id="rId14"/>
    <p:sldId id="1108" r:id="rId15"/>
    <p:sldId id="1109" r:id="rId16"/>
    <p:sldId id="1110" r:id="rId17"/>
    <p:sldId id="1111" r:id="rId18"/>
    <p:sldId id="1065" r:id="rId19"/>
    <p:sldId id="1115" r:id="rId20"/>
    <p:sldId id="1116" r:id="rId21"/>
    <p:sldId id="1113" r:id="rId22"/>
    <p:sldId id="1114" r:id="rId23"/>
    <p:sldId id="1112" r:id="rId24"/>
    <p:sldId id="1066" r:id="rId25"/>
    <p:sldId id="664" r:id="rId26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629C"/>
    <a:srgbClr val="162B49"/>
    <a:srgbClr val="DFE8F5"/>
    <a:srgbClr val="961A2F"/>
    <a:srgbClr val="88B23F"/>
    <a:srgbClr val="939598"/>
    <a:srgbClr val="F8F8F8"/>
    <a:srgbClr val="EBAD20"/>
    <a:srgbClr val="A7D8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60B0F1-C3D7-4C3D-B0C8-FEFAB579BB68}" v="1" dt="2025-05-02T14:42:44.4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 autoAdjust="0"/>
    <p:restoredTop sz="96357" autoAdjust="0"/>
  </p:normalViewPr>
  <p:slideViewPr>
    <p:cSldViewPr snapToGrid="0">
      <p:cViewPr varScale="1">
        <p:scale>
          <a:sx n="108" d="100"/>
          <a:sy n="108" d="100"/>
        </p:scale>
        <p:origin x="594" y="-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10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nes, Jeremy" userId="2eaf998e-15ee-469c-9d62-7a9ec73c648f" providerId="ADAL" clId="{646DA300-E898-4E7B-8158-1CC2C817969D}"/>
    <pc:docChg chg="custSel addSld delSld modSld">
      <pc:chgData name="Banes, Jeremy" userId="2eaf998e-15ee-469c-9d62-7a9ec73c648f" providerId="ADAL" clId="{646DA300-E898-4E7B-8158-1CC2C817969D}" dt="2024-08-20T20:21:25.735" v="394"/>
      <pc:docMkLst>
        <pc:docMk/>
      </pc:docMkLst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4123087633" sldId="664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922366168" sldId="751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676949865" sldId="755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772246338" sldId="784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391901906" sldId="785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401233747" sldId="840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3527491694" sldId="850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858343189" sldId="877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257791" sldId="882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3158074207" sldId="888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932300708" sldId="889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318141771" sldId="890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763186850" sldId="892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553762839" sldId="901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3647764375" sldId="902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3759963116" sldId="935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0" sldId="943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3900417475" sldId="973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476576852" sldId="974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4085929605" sldId="975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485607289" sldId="976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4169576556" sldId="977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13167378" sldId="978"/>
        </pc:sldMkLst>
      </pc:sldChg>
      <pc:sldChg chg="del">
        <pc:chgData name="Banes, Jeremy" userId="2eaf998e-15ee-469c-9d62-7a9ec73c648f" providerId="ADAL" clId="{646DA300-E898-4E7B-8158-1CC2C817969D}" dt="2024-08-06T20:01:08.793" v="0" actId="47"/>
        <pc:sldMkLst>
          <pc:docMk/>
          <pc:sldMk cId="2951640397" sldId="979"/>
        </pc:sldMkLst>
      </pc:sldChg>
      <pc:sldChg chg="del">
        <pc:chgData name="Banes, Jeremy" userId="2eaf998e-15ee-469c-9d62-7a9ec73c648f" providerId="ADAL" clId="{646DA300-E898-4E7B-8158-1CC2C817969D}" dt="2024-08-06T20:01:08.793" v="0" actId="47"/>
        <pc:sldMkLst>
          <pc:docMk/>
          <pc:sldMk cId="3273544109" sldId="980"/>
        </pc:sldMkLst>
      </pc:sldChg>
      <pc:sldChg chg="del">
        <pc:chgData name="Banes, Jeremy" userId="2eaf998e-15ee-469c-9d62-7a9ec73c648f" providerId="ADAL" clId="{646DA300-E898-4E7B-8158-1CC2C817969D}" dt="2024-08-06T20:01:08.793" v="0" actId="47"/>
        <pc:sldMkLst>
          <pc:docMk/>
          <pc:sldMk cId="2861394940" sldId="981"/>
        </pc:sldMkLst>
      </pc:sldChg>
      <pc:sldChg chg="modSp 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718354139" sldId="982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317061179" sldId="983"/>
        </pc:sldMkLst>
      </pc:sldChg>
      <pc:sldChg chg="del">
        <pc:chgData name="Banes, Jeremy" userId="2eaf998e-15ee-469c-9d62-7a9ec73c648f" providerId="ADAL" clId="{646DA300-E898-4E7B-8158-1CC2C817969D}" dt="2024-08-06T20:01:15.805" v="1" actId="47"/>
        <pc:sldMkLst>
          <pc:docMk/>
          <pc:sldMk cId="4049831672" sldId="984"/>
        </pc:sldMkLst>
      </pc:sldChg>
      <pc:sldChg chg="del">
        <pc:chgData name="Banes, Jeremy" userId="2eaf998e-15ee-469c-9d62-7a9ec73c648f" providerId="ADAL" clId="{646DA300-E898-4E7B-8158-1CC2C817969D}" dt="2024-08-06T20:01:15.805" v="1" actId="47"/>
        <pc:sldMkLst>
          <pc:docMk/>
          <pc:sldMk cId="1604935856" sldId="985"/>
        </pc:sldMkLst>
      </pc:sldChg>
      <pc:sldChg chg="modSp mod modShow">
        <pc:chgData name="Banes, Jeremy" userId="2eaf998e-15ee-469c-9d62-7a9ec73c648f" providerId="ADAL" clId="{646DA300-E898-4E7B-8158-1CC2C817969D}" dt="2024-08-06T20:07:33.393" v="391" actId="20577"/>
        <pc:sldMkLst>
          <pc:docMk/>
          <pc:sldMk cId="3915386752" sldId="986"/>
        </pc:sldMkLst>
      </pc:sldChg>
      <pc:sldChg chg="modSp 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074364046" sldId="987"/>
        </pc:sldMkLst>
      </pc:sldChg>
      <pc:sldChg chg="del">
        <pc:chgData name="Banes, Jeremy" userId="2eaf998e-15ee-469c-9d62-7a9ec73c648f" providerId="ADAL" clId="{646DA300-E898-4E7B-8158-1CC2C817969D}" dt="2024-08-06T20:03:51.060" v="201" actId="47"/>
        <pc:sldMkLst>
          <pc:docMk/>
          <pc:sldMk cId="71795820" sldId="988"/>
        </pc:sldMkLst>
      </pc:sldChg>
      <pc:sldChg chg="del">
        <pc:chgData name="Banes, Jeremy" userId="2eaf998e-15ee-469c-9d62-7a9ec73c648f" providerId="ADAL" clId="{646DA300-E898-4E7B-8158-1CC2C817969D}" dt="2024-08-06T20:03:51.060" v="201" actId="47"/>
        <pc:sldMkLst>
          <pc:docMk/>
          <pc:sldMk cId="1074071224" sldId="989"/>
        </pc:sldMkLst>
      </pc:sldChg>
      <pc:sldChg chg="del">
        <pc:chgData name="Banes, Jeremy" userId="2eaf998e-15ee-469c-9d62-7a9ec73c648f" providerId="ADAL" clId="{646DA300-E898-4E7B-8158-1CC2C817969D}" dt="2024-08-06T20:03:51.060" v="201" actId="47"/>
        <pc:sldMkLst>
          <pc:docMk/>
          <pc:sldMk cId="2438086397" sldId="990"/>
        </pc:sldMkLst>
      </pc:sldChg>
      <pc:sldChg chg="modSp 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526564724" sldId="991"/>
        </pc:sldMkLst>
      </pc:sldChg>
      <pc:sldChg chg="modSp 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563572338" sldId="992"/>
        </pc:sldMkLst>
      </pc:sldChg>
      <pc:sldChg chg="modSp 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838813813" sldId="993"/>
        </pc:sldMkLst>
      </pc:sldChg>
      <pc:sldChg chg="del">
        <pc:chgData name="Banes, Jeremy" userId="2eaf998e-15ee-469c-9d62-7a9ec73c648f" providerId="ADAL" clId="{646DA300-E898-4E7B-8158-1CC2C817969D}" dt="2024-08-06T20:05:41.040" v="358" actId="47"/>
        <pc:sldMkLst>
          <pc:docMk/>
          <pc:sldMk cId="2053651567" sldId="994"/>
        </pc:sldMkLst>
      </pc:sldChg>
      <pc:sldChg chg="del">
        <pc:chgData name="Banes, Jeremy" userId="2eaf998e-15ee-469c-9d62-7a9ec73c648f" providerId="ADAL" clId="{646DA300-E898-4E7B-8158-1CC2C817969D}" dt="2024-08-06T20:05:41.040" v="358" actId="47"/>
        <pc:sldMkLst>
          <pc:docMk/>
          <pc:sldMk cId="1425952761" sldId="995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579803242" sldId="996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4098367161" sldId="997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781080070" sldId="998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62169291" sldId="999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921768549" sldId="1000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849323807" sldId="1001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3652733824" sldId="1002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639277557" sldId="1003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888110871" sldId="1005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656264655" sldId="1006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3133057324" sldId="1007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709051645" sldId="1008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3326741707" sldId="1009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780425974" sldId="1010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715565543" sldId="1011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454999789" sldId="1012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3603958982" sldId="1013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762969791" sldId="1014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166422460" sldId="1015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018950885" sldId="1016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856544324" sldId="1017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273666829" sldId="1018"/>
        </pc:sldMkLst>
      </pc:sldChg>
      <pc:sldChg chg="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3747675869" sldId="1019"/>
        </pc:sldMkLst>
      </pc:sldChg>
      <pc:sldChg chg="modSp 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469512854" sldId="1020"/>
        </pc:sldMkLst>
      </pc:sldChg>
      <pc:sldChg chg="modSp add mod modShow">
        <pc:chgData name="Banes, Jeremy" userId="2eaf998e-15ee-469c-9d62-7a9ec73c648f" providerId="ADAL" clId="{646DA300-E898-4E7B-8158-1CC2C817969D}" dt="2024-08-06T20:06:31.470" v="360" actId="729"/>
        <pc:sldMkLst>
          <pc:docMk/>
          <pc:sldMk cId="1789450452" sldId="1021"/>
        </pc:sldMkLst>
      </pc:sldChg>
      <pc:sldChg chg="add del">
        <pc:chgData name="Banes, Jeremy" userId="2eaf998e-15ee-469c-9d62-7a9ec73c648f" providerId="ADAL" clId="{646DA300-E898-4E7B-8158-1CC2C817969D}" dt="2024-08-06T20:03:04.480" v="125" actId="47"/>
        <pc:sldMkLst>
          <pc:docMk/>
          <pc:sldMk cId="3277862035" sldId="1021"/>
        </pc:sldMkLst>
      </pc:sldChg>
      <pc:sldChg chg="add">
        <pc:chgData name="Banes, Jeremy" userId="2eaf998e-15ee-469c-9d62-7a9ec73c648f" providerId="ADAL" clId="{646DA300-E898-4E7B-8158-1CC2C817969D}" dt="2024-08-20T20:21:25.735" v="394"/>
        <pc:sldMkLst>
          <pc:docMk/>
          <pc:sldMk cId="2899884623" sldId="1099"/>
        </pc:sldMkLst>
      </pc:sldChg>
      <pc:sldChg chg="add del">
        <pc:chgData name="Banes, Jeremy" userId="2eaf998e-15ee-469c-9d62-7a9ec73c648f" providerId="ADAL" clId="{646DA300-E898-4E7B-8158-1CC2C817969D}" dt="2024-08-20T20:21:16.193" v="393" actId="2696"/>
        <pc:sldMkLst>
          <pc:docMk/>
          <pc:sldMk cId="3466650059" sldId="1099"/>
        </pc:sldMkLst>
      </pc:sldChg>
    </pc:docChg>
  </pc:docChgLst>
  <pc:docChgLst>
    <pc:chgData name="Extance, Samantha" userId="21b78611-93b1-4108-bafd-14d346baaac0" providerId="ADAL" clId="{24DF4578-649A-463A-B604-6531C39628C0}"/>
    <pc:docChg chg="undo custSel addSld delSld modSld sldOrd">
      <pc:chgData name="Extance, Samantha" userId="21b78611-93b1-4108-bafd-14d346baaac0" providerId="ADAL" clId="{24DF4578-649A-463A-B604-6531C39628C0}" dt="2024-11-15T14:40:30.097" v="723"/>
      <pc:docMkLst>
        <pc:docMk/>
      </pc:docMkLst>
      <pc:sldChg chg="del">
        <pc:chgData name="Extance, Samantha" userId="21b78611-93b1-4108-bafd-14d346baaac0" providerId="ADAL" clId="{24DF4578-649A-463A-B604-6531C39628C0}" dt="2024-11-14T22:32:52.184" v="4" actId="2696"/>
        <pc:sldMkLst>
          <pc:docMk/>
          <pc:sldMk cId="1922366168" sldId="751"/>
        </pc:sldMkLst>
      </pc:sldChg>
      <pc:sldChg chg="del">
        <pc:chgData name="Extance, Samantha" userId="21b78611-93b1-4108-bafd-14d346baaac0" providerId="ADAL" clId="{24DF4578-649A-463A-B604-6531C39628C0}" dt="2024-11-14T22:34:19.127" v="98" actId="2696"/>
        <pc:sldMkLst>
          <pc:docMk/>
          <pc:sldMk cId="130731474" sldId="755"/>
        </pc:sldMkLst>
      </pc:sldChg>
      <pc:sldChg chg="del">
        <pc:chgData name="Extance, Samantha" userId="21b78611-93b1-4108-bafd-14d346baaac0" providerId="ADAL" clId="{24DF4578-649A-463A-B604-6531C39628C0}" dt="2024-11-14T22:34:12.801" v="97" actId="2696"/>
        <pc:sldMkLst>
          <pc:docMk/>
          <pc:sldMk cId="1772246338" sldId="784"/>
        </pc:sldMkLst>
      </pc:sldChg>
      <pc:sldChg chg="del">
        <pc:chgData name="Extance, Samantha" userId="21b78611-93b1-4108-bafd-14d346baaac0" providerId="ADAL" clId="{24DF4578-649A-463A-B604-6531C39628C0}" dt="2024-11-14T22:31:39.820" v="0" actId="2696"/>
        <pc:sldMkLst>
          <pc:docMk/>
          <pc:sldMk cId="2553762839" sldId="901"/>
        </pc:sldMkLst>
      </pc:sldChg>
      <pc:sldChg chg="del">
        <pc:chgData name="Extance, Samantha" userId="21b78611-93b1-4108-bafd-14d346baaac0" providerId="ADAL" clId="{24DF4578-649A-463A-B604-6531C39628C0}" dt="2024-11-14T22:31:54.589" v="1" actId="2696"/>
        <pc:sldMkLst>
          <pc:docMk/>
          <pc:sldMk cId="3647764375" sldId="902"/>
        </pc:sldMkLst>
      </pc:sldChg>
      <pc:sldChg chg="del">
        <pc:chgData name="Extance, Samantha" userId="21b78611-93b1-4108-bafd-14d346baaac0" providerId="ADAL" clId="{24DF4578-649A-463A-B604-6531C39628C0}" dt="2024-11-14T22:34:24.690" v="99" actId="2696"/>
        <pc:sldMkLst>
          <pc:docMk/>
          <pc:sldMk cId="4274422704" sldId="958"/>
        </pc:sldMkLst>
      </pc:sldChg>
      <pc:sldChg chg="del">
        <pc:chgData name="Extance, Samantha" userId="21b78611-93b1-4108-bafd-14d346baaac0" providerId="ADAL" clId="{24DF4578-649A-463A-B604-6531C39628C0}" dt="2024-11-14T22:31:39.820" v="0" actId="2696"/>
        <pc:sldMkLst>
          <pc:docMk/>
          <pc:sldMk cId="4199995403" sldId="979"/>
        </pc:sldMkLst>
      </pc:sldChg>
      <pc:sldChg chg="del">
        <pc:chgData name="Extance, Samantha" userId="21b78611-93b1-4108-bafd-14d346baaac0" providerId="ADAL" clId="{24DF4578-649A-463A-B604-6531C39628C0}" dt="2024-11-14T22:32:28.406" v="2" actId="2696"/>
        <pc:sldMkLst>
          <pc:docMk/>
          <pc:sldMk cId="2089745173" sldId="1027"/>
        </pc:sldMkLst>
      </pc:sldChg>
      <pc:sldChg chg="del">
        <pc:chgData name="Extance, Samantha" userId="21b78611-93b1-4108-bafd-14d346baaac0" providerId="ADAL" clId="{24DF4578-649A-463A-B604-6531C39628C0}" dt="2024-11-14T22:32:28.406" v="2" actId="2696"/>
        <pc:sldMkLst>
          <pc:docMk/>
          <pc:sldMk cId="2025344849" sldId="1034"/>
        </pc:sldMkLst>
      </pc:sldChg>
      <pc:sldChg chg="addSp modSp mod">
        <pc:chgData name="Extance, Samantha" userId="21b78611-93b1-4108-bafd-14d346baaac0" providerId="ADAL" clId="{24DF4578-649A-463A-B604-6531C39628C0}" dt="2024-11-15T14:36:26.481" v="700" actId="1076"/>
        <pc:sldMkLst>
          <pc:docMk/>
          <pc:sldMk cId="491018210" sldId="1045"/>
        </pc:sldMkLst>
      </pc:sldChg>
      <pc:sldChg chg="modSp mod">
        <pc:chgData name="Extance, Samantha" userId="21b78611-93b1-4108-bafd-14d346baaac0" providerId="ADAL" clId="{24DF4578-649A-463A-B604-6531C39628C0}" dt="2024-11-15T14:33:32.259" v="546" actId="1076"/>
        <pc:sldMkLst>
          <pc:docMk/>
          <pc:sldMk cId="1114828155" sldId="1046"/>
        </pc:sldMkLst>
      </pc:sldChg>
      <pc:sldChg chg="modSp mod">
        <pc:chgData name="Extance, Samantha" userId="21b78611-93b1-4108-bafd-14d346baaac0" providerId="ADAL" clId="{24DF4578-649A-463A-B604-6531C39628C0}" dt="2024-11-15T14:36:50.343" v="702" actId="20577"/>
        <pc:sldMkLst>
          <pc:docMk/>
          <pc:sldMk cId="289273491" sldId="1047"/>
        </pc:sldMkLst>
      </pc:sldChg>
      <pc:sldChg chg="del">
        <pc:chgData name="Extance, Samantha" userId="21b78611-93b1-4108-bafd-14d346baaac0" providerId="ADAL" clId="{24DF4578-649A-463A-B604-6531C39628C0}" dt="2024-11-14T22:32:28.406" v="2" actId="2696"/>
        <pc:sldMkLst>
          <pc:docMk/>
          <pc:sldMk cId="1094125133" sldId="1057"/>
        </pc:sldMkLst>
      </pc:sldChg>
      <pc:sldChg chg="del">
        <pc:chgData name="Extance, Samantha" userId="21b78611-93b1-4108-bafd-14d346baaac0" providerId="ADAL" clId="{24DF4578-649A-463A-B604-6531C39628C0}" dt="2024-11-14T22:34:12.801" v="97" actId="2696"/>
        <pc:sldMkLst>
          <pc:docMk/>
          <pc:sldMk cId="1740501046" sldId="1058"/>
        </pc:sldMkLst>
      </pc:sldChg>
      <pc:sldChg chg="del">
        <pc:chgData name="Extance, Samantha" userId="21b78611-93b1-4108-bafd-14d346baaac0" providerId="ADAL" clId="{24DF4578-649A-463A-B604-6531C39628C0}" dt="2024-11-14T22:32:28.406" v="2" actId="2696"/>
        <pc:sldMkLst>
          <pc:docMk/>
          <pc:sldMk cId="2643283655" sldId="1059"/>
        </pc:sldMkLst>
      </pc:sldChg>
      <pc:sldChg chg="modSp mod ord">
        <pc:chgData name="Extance, Samantha" userId="21b78611-93b1-4108-bafd-14d346baaac0" providerId="ADAL" clId="{24DF4578-649A-463A-B604-6531C39628C0}" dt="2024-11-14T22:43:17.364" v="164" actId="20577"/>
        <pc:sldMkLst>
          <pc:docMk/>
          <pc:sldMk cId="2073602623" sldId="1061"/>
        </pc:sldMkLst>
      </pc:sldChg>
      <pc:sldChg chg="modSp mod ord">
        <pc:chgData name="Extance, Samantha" userId="21b78611-93b1-4108-bafd-14d346baaac0" providerId="ADAL" clId="{24DF4578-649A-463A-B604-6531C39628C0}" dt="2024-11-15T14:40:11.977" v="721"/>
        <pc:sldMkLst>
          <pc:docMk/>
          <pc:sldMk cId="1698980478" sldId="1065"/>
        </pc:sldMkLst>
      </pc:sldChg>
      <pc:sldChg chg="modSp">
        <pc:chgData name="Extance, Samantha" userId="21b78611-93b1-4108-bafd-14d346baaac0" providerId="ADAL" clId="{24DF4578-649A-463A-B604-6531C39628C0}" dt="2024-11-15T14:40:30.097" v="723"/>
        <pc:sldMkLst>
          <pc:docMk/>
          <pc:sldMk cId="1839009845" sldId="1066"/>
        </pc:sldMkLst>
      </pc:sldChg>
      <pc:sldChg chg="del">
        <pc:chgData name="Extance, Samantha" userId="21b78611-93b1-4108-bafd-14d346baaac0" providerId="ADAL" clId="{24DF4578-649A-463A-B604-6531C39628C0}" dt="2024-11-14T22:32:28.406" v="2" actId="2696"/>
        <pc:sldMkLst>
          <pc:docMk/>
          <pc:sldMk cId="4014708260" sldId="1076"/>
        </pc:sldMkLst>
      </pc:sldChg>
      <pc:sldChg chg="del">
        <pc:chgData name="Extance, Samantha" userId="21b78611-93b1-4108-bafd-14d346baaac0" providerId="ADAL" clId="{24DF4578-649A-463A-B604-6531C39628C0}" dt="2024-11-14T22:32:28.406" v="2" actId="2696"/>
        <pc:sldMkLst>
          <pc:docMk/>
          <pc:sldMk cId="3470125030" sldId="1092"/>
        </pc:sldMkLst>
      </pc:sldChg>
      <pc:sldChg chg="del">
        <pc:chgData name="Extance, Samantha" userId="21b78611-93b1-4108-bafd-14d346baaac0" providerId="ADAL" clId="{24DF4578-649A-463A-B604-6531C39628C0}" dt="2024-11-14T22:34:12.801" v="97" actId="2696"/>
        <pc:sldMkLst>
          <pc:docMk/>
          <pc:sldMk cId="2645490919" sldId="1100"/>
        </pc:sldMkLst>
      </pc:sldChg>
      <pc:sldChg chg="del">
        <pc:chgData name="Extance, Samantha" userId="21b78611-93b1-4108-bafd-14d346baaac0" providerId="ADAL" clId="{24DF4578-649A-463A-B604-6531C39628C0}" dt="2024-11-14T22:31:54.589" v="1" actId="2696"/>
        <pc:sldMkLst>
          <pc:docMk/>
          <pc:sldMk cId="3131852191" sldId="1102"/>
        </pc:sldMkLst>
      </pc:sldChg>
      <pc:sldChg chg="del">
        <pc:chgData name="Extance, Samantha" userId="21b78611-93b1-4108-bafd-14d346baaac0" providerId="ADAL" clId="{24DF4578-649A-463A-B604-6531C39628C0}" dt="2024-11-14T22:31:54.589" v="1" actId="2696"/>
        <pc:sldMkLst>
          <pc:docMk/>
          <pc:sldMk cId="2433921407" sldId="1103"/>
        </pc:sldMkLst>
      </pc:sldChg>
      <pc:sldChg chg="del">
        <pc:chgData name="Extance, Samantha" userId="21b78611-93b1-4108-bafd-14d346baaac0" providerId="ADAL" clId="{24DF4578-649A-463A-B604-6531C39628C0}" dt="2024-11-14T22:32:49.161" v="3" actId="2696"/>
        <pc:sldMkLst>
          <pc:docMk/>
          <pc:sldMk cId="2588343285" sldId="1104"/>
        </pc:sldMkLst>
      </pc:sldChg>
      <pc:sldChg chg="del">
        <pc:chgData name="Extance, Samantha" userId="21b78611-93b1-4108-bafd-14d346baaac0" providerId="ADAL" clId="{24DF4578-649A-463A-B604-6531C39628C0}" dt="2024-11-14T22:32:28.406" v="2" actId="2696"/>
        <pc:sldMkLst>
          <pc:docMk/>
          <pc:sldMk cId="1256976083" sldId="1105"/>
        </pc:sldMkLst>
      </pc:sldChg>
      <pc:sldChg chg="modSp mod">
        <pc:chgData name="Extance, Samantha" userId="21b78611-93b1-4108-bafd-14d346baaac0" providerId="ADAL" clId="{24DF4578-649A-463A-B604-6531C39628C0}" dt="2024-11-15T14:37:27.974" v="707" actId="255"/>
        <pc:sldMkLst>
          <pc:docMk/>
          <pc:sldMk cId="506471532" sldId="1107"/>
        </pc:sldMkLst>
      </pc:sldChg>
      <pc:sldChg chg="modSp add mod ord">
        <pc:chgData name="Extance, Samantha" userId="21b78611-93b1-4108-bafd-14d346baaac0" providerId="ADAL" clId="{24DF4578-649A-463A-B604-6531C39628C0}" dt="2024-11-14T22:45:50.733" v="267" actId="20577"/>
        <pc:sldMkLst>
          <pc:docMk/>
          <pc:sldMk cId="18398929" sldId="1111"/>
        </pc:sldMkLst>
      </pc:sldChg>
      <pc:sldChg chg="del">
        <pc:chgData name="Extance, Samantha" userId="21b78611-93b1-4108-bafd-14d346baaac0" providerId="ADAL" clId="{24DF4578-649A-463A-B604-6531C39628C0}" dt="2024-11-14T22:34:12.801" v="97" actId="2696"/>
        <pc:sldMkLst>
          <pc:docMk/>
          <pc:sldMk cId="2641875174" sldId="1111"/>
        </pc:sldMkLst>
      </pc:sldChg>
      <pc:sldChg chg="add">
        <pc:chgData name="Extance, Samantha" userId="21b78611-93b1-4108-bafd-14d346baaac0" providerId="ADAL" clId="{24DF4578-649A-463A-B604-6531C39628C0}" dt="2024-11-14T22:43:40.252" v="165" actId="2890"/>
        <pc:sldMkLst>
          <pc:docMk/>
          <pc:sldMk cId="2240433197" sldId="1112"/>
        </pc:sldMkLst>
      </pc:sldChg>
      <pc:sldChg chg="add">
        <pc:chgData name="Extance, Samantha" userId="21b78611-93b1-4108-bafd-14d346baaac0" providerId="ADAL" clId="{24DF4578-649A-463A-B604-6531C39628C0}" dt="2024-11-14T22:44:08.467" v="202" actId="2890"/>
        <pc:sldMkLst>
          <pc:docMk/>
          <pc:sldMk cId="610779994" sldId="1113"/>
        </pc:sldMkLst>
      </pc:sldChg>
      <pc:sldChg chg="modSp add mod">
        <pc:chgData name="Extance, Samantha" userId="21b78611-93b1-4108-bafd-14d346baaac0" providerId="ADAL" clId="{24DF4578-649A-463A-B604-6531C39628C0}" dt="2024-11-15T14:39:45.250" v="720" actId="18131"/>
        <pc:sldMkLst>
          <pc:docMk/>
          <pc:sldMk cId="2526000784" sldId="1114"/>
        </pc:sldMkLst>
      </pc:sldChg>
      <pc:sldChg chg="add">
        <pc:chgData name="Extance, Samantha" userId="21b78611-93b1-4108-bafd-14d346baaac0" providerId="ADAL" clId="{24DF4578-649A-463A-B604-6531C39628C0}" dt="2024-11-14T22:45:43.904" v="250" actId="2890"/>
        <pc:sldMkLst>
          <pc:docMk/>
          <pc:sldMk cId="1174730430" sldId="1115"/>
        </pc:sldMkLst>
      </pc:sldChg>
      <pc:sldChg chg="new del">
        <pc:chgData name="Extance, Samantha" userId="21b78611-93b1-4108-bafd-14d346baaac0" providerId="ADAL" clId="{24DF4578-649A-463A-B604-6531C39628C0}" dt="2024-11-14T22:45:40.171" v="249" actId="680"/>
        <pc:sldMkLst>
          <pc:docMk/>
          <pc:sldMk cId="2859658383" sldId="1115"/>
        </pc:sldMkLst>
      </pc:sldChg>
      <pc:sldChg chg="addSp delSp modSp add mod">
        <pc:chgData name="Extance, Samantha" userId="21b78611-93b1-4108-bafd-14d346baaac0" providerId="ADAL" clId="{24DF4578-649A-463A-B604-6531C39628C0}" dt="2024-11-15T14:40:20.550" v="722"/>
        <pc:sldMkLst>
          <pc:docMk/>
          <pc:sldMk cId="2828255738" sldId="1116"/>
        </pc:sldMkLst>
      </pc:sldChg>
      <pc:sldChg chg="modSp add mod">
        <pc:chgData name="Extance, Samantha" userId="21b78611-93b1-4108-bafd-14d346baaac0" providerId="ADAL" clId="{24DF4578-649A-463A-B604-6531C39628C0}" dt="2024-11-15T14:35:04.931" v="550" actId="18131"/>
        <pc:sldMkLst>
          <pc:docMk/>
          <pc:sldMk cId="1409809889" sldId="1117"/>
        </pc:sldMkLst>
      </pc:sldChg>
      <pc:sldMasterChg chg="delSldLayout">
        <pc:chgData name="Extance, Samantha" userId="21b78611-93b1-4108-bafd-14d346baaac0" providerId="ADAL" clId="{24DF4578-649A-463A-B604-6531C39628C0}" dt="2024-11-14T22:34:12.801" v="97" actId="2696"/>
        <pc:sldMasterMkLst>
          <pc:docMk/>
          <pc:sldMasterMk cId="0" sldId="2147483919"/>
        </pc:sldMasterMkLst>
        <pc:sldLayoutChg chg="del">
          <pc:chgData name="Extance, Samantha" userId="21b78611-93b1-4108-bafd-14d346baaac0" providerId="ADAL" clId="{24DF4578-649A-463A-B604-6531C39628C0}" dt="2024-11-14T22:34:12.801" v="97" actId="2696"/>
          <pc:sldLayoutMkLst>
            <pc:docMk/>
            <pc:sldMasterMk cId="0" sldId="2147483919"/>
            <pc:sldLayoutMk cId="696006224" sldId="2147484018"/>
          </pc:sldLayoutMkLst>
        </pc:sldLayoutChg>
      </pc:sldMasterChg>
    </pc:docChg>
  </pc:docChgLst>
  <pc:docChgLst>
    <pc:chgData name="Banes, Jeremy" userId="2eaf998e-15ee-469c-9d62-7a9ec73c648f" providerId="ADAL" clId="{C5E1D0E2-20D2-44A6-87F5-4690D9303BA7}"/>
    <pc:docChg chg="undo redo custSel addSld delSld modSld">
      <pc:chgData name="Banes, Jeremy" userId="2eaf998e-15ee-469c-9d62-7a9ec73c648f" providerId="ADAL" clId="{C5E1D0E2-20D2-44A6-87F5-4690D9303BA7}" dt="2024-08-09T22:03:58.434" v="6313"/>
      <pc:docMkLst>
        <pc:docMk/>
      </pc:docMkLst>
      <pc:sldChg chg="modSp mod">
        <pc:chgData name="Banes, Jeremy" userId="2eaf998e-15ee-469c-9d62-7a9ec73c648f" providerId="ADAL" clId="{C5E1D0E2-20D2-44A6-87F5-4690D9303BA7}" dt="2024-08-09T18:37:52.416" v="5044" actId="242"/>
        <pc:sldMkLst>
          <pc:docMk/>
          <pc:sldMk cId="1922366168" sldId="751"/>
        </pc:sldMkLst>
      </pc:sldChg>
      <pc:sldChg chg="add">
        <pc:chgData name="Banes, Jeremy" userId="2eaf998e-15ee-469c-9d62-7a9ec73c648f" providerId="ADAL" clId="{C5E1D0E2-20D2-44A6-87F5-4690D9303BA7}" dt="2024-08-09T15:50:32.895" v="4976"/>
        <pc:sldMkLst>
          <pc:docMk/>
          <pc:sldMk cId="130731474" sldId="755"/>
        </pc:sldMkLst>
      </pc:sldChg>
      <pc:sldChg chg="del">
        <pc:chgData name="Banes, Jeremy" userId="2eaf998e-15ee-469c-9d62-7a9ec73c648f" providerId="ADAL" clId="{C5E1D0E2-20D2-44A6-87F5-4690D9303BA7}" dt="2024-08-09T15:50:30.229" v="4975" actId="2696"/>
        <pc:sldMkLst>
          <pc:docMk/>
          <pc:sldMk cId="1676949865" sldId="755"/>
        </pc:sldMkLst>
      </pc:sldChg>
      <pc:sldChg chg="del">
        <pc:chgData name="Banes, Jeremy" userId="2eaf998e-15ee-469c-9d62-7a9ec73c648f" providerId="ADAL" clId="{C5E1D0E2-20D2-44A6-87F5-4690D9303BA7}" dt="2024-08-09T15:50:30.229" v="4975" actId="2696"/>
        <pc:sldMkLst>
          <pc:docMk/>
          <pc:sldMk cId="391901906" sldId="785"/>
        </pc:sldMkLst>
      </pc:sldChg>
      <pc:sldChg chg="add del">
        <pc:chgData name="Banes, Jeremy" userId="2eaf998e-15ee-469c-9d62-7a9ec73c648f" providerId="ADAL" clId="{C5E1D0E2-20D2-44A6-87F5-4690D9303BA7}" dt="2024-08-09T15:50:35.355" v="4977" actId="47"/>
        <pc:sldMkLst>
          <pc:docMk/>
          <pc:sldMk cId="1935179734" sldId="785"/>
        </pc:sldMkLst>
      </pc:sldChg>
      <pc:sldChg chg="del">
        <pc:chgData name="Banes, Jeremy" userId="2eaf998e-15ee-469c-9d62-7a9ec73c648f" providerId="ADAL" clId="{C5E1D0E2-20D2-44A6-87F5-4690D9303BA7}" dt="2024-08-07T19:17:09.558" v="1863" actId="2696"/>
        <pc:sldMkLst>
          <pc:docMk/>
          <pc:sldMk cId="401233747" sldId="840"/>
        </pc:sldMkLst>
      </pc:sldChg>
      <pc:sldChg chg="modSp add mod">
        <pc:chgData name="Banes, Jeremy" userId="2eaf998e-15ee-469c-9d62-7a9ec73c648f" providerId="ADAL" clId="{C5E1D0E2-20D2-44A6-87F5-4690D9303BA7}" dt="2024-08-09T21:14:30.096" v="6002" actId="6549"/>
        <pc:sldMkLst>
          <pc:docMk/>
          <pc:sldMk cId="1629973547" sldId="840"/>
        </pc:sldMkLst>
      </pc:sldChg>
      <pc:sldChg chg="modSp del mod">
        <pc:chgData name="Banes, Jeremy" userId="2eaf998e-15ee-469c-9d62-7a9ec73c648f" providerId="ADAL" clId="{C5E1D0E2-20D2-44A6-87F5-4690D9303BA7}" dt="2024-08-07T18:49:17.777" v="1355" actId="47"/>
        <pc:sldMkLst>
          <pc:docMk/>
          <pc:sldMk cId="3527491694" sldId="850"/>
        </pc:sldMkLst>
      </pc:sldChg>
      <pc:sldChg chg="del">
        <pc:chgData name="Banes, Jeremy" userId="2eaf998e-15ee-469c-9d62-7a9ec73c648f" providerId="ADAL" clId="{C5E1D0E2-20D2-44A6-87F5-4690D9303BA7}" dt="2024-08-07T20:39:09.934" v="2816" actId="47"/>
        <pc:sldMkLst>
          <pc:docMk/>
          <pc:sldMk cId="2858343189" sldId="877"/>
        </pc:sldMkLst>
      </pc:sldChg>
      <pc:sldChg chg="del">
        <pc:chgData name="Banes, Jeremy" userId="2eaf998e-15ee-469c-9d62-7a9ec73c648f" providerId="ADAL" clId="{C5E1D0E2-20D2-44A6-87F5-4690D9303BA7}" dt="2024-08-09T18:38:53.696" v="5053" actId="47"/>
        <pc:sldMkLst>
          <pc:docMk/>
          <pc:sldMk cId="2257791" sldId="882"/>
        </pc:sldMkLst>
      </pc:sldChg>
      <pc:sldChg chg="del">
        <pc:chgData name="Banes, Jeremy" userId="2eaf998e-15ee-469c-9d62-7a9ec73c648f" providerId="ADAL" clId="{C5E1D0E2-20D2-44A6-87F5-4690D9303BA7}" dt="2024-08-07T20:42:14.325" v="2867" actId="47"/>
        <pc:sldMkLst>
          <pc:docMk/>
          <pc:sldMk cId="3158074207" sldId="888"/>
        </pc:sldMkLst>
      </pc:sldChg>
      <pc:sldChg chg="del">
        <pc:chgData name="Banes, Jeremy" userId="2eaf998e-15ee-469c-9d62-7a9ec73c648f" providerId="ADAL" clId="{C5E1D0E2-20D2-44A6-87F5-4690D9303BA7}" dt="2024-08-07T20:42:23.199" v="2868" actId="47"/>
        <pc:sldMkLst>
          <pc:docMk/>
          <pc:sldMk cId="932300708" sldId="889"/>
        </pc:sldMkLst>
      </pc:sldChg>
      <pc:sldChg chg="del">
        <pc:chgData name="Banes, Jeremy" userId="2eaf998e-15ee-469c-9d62-7a9ec73c648f" providerId="ADAL" clId="{C5E1D0E2-20D2-44A6-87F5-4690D9303BA7}" dt="2024-08-07T20:42:34.049" v="2872" actId="47"/>
        <pc:sldMkLst>
          <pc:docMk/>
          <pc:sldMk cId="1318141771" sldId="890"/>
        </pc:sldMkLst>
      </pc:sldChg>
      <pc:sldChg chg="del">
        <pc:chgData name="Banes, Jeremy" userId="2eaf998e-15ee-469c-9d62-7a9ec73c648f" providerId="ADAL" clId="{C5E1D0E2-20D2-44A6-87F5-4690D9303BA7}" dt="2024-08-07T20:42:58.216" v="2880" actId="47"/>
        <pc:sldMkLst>
          <pc:docMk/>
          <pc:sldMk cId="2763186850" sldId="892"/>
        </pc:sldMkLst>
      </pc:sldChg>
      <pc:sldChg chg="addSp delSp modSp add del mod">
        <pc:chgData name="Banes, Jeremy" userId="2eaf998e-15ee-469c-9d62-7a9ec73c648f" providerId="ADAL" clId="{C5E1D0E2-20D2-44A6-87F5-4690D9303BA7}" dt="2024-08-09T21:34:52.758" v="6026" actId="732"/>
        <pc:sldMkLst>
          <pc:docMk/>
          <pc:sldMk cId="2553762839" sldId="901"/>
        </pc:sldMkLst>
      </pc:sldChg>
      <pc:sldChg chg="addSp delSp modSp mod">
        <pc:chgData name="Banes, Jeremy" userId="2eaf998e-15ee-469c-9d62-7a9ec73c648f" providerId="ADAL" clId="{C5E1D0E2-20D2-44A6-87F5-4690D9303BA7}" dt="2024-08-09T21:35:47.681" v="6034" actId="732"/>
        <pc:sldMkLst>
          <pc:docMk/>
          <pc:sldMk cId="3647764375" sldId="902"/>
        </pc:sldMkLst>
      </pc:sldChg>
      <pc:sldChg chg="del">
        <pc:chgData name="Banes, Jeremy" userId="2eaf998e-15ee-469c-9d62-7a9ec73c648f" providerId="ADAL" clId="{C5E1D0E2-20D2-44A6-87F5-4690D9303BA7}" dt="2024-08-07T20:38:58.298" v="2815" actId="47"/>
        <pc:sldMkLst>
          <pc:docMk/>
          <pc:sldMk cId="3759963116" sldId="935"/>
        </pc:sldMkLst>
      </pc:sldChg>
      <pc:sldChg chg="addSp delSp modSp mod">
        <pc:chgData name="Banes, Jeremy" userId="2eaf998e-15ee-469c-9d62-7a9ec73c648f" providerId="ADAL" clId="{C5E1D0E2-20D2-44A6-87F5-4690D9303BA7}" dt="2024-08-09T21:36:07.045" v="6040"/>
        <pc:sldMkLst>
          <pc:docMk/>
          <pc:sldMk cId="4085929605" sldId="975"/>
        </pc:sldMkLst>
      </pc:sldChg>
      <pc:sldChg chg="addSp delSp modSp mod">
        <pc:chgData name="Banes, Jeremy" userId="2eaf998e-15ee-469c-9d62-7a9ec73c648f" providerId="ADAL" clId="{C5E1D0E2-20D2-44A6-87F5-4690D9303BA7}" dt="2024-08-09T21:36:00.276" v="6037"/>
        <pc:sldMkLst>
          <pc:docMk/>
          <pc:sldMk cId="2485607289" sldId="976"/>
        </pc:sldMkLst>
      </pc:sldChg>
      <pc:sldChg chg="add del">
        <pc:chgData name="Banes, Jeremy" userId="2eaf998e-15ee-469c-9d62-7a9ec73c648f" providerId="ADAL" clId="{C5E1D0E2-20D2-44A6-87F5-4690D9303BA7}" dt="2024-08-09T18:38:40.861" v="5051" actId="2696"/>
        <pc:sldMkLst>
          <pc:docMk/>
          <pc:sldMk cId="303980988" sldId="977"/>
        </pc:sldMkLst>
      </pc:sldChg>
      <pc:sldChg chg="add del">
        <pc:chgData name="Banes, Jeremy" userId="2eaf998e-15ee-469c-9d62-7a9ec73c648f" providerId="ADAL" clId="{C5E1D0E2-20D2-44A6-87F5-4690D9303BA7}" dt="2024-08-09T21:51:24.817" v="6157" actId="47"/>
        <pc:sldMkLst>
          <pc:docMk/>
          <pc:sldMk cId="3880307532" sldId="977"/>
        </pc:sldMkLst>
      </pc:sldChg>
      <pc:sldChg chg="del">
        <pc:chgData name="Banes, Jeremy" userId="2eaf998e-15ee-469c-9d62-7a9ec73c648f" providerId="ADAL" clId="{C5E1D0E2-20D2-44A6-87F5-4690D9303BA7}" dt="2024-08-07T19:17:09.558" v="1863" actId="2696"/>
        <pc:sldMkLst>
          <pc:docMk/>
          <pc:sldMk cId="4169576556" sldId="977"/>
        </pc:sldMkLst>
      </pc:sldChg>
      <pc:sldChg chg="modSp del mod">
        <pc:chgData name="Banes, Jeremy" userId="2eaf998e-15ee-469c-9d62-7a9ec73c648f" providerId="ADAL" clId="{C5E1D0E2-20D2-44A6-87F5-4690D9303BA7}" dt="2024-08-09T18:19:44.619" v="4998" actId="47"/>
        <pc:sldMkLst>
          <pc:docMk/>
          <pc:sldMk cId="113167378" sldId="978"/>
        </pc:sldMkLst>
      </pc:sldChg>
      <pc:sldChg chg="modSp del mod">
        <pc:chgData name="Banes, Jeremy" userId="2eaf998e-15ee-469c-9d62-7a9ec73c648f" providerId="ADAL" clId="{C5E1D0E2-20D2-44A6-87F5-4690D9303BA7}" dt="2024-08-09T18:31:49.405" v="5000" actId="47"/>
        <pc:sldMkLst>
          <pc:docMk/>
          <pc:sldMk cId="1718354139" sldId="982"/>
        </pc:sldMkLst>
      </pc:sldChg>
      <pc:sldChg chg="modSp del mod">
        <pc:chgData name="Banes, Jeremy" userId="2eaf998e-15ee-469c-9d62-7a9ec73c648f" providerId="ADAL" clId="{C5E1D0E2-20D2-44A6-87F5-4690D9303BA7}" dt="2024-08-07T19:45:27.724" v="2100" actId="47"/>
        <pc:sldMkLst>
          <pc:docMk/>
          <pc:sldMk cId="317061179" sldId="983"/>
        </pc:sldMkLst>
      </pc:sldChg>
      <pc:sldChg chg="modSp del mod">
        <pc:chgData name="Banes, Jeremy" userId="2eaf998e-15ee-469c-9d62-7a9ec73c648f" providerId="ADAL" clId="{C5E1D0E2-20D2-44A6-87F5-4690D9303BA7}" dt="2024-08-09T18:40:45.643" v="5054" actId="47"/>
        <pc:sldMkLst>
          <pc:docMk/>
          <pc:sldMk cId="3915386752" sldId="986"/>
        </pc:sldMkLst>
      </pc:sldChg>
      <pc:sldChg chg="modSp del mod">
        <pc:chgData name="Banes, Jeremy" userId="2eaf998e-15ee-469c-9d62-7a9ec73c648f" providerId="ADAL" clId="{C5E1D0E2-20D2-44A6-87F5-4690D9303BA7}" dt="2024-08-09T18:44:30.562" v="5055" actId="47"/>
        <pc:sldMkLst>
          <pc:docMk/>
          <pc:sldMk cId="2074364046" sldId="987"/>
        </pc:sldMkLst>
      </pc:sldChg>
      <pc:sldChg chg="modSp del mod">
        <pc:chgData name="Banes, Jeremy" userId="2eaf998e-15ee-469c-9d62-7a9ec73c648f" providerId="ADAL" clId="{C5E1D0E2-20D2-44A6-87F5-4690D9303BA7}" dt="2024-08-09T19:07:04.548" v="5056" actId="47"/>
        <pc:sldMkLst>
          <pc:docMk/>
          <pc:sldMk cId="2526564724" sldId="991"/>
        </pc:sldMkLst>
      </pc:sldChg>
      <pc:sldChg chg="addSp delSp modSp del mod">
        <pc:chgData name="Banes, Jeremy" userId="2eaf998e-15ee-469c-9d62-7a9ec73c648f" providerId="ADAL" clId="{C5E1D0E2-20D2-44A6-87F5-4690D9303BA7}" dt="2024-08-09T19:35:20.859" v="5134" actId="47"/>
        <pc:sldMkLst>
          <pc:docMk/>
          <pc:sldMk cId="563572338" sldId="992"/>
        </pc:sldMkLst>
      </pc:sldChg>
      <pc:sldChg chg="modSp del mod">
        <pc:chgData name="Banes, Jeremy" userId="2eaf998e-15ee-469c-9d62-7a9ec73c648f" providerId="ADAL" clId="{C5E1D0E2-20D2-44A6-87F5-4690D9303BA7}" dt="2024-08-08T14:11:07.638" v="3025" actId="47"/>
        <pc:sldMkLst>
          <pc:docMk/>
          <pc:sldMk cId="1838813813" sldId="993"/>
        </pc:sldMkLst>
      </pc:sldChg>
      <pc:sldChg chg="del">
        <pc:chgData name="Banes, Jeremy" userId="2eaf998e-15ee-469c-9d62-7a9ec73c648f" providerId="ADAL" clId="{C5E1D0E2-20D2-44A6-87F5-4690D9303BA7}" dt="2024-08-07T20:42:44.101" v="2876" actId="47"/>
        <pc:sldMkLst>
          <pc:docMk/>
          <pc:sldMk cId="1579803242" sldId="996"/>
        </pc:sldMkLst>
      </pc:sldChg>
      <pc:sldChg chg="addSp delSp modSp del mod">
        <pc:chgData name="Banes, Jeremy" userId="2eaf998e-15ee-469c-9d62-7a9ec73c648f" providerId="ADAL" clId="{C5E1D0E2-20D2-44A6-87F5-4690D9303BA7}" dt="2024-08-09T19:39:54.554" v="5135" actId="47"/>
        <pc:sldMkLst>
          <pc:docMk/>
          <pc:sldMk cId="4098367161" sldId="997"/>
        </pc:sldMkLst>
      </pc:sldChg>
      <pc:sldChg chg="del">
        <pc:chgData name="Banes, Jeremy" userId="2eaf998e-15ee-469c-9d62-7a9ec73c648f" providerId="ADAL" clId="{C5E1D0E2-20D2-44A6-87F5-4690D9303BA7}" dt="2024-08-08T20:22:30.663" v="3301" actId="2696"/>
        <pc:sldMkLst>
          <pc:docMk/>
          <pc:sldMk cId="1781080070" sldId="998"/>
        </pc:sldMkLst>
      </pc:sldChg>
      <pc:sldChg chg="addSp delSp modSp add mod">
        <pc:chgData name="Banes, Jeremy" userId="2eaf998e-15ee-469c-9d62-7a9ec73c648f" providerId="ADAL" clId="{C5E1D0E2-20D2-44A6-87F5-4690D9303BA7}" dt="2024-08-09T21:46:23.643" v="6100"/>
        <pc:sldMkLst>
          <pc:docMk/>
          <pc:sldMk cId="3487037171" sldId="998"/>
        </pc:sldMkLst>
      </pc:sldChg>
      <pc:sldChg chg="addSp delSp modSp del mod">
        <pc:chgData name="Banes, Jeremy" userId="2eaf998e-15ee-469c-9d62-7a9ec73c648f" providerId="ADAL" clId="{C5E1D0E2-20D2-44A6-87F5-4690D9303BA7}" dt="2024-08-09T19:45:04.256" v="5137" actId="47"/>
        <pc:sldMkLst>
          <pc:docMk/>
          <pc:sldMk cId="162169291" sldId="999"/>
        </pc:sldMkLst>
      </pc:sldChg>
      <pc:sldChg chg="addSp delSp modSp mod">
        <pc:chgData name="Banes, Jeremy" userId="2eaf998e-15ee-469c-9d62-7a9ec73c648f" providerId="ADAL" clId="{C5E1D0E2-20D2-44A6-87F5-4690D9303BA7}" dt="2024-08-09T21:49:52.492" v="6129"/>
        <pc:sldMkLst>
          <pc:docMk/>
          <pc:sldMk cId="2921768549" sldId="1000"/>
        </pc:sldMkLst>
      </pc:sldChg>
      <pc:sldChg chg="modSp del mod">
        <pc:chgData name="Banes, Jeremy" userId="2eaf998e-15ee-469c-9d62-7a9ec73c648f" providerId="ADAL" clId="{C5E1D0E2-20D2-44A6-87F5-4690D9303BA7}" dt="2024-08-09T13:22:34.886" v="4124" actId="47"/>
        <pc:sldMkLst>
          <pc:docMk/>
          <pc:sldMk cId="1849323807" sldId="1001"/>
        </pc:sldMkLst>
      </pc:sldChg>
      <pc:sldChg chg="modSp del mod">
        <pc:chgData name="Banes, Jeremy" userId="2eaf998e-15ee-469c-9d62-7a9ec73c648f" providerId="ADAL" clId="{C5E1D0E2-20D2-44A6-87F5-4690D9303BA7}" dt="2024-08-09T13:22:34.886" v="4124" actId="47"/>
        <pc:sldMkLst>
          <pc:docMk/>
          <pc:sldMk cId="3652733824" sldId="1002"/>
        </pc:sldMkLst>
      </pc:sldChg>
      <pc:sldChg chg="modSp mod">
        <pc:chgData name="Banes, Jeremy" userId="2eaf998e-15ee-469c-9d62-7a9ec73c648f" providerId="ADAL" clId="{C5E1D0E2-20D2-44A6-87F5-4690D9303BA7}" dt="2024-08-09T21:28:56.487" v="6008" actId="20577"/>
        <pc:sldMkLst>
          <pc:docMk/>
          <pc:sldMk cId="2639277557" sldId="1003"/>
        </pc:sldMkLst>
      </pc:sldChg>
      <pc:sldChg chg="addSp delSp modSp del mod">
        <pc:chgData name="Banes, Jeremy" userId="2eaf998e-15ee-469c-9d62-7a9ec73c648f" providerId="ADAL" clId="{C5E1D0E2-20D2-44A6-87F5-4690D9303BA7}" dt="2024-08-09T13:48:23.922" v="4386" actId="47"/>
        <pc:sldMkLst>
          <pc:docMk/>
          <pc:sldMk cId="2888110871" sldId="1005"/>
        </pc:sldMkLst>
      </pc:sldChg>
      <pc:sldChg chg="del">
        <pc:chgData name="Banes, Jeremy" userId="2eaf998e-15ee-469c-9d62-7a9ec73c648f" providerId="ADAL" clId="{C5E1D0E2-20D2-44A6-87F5-4690D9303BA7}" dt="2024-08-07T20:38:58.298" v="2815" actId="47"/>
        <pc:sldMkLst>
          <pc:docMk/>
          <pc:sldMk cId="1656264655" sldId="1006"/>
        </pc:sldMkLst>
      </pc:sldChg>
      <pc:sldChg chg="del">
        <pc:chgData name="Banes, Jeremy" userId="2eaf998e-15ee-469c-9d62-7a9ec73c648f" providerId="ADAL" clId="{C5E1D0E2-20D2-44A6-87F5-4690D9303BA7}" dt="2024-08-07T20:38:58.298" v="2815" actId="47"/>
        <pc:sldMkLst>
          <pc:docMk/>
          <pc:sldMk cId="3133057324" sldId="1007"/>
        </pc:sldMkLst>
      </pc:sldChg>
      <pc:sldChg chg="del">
        <pc:chgData name="Banes, Jeremy" userId="2eaf998e-15ee-469c-9d62-7a9ec73c648f" providerId="ADAL" clId="{C5E1D0E2-20D2-44A6-87F5-4690D9303BA7}" dt="2024-08-07T20:38:58.298" v="2815" actId="47"/>
        <pc:sldMkLst>
          <pc:docMk/>
          <pc:sldMk cId="1709051645" sldId="1008"/>
        </pc:sldMkLst>
      </pc:sldChg>
      <pc:sldChg chg="del">
        <pc:chgData name="Banes, Jeremy" userId="2eaf998e-15ee-469c-9d62-7a9ec73c648f" providerId="ADAL" clId="{C5E1D0E2-20D2-44A6-87F5-4690D9303BA7}" dt="2024-08-07T20:38:58.298" v="2815" actId="47"/>
        <pc:sldMkLst>
          <pc:docMk/>
          <pc:sldMk cId="3326741707" sldId="1009"/>
        </pc:sldMkLst>
      </pc:sldChg>
      <pc:sldChg chg="del">
        <pc:chgData name="Banes, Jeremy" userId="2eaf998e-15ee-469c-9d62-7a9ec73c648f" providerId="ADAL" clId="{C5E1D0E2-20D2-44A6-87F5-4690D9303BA7}" dt="2024-08-09T15:44:06.162" v="4891" actId="47"/>
        <pc:sldMkLst>
          <pc:docMk/>
          <pc:sldMk cId="1780425974" sldId="1010"/>
        </pc:sldMkLst>
      </pc:sldChg>
      <pc:sldChg chg="del">
        <pc:chgData name="Banes, Jeremy" userId="2eaf998e-15ee-469c-9d62-7a9ec73c648f" providerId="ADAL" clId="{C5E1D0E2-20D2-44A6-87F5-4690D9303BA7}" dt="2024-08-07T20:39:09.934" v="2816" actId="47"/>
        <pc:sldMkLst>
          <pc:docMk/>
          <pc:sldMk cId="2715565543" sldId="1011"/>
        </pc:sldMkLst>
      </pc:sldChg>
      <pc:sldChg chg="del">
        <pc:chgData name="Banes, Jeremy" userId="2eaf998e-15ee-469c-9d62-7a9ec73c648f" providerId="ADAL" clId="{C5E1D0E2-20D2-44A6-87F5-4690D9303BA7}" dt="2024-08-07T20:39:09.934" v="2816" actId="47"/>
        <pc:sldMkLst>
          <pc:docMk/>
          <pc:sldMk cId="454999789" sldId="1012"/>
        </pc:sldMkLst>
      </pc:sldChg>
      <pc:sldChg chg="del">
        <pc:chgData name="Banes, Jeremy" userId="2eaf998e-15ee-469c-9d62-7a9ec73c648f" providerId="ADAL" clId="{C5E1D0E2-20D2-44A6-87F5-4690D9303BA7}" dt="2024-08-09T15:44:06.162" v="4891" actId="47"/>
        <pc:sldMkLst>
          <pc:docMk/>
          <pc:sldMk cId="3603958982" sldId="1013"/>
        </pc:sldMkLst>
      </pc:sldChg>
      <pc:sldChg chg="addSp delSp modSp mod">
        <pc:chgData name="Banes, Jeremy" userId="2eaf998e-15ee-469c-9d62-7a9ec73c648f" providerId="ADAL" clId="{C5E1D0E2-20D2-44A6-87F5-4690D9303BA7}" dt="2024-08-09T21:29:40.571" v="6017"/>
        <pc:sldMkLst>
          <pc:docMk/>
          <pc:sldMk cId="1762969791" sldId="1014"/>
        </pc:sldMkLst>
      </pc:sldChg>
      <pc:sldChg chg="addSp delSp modSp mod">
        <pc:chgData name="Banes, Jeremy" userId="2eaf998e-15ee-469c-9d62-7a9ec73c648f" providerId="ADAL" clId="{C5E1D0E2-20D2-44A6-87F5-4690D9303BA7}" dt="2024-08-09T21:29:39.455" v="6016"/>
        <pc:sldMkLst>
          <pc:docMk/>
          <pc:sldMk cId="2166422460" sldId="1015"/>
        </pc:sldMkLst>
      </pc:sldChg>
      <pc:sldChg chg="addSp delSp modSp mod">
        <pc:chgData name="Banes, Jeremy" userId="2eaf998e-15ee-469c-9d62-7a9ec73c648f" providerId="ADAL" clId="{C5E1D0E2-20D2-44A6-87F5-4690D9303BA7}" dt="2024-08-09T21:29:37.938" v="6015"/>
        <pc:sldMkLst>
          <pc:docMk/>
          <pc:sldMk cId="2018950885" sldId="1016"/>
        </pc:sldMkLst>
      </pc:sldChg>
      <pc:sldChg chg="del">
        <pc:chgData name="Banes, Jeremy" userId="2eaf998e-15ee-469c-9d62-7a9ec73c648f" providerId="ADAL" clId="{C5E1D0E2-20D2-44A6-87F5-4690D9303BA7}" dt="2024-08-09T21:24:54.670" v="6006" actId="2696"/>
        <pc:sldMkLst>
          <pc:docMk/>
          <pc:sldMk cId="856544324" sldId="1017"/>
        </pc:sldMkLst>
      </pc:sldChg>
      <pc:sldChg chg="modSp del mod">
        <pc:chgData name="Banes, Jeremy" userId="2eaf998e-15ee-469c-9d62-7a9ec73c648f" providerId="ADAL" clId="{C5E1D0E2-20D2-44A6-87F5-4690D9303BA7}" dt="2024-08-07T19:12:38.854" v="1862" actId="47"/>
        <pc:sldMkLst>
          <pc:docMk/>
          <pc:sldMk cId="273666829" sldId="1018"/>
        </pc:sldMkLst>
      </pc:sldChg>
      <pc:sldChg chg="addSp delSp modSp mod">
        <pc:chgData name="Banes, Jeremy" userId="2eaf998e-15ee-469c-9d62-7a9ec73c648f" providerId="ADAL" clId="{C5E1D0E2-20D2-44A6-87F5-4690D9303BA7}" dt="2024-08-09T21:55:02.449" v="6189"/>
        <pc:sldMkLst>
          <pc:docMk/>
          <pc:sldMk cId="3747675869" sldId="1019"/>
        </pc:sldMkLst>
      </pc:sldChg>
      <pc:sldChg chg="modSp del mod">
        <pc:chgData name="Banes, Jeremy" userId="2eaf998e-15ee-469c-9d62-7a9ec73c648f" providerId="ADAL" clId="{C5E1D0E2-20D2-44A6-87F5-4690D9303BA7}" dt="2024-08-07T19:50:59.760" v="2221" actId="47"/>
        <pc:sldMkLst>
          <pc:docMk/>
          <pc:sldMk cId="469512854" sldId="1020"/>
        </pc:sldMkLst>
      </pc:sldChg>
      <pc:sldChg chg="modSp del mod">
        <pc:chgData name="Banes, Jeremy" userId="2eaf998e-15ee-469c-9d62-7a9ec73c648f" providerId="ADAL" clId="{C5E1D0E2-20D2-44A6-87F5-4690D9303BA7}" dt="2024-08-07T20:20:37.741" v="2550" actId="47"/>
        <pc:sldMkLst>
          <pc:docMk/>
          <pc:sldMk cId="1789450452" sldId="1021"/>
        </pc:sldMkLst>
      </pc:sldChg>
      <pc:sldChg chg="modSp add del mod">
        <pc:chgData name="Banes, Jeremy" userId="2eaf998e-15ee-469c-9d62-7a9ec73c648f" providerId="ADAL" clId="{C5E1D0E2-20D2-44A6-87F5-4690D9303BA7}" dt="2024-08-07T19:02:37.814" v="1497" actId="47"/>
        <pc:sldMkLst>
          <pc:docMk/>
          <pc:sldMk cId="2626419176" sldId="1022"/>
        </pc:sldMkLst>
      </pc:sldChg>
      <pc:sldChg chg="modSp add del mod">
        <pc:chgData name="Banes, Jeremy" userId="2eaf998e-15ee-469c-9d62-7a9ec73c648f" providerId="ADAL" clId="{C5E1D0E2-20D2-44A6-87F5-4690D9303BA7}" dt="2024-08-09T18:26:04.511" v="4999" actId="47"/>
        <pc:sldMkLst>
          <pc:docMk/>
          <pc:sldMk cId="231359104" sldId="1023"/>
        </pc:sldMkLst>
      </pc:sldChg>
      <pc:sldChg chg="modSp add del mod">
        <pc:chgData name="Banes, Jeremy" userId="2eaf998e-15ee-469c-9d62-7a9ec73c648f" providerId="ADAL" clId="{C5E1D0E2-20D2-44A6-87F5-4690D9303BA7}" dt="2024-08-07T15:53:40.986" v="1184" actId="2696"/>
        <pc:sldMkLst>
          <pc:docMk/>
          <pc:sldMk cId="3640466308" sldId="1023"/>
        </pc:sldMkLst>
      </pc:sldChg>
      <pc:sldChg chg="modSp add del mod">
        <pc:chgData name="Banes, Jeremy" userId="2eaf998e-15ee-469c-9d62-7a9ec73c648f" providerId="ADAL" clId="{C5E1D0E2-20D2-44A6-87F5-4690D9303BA7}" dt="2024-08-09T20:28:04.452" v="5594" actId="47"/>
        <pc:sldMkLst>
          <pc:docMk/>
          <pc:sldMk cId="2910716659" sldId="1024"/>
        </pc:sldMkLst>
      </pc:sldChg>
      <pc:sldChg chg="addSp delSp modSp add mod">
        <pc:chgData name="Banes, Jeremy" userId="2eaf998e-15ee-469c-9d62-7a9ec73c648f" providerId="ADAL" clId="{C5E1D0E2-20D2-44A6-87F5-4690D9303BA7}" dt="2024-08-09T21:54:46.624" v="6180" actId="962"/>
        <pc:sldMkLst>
          <pc:docMk/>
          <pc:sldMk cId="1540241638" sldId="1025"/>
        </pc:sldMkLst>
      </pc:sldChg>
      <pc:sldChg chg="modSp add del mod">
        <pc:chgData name="Banes, Jeremy" userId="2eaf998e-15ee-469c-9d62-7a9ec73c648f" providerId="ADAL" clId="{C5E1D0E2-20D2-44A6-87F5-4690D9303BA7}" dt="2024-08-07T20:42:02.432" v="2863" actId="47"/>
        <pc:sldMkLst>
          <pc:docMk/>
          <pc:sldMk cId="2207341182" sldId="1026"/>
        </pc:sldMkLst>
      </pc:sldChg>
      <pc:sldChg chg="add del">
        <pc:chgData name="Banes, Jeremy" userId="2eaf998e-15ee-469c-9d62-7a9ec73c648f" providerId="ADAL" clId="{C5E1D0E2-20D2-44A6-87F5-4690D9303BA7}" dt="2024-08-07T18:48:53.112" v="1316" actId="2696"/>
        <pc:sldMkLst>
          <pc:docMk/>
          <pc:sldMk cId="3740623001" sldId="1026"/>
        </pc:sldMkLst>
      </pc:sldChg>
      <pc:sldChg chg="addSp delSp modSp add mod">
        <pc:chgData name="Banes, Jeremy" userId="2eaf998e-15ee-469c-9d62-7a9ec73c648f" providerId="ADAL" clId="{C5E1D0E2-20D2-44A6-87F5-4690D9303BA7}" dt="2024-08-09T21:54:54.107" v="6183"/>
        <pc:sldMkLst>
          <pc:docMk/>
          <pc:sldMk cId="2089745173" sldId="1027"/>
        </pc:sldMkLst>
      </pc:sldChg>
      <pc:sldChg chg="modSp add del mod">
        <pc:chgData name="Banes, Jeremy" userId="2eaf998e-15ee-469c-9d62-7a9ec73c648f" providerId="ADAL" clId="{C5E1D0E2-20D2-44A6-87F5-4690D9303BA7}" dt="2024-08-07T20:38:19.882" v="2814" actId="47"/>
        <pc:sldMkLst>
          <pc:docMk/>
          <pc:sldMk cId="288139167" sldId="1028"/>
        </pc:sldMkLst>
      </pc:sldChg>
      <pc:sldChg chg="modSp add del mod">
        <pc:chgData name="Banes, Jeremy" userId="2eaf998e-15ee-469c-9d62-7a9ec73c648f" providerId="ADAL" clId="{C5E1D0E2-20D2-44A6-87F5-4690D9303BA7}" dt="2024-08-09T20:27:38.283" v="5589" actId="47"/>
        <pc:sldMkLst>
          <pc:docMk/>
          <pc:sldMk cId="2351349322" sldId="1029"/>
        </pc:sldMkLst>
      </pc:sldChg>
      <pc:sldChg chg="modSp add del mod">
        <pc:chgData name="Banes, Jeremy" userId="2eaf998e-15ee-469c-9d62-7a9ec73c648f" providerId="ADAL" clId="{C5E1D0E2-20D2-44A6-87F5-4690D9303BA7}" dt="2024-08-07T20:46:25.917" v="2889" actId="47"/>
        <pc:sldMkLst>
          <pc:docMk/>
          <pc:sldMk cId="1080096214" sldId="1030"/>
        </pc:sldMkLst>
      </pc:sldChg>
      <pc:sldChg chg="modSp add del mod">
        <pc:chgData name="Banes, Jeremy" userId="2eaf998e-15ee-469c-9d62-7a9ec73c648f" providerId="ADAL" clId="{C5E1D0E2-20D2-44A6-87F5-4690D9303BA7}" dt="2024-08-09T20:28:24.500" v="5598" actId="47"/>
        <pc:sldMkLst>
          <pc:docMk/>
          <pc:sldMk cId="1869793232" sldId="1031"/>
        </pc:sldMkLst>
      </pc:sldChg>
      <pc:sldChg chg="addSp delSp modSp add mod">
        <pc:chgData name="Banes, Jeremy" userId="2eaf998e-15ee-469c-9d62-7a9ec73c648f" providerId="ADAL" clId="{C5E1D0E2-20D2-44A6-87F5-4690D9303BA7}" dt="2024-08-09T22:01:41.553" v="6271"/>
        <pc:sldMkLst>
          <pc:docMk/>
          <pc:sldMk cId="2701969689" sldId="1032"/>
        </pc:sldMkLst>
      </pc:sldChg>
      <pc:sldChg chg="add del">
        <pc:chgData name="Banes, Jeremy" userId="2eaf998e-15ee-469c-9d62-7a9ec73c648f" providerId="ADAL" clId="{C5E1D0E2-20D2-44A6-87F5-4690D9303BA7}" dt="2024-08-07T19:36:40.436" v="1935" actId="47"/>
        <pc:sldMkLst>
          <pc:docMk/>
          <pc:sldMk cId="127615335" sldId="1033"/>
        </pc:sldMkLst>
      </pc:sldChg>
      <pc:sldChg chg="addSp delSp modSp add mod">
        <pc:chgData name="Banes, Jeremy" userId="2eaf998e-15ee-469c-9d62-7a9ec73c648f" providerId="ADAL" clId="{C5E1D0E2-20D2-44A6-87F5-4690D9303BA7}" dt="2024-08-09T21:54:57.595" v="6186"/>
        <pc:sldMkLst>
          <pc:docMk/>
          <pc:sldMk cId="2025344849" sldId="1034"/>
        </pc:sldMkLst>
      </pc:sldChg>
      <pc:sldChg chg="addSp delSp modSp add mod">
        <pc:chgData name="Banes, Jeremy" userId="2eaf998e-15ee-469c-9d62-7a9ec73c648f" providerId="ADAL" clId="{C5E1D0E2-20D2-44A6-87F5-4690D9303BA7}" dt="2024-08-09T21:55:20.657" v="6195"/>
        <pc:sldMkLst>
          <pc:docMk/>
          <pc:sldMk cId="1835624767" sldId="1035"/>
        </pc:sldMkLst>
      </pc:sldChg>
      <pc:sldChg chg="addSp delSp modSp add mod">
        <pc:chgData name="Banes, Jeremy" userId="2eaf998e-15ee-469c-9d62-7a9ec73c648f" providerId="ADAL" clId="{C5E1D0E2-20D2-44A6-87F5-4690D9303BA7}" dt="2024-08-09T22:03:58.434" v="6313"/>
        <pc:sldMkLst>
          <pc:docMk/>
          <pc:sldMk cId="2618909903" sldId="1036"/>
        </pc:sldMkLst>
      </pc:sldChg>
      <pc:sldChg chg="addSp delSp modSp add mod">
        <pc:chgData name="Banes, Jeremy" userId="2eaf998e-15ee-469c-9d62-7a9ec73c648f" providerId="ADAL" clId="{C5E1D0E2-20D2-44A6-87F5-4690D9303BA7}" dt="2024-08-09T22:01:29.341" v="6268" actId="18131"/>
        <pc:sldMkLst>
          <pc:docMk/>
          <pc:sldMk cId="1099519113" sldId="1037"/>
        </pc:sldMkLst>
      </pc:sldChg>
      <pc:sldChg chg="addSp delSp modSp add mod">
        <pc:chgData name="Banes, Jeremy" userId="2eaf998e-15ee-469c-9d62-7a9ec73c648f" providerId="ADAL" clId="{C5E1D0E2-20D2-44A6-87F5-4690D9303BA7}" dt="2024-08-09T22:01:45.468" v="6274"/>
        <pc:sldMkLst>
          <pc:docMk/>
          <pc:sldMk cId="3867734063" sldId="1038"/>
        </pc:sldMkLst>
      </pc:sldChg>
      <pc:sldChg chg="add del">
        <pc:chgData name="Banes, Jeremy" userId="2eaf998e-15ee-469c-9d62-7a9ec73c648f" providerId="ADAL" clId="{C5E1D0E2-20D2-44A6-87F5-4690D9303BA7}" dt="2024-08-07T19:45:27.724" v="2100" actId="47"/>
        <pc:sldMkLst>
          <pc:docMk/>
          <pc:sldMk cId="2366045705" sldId="1039"/>
        </pc:sldMkLst>
      </pc:sldChg>
      <pc:sldChg chg="addSp delSp modSp add mod">
        <pc:chgData name="Banes, Jeremy" userId="2eaf998e-15ee-469c-9d62-7a9ec73c648f" providerId="ADAL" clId="{C5E1D0E2-20D2-44A6-87F5-4690D9303BA7}" dt="2024-08-09T22:02:02.513" v="6283"/>
        <pc:sldMkLst>
          <pc:docMk/>
          <pc:sldMk cId="2455128947" sldId="1039"/>
        </pc:sldMkLst>
      </pc:sldChg>
      <pc:sldChg chg="addSp delSp modSp add mod">
        <pc:chgData name="Banes, Jeremy" userId="2eaf998e-15ee-469c-9d62-7a9ec73c648f" providerId="ADAL" clId="{C5E1D0E2-20D2-44A6-87F5-4690D9303BA7}" dt="2024-08-09T22:01:54.857" v="6280"/>
        <pc:sldMkLst>
          <pc:docMk/>
          <pc:sldMk cId="844077919" sldId="1040"/>
        </pc:sldMkLst>
      </pc:sldChg>
      <pc:sldChg chg="add del">
        <pc:chgData name="Banes, Jeremy" userId="2eaf998e-15ee-469c-9d62-7a9ec73c648f" providerId="ADAL" clId="{C5E1D0E2-20D2-44A6-87F5-4690D9303BA7}" dt="2024-08-07T19:45:27.724" v="2100" actId="47"/>
        <pc:sldMkLst>
          <pc:docMk/>
          <pc:sldMk cId="2722031428" sldId="1040"/>
        </pc:sldMkLst>
      </pc:sldChg>
      <pc:sldChg chg="addSp delSp modSp add mod">
        <pc:chgData name="Banes, Jeremy" userId="2eaf998e-15ee-469c-9d62-7a9ec73c648f" providerId="ADAL" clId="{C5E1D0E2-20D2-44A6-87F5-4690D9303BA7}" dt="2024-08-09T22:01:50.495" v="6277"/>
        <pc:sldMkLst>
          <pc:docMk/>
          <pc:sldMk cId="3118501334" sldId="1041"/>
        </pc:sldMkLst>
      </pc:sldChg>
      <pc:sldChg chg="addSp delSp modSp add mod">
        <pc:chgData name="Banes, Jeremy" userId="2eaf998e-15ee-469c-9d62-7a9ec73c648f" providerId="ADAL" clId="{C5E1D0E2-20D2-44A6-87F5-4690D9303BA7}" dt="2024-08-09T22:02:08.076" v="6286"/>
        <pc:sldMkLst>
          <pc:docMk/>
          <pc:sldMk cId="1928152567" sldId="1042"/>
        </pc:sldMkLst>
      </pc:sldChg>
      <pc:sldChg chg="addSp delSp modSp add mod">
        <pc:chgData name="Banes, Jeremy" userId="2eaf998e-15ee-469c-9d62-7a9ec73c648f" providerId="ADAL" clId="{C5E1D0E2-20D2-44A6-87F5-4690D9303BA7}" dt="2024-08-09T22:02:11.545" v="6289"/>
        <pc:sldMkLst>
          <pc:docMk/>
          <pc:sldMk cId="1692916018" sldId="1043"/>
        </pc:sldMkLst>
      </pc:sldChg>
      <pc:sldChg chg="addSp delSp modSp add mod">
        <pc:chgData name="Banes, Jeremy" userId="2eaf998e-15ee-469c-9d62-7a9ec73c648f" providerId="ADAL" clId="{C5E1D0E2-20D2-44A6-87F5-4690D9303BA7}" dt="2024-08-09T22:02:15.015" v="6292"/>
        <pc:sldMkLst>
          <pc:docMk/>
          <pc:sldMk cId="1770822468" sldId="1044"/>
        </pc:sldMkLst>
      </pc:sldChg>
      <pc:sldChg chg="addSp delSp modSp add mod">
        <pc:chgData name="Banes, Jeremy" userId="2eaf998e-15ee-469c-9d62-7a9ec73c648f" providerId="ADAL" clId="{C5E1D0E2-20D2-44A6-87F5-4690D9303BA7}" dt="2024-08-09T21:58:41.177" v="6245"/>
        <pc:sldMkLst>
          <pc:docMk/>
          <pc:sldMk cId="4101069652" sldId="1045"/>
        </pc:sldMkLst>
      </pc:sldChg>
      <pc:sldChg chg="addSp delSp modSp add mod">
        <pc:chgData name="Banes, Jeremy" userId="2eaf998e-15ee-469c-9d62-7a9ec73c648f" providerId="ADAL" clId="{C5E1D0E2-20D2-44A6-87F5-4690D9303BA7}" dt="2024-08-09T21:58:26.791" v="6226" actId="20577"/>
        <pc:sldMkLst>
          <pc:docMk/>
          <pc:sldMk cId="3441296107" sldId="1046"/>
        </pc:sldMkLst>
      </pc:sldChg>
      <pc:sldChg chg="addSp delSp modSp add mod">
        <pc:chgData name="Banes, Jeremy" userId="2eaf998e-15ee-469c-9d62-7a9ec73c648f" providerId="ADAL" clId="{C5E1D0E2-20D2-44A6-87F5-4690D9303BA7}" dt="2024-08-09T21:58:47.474" v="6248"/>
        <pc:sldMkLst>
          <pc:docMk/>
          <pc:sldMk cId="622404071" sldId="1047"/>
        </pc:sldMkLst>
      </pc:sldChg>
      <pc:sldChg chg="addSp delSp modSp add mod">
        <pc:chgData name="Banes, Jeremy" userId="2eaf998e-15ee-469c-9d62-7a9ec73c648f" providerId="ADAL" clId="{C5E1D0E2-20D2-44A6-87F5-4690D9303BA7}" dt="2024-08-09T21:58:51.924" v="6251"/>
        <pc:sldMkLst>
          <pc:docMk/>
          <pc:sldMk cId="3867925606" sldId="1048"/>
        </pc:sldMkLst>
      </pc:sldChg>
      <pc:sldChg chg="addSp delSp modSp add mod">
        <pc:chgData name="Banes, Jeremy" userId="2eaf998e-15ee-469c-9d62-7a9ec73c648f" providerId="ADAL" clId="{C5E1D0E2-20D2-44A6-87F5-4690D9303BA7}" dt="2024-08-09T21:58:55.807" v="6254"/>
        <pc:sldMkLst>
          <pc:docMk/>
          <pc:sldMk cId="434544358" sldId="1049"/>
        </pc:sldMkLst>
      </pc:sldChg>
      <pc:sldChg chg="addSp delSp modSp add mod">
        <pc:chgData name="Banes, Jeremy" userId="2eaf998e-15ee-469c-9d62-7a9ec73c648f" providerId="ADAL" clId="{C5E1D0E2-20D2-44A6-87F5-4690D9303BA7}" dt="2024-08-09T21:58:59.717" v="6258"/>
        <pc:sldMkLst>
          <pc:docMk/>
          <pc:sldMk cId="408203250" sldId="1050"/>
        </pc:sldMkLst>
      </pc:sldChg>
      <pc:sldChg chg="addSp delSp modSp add mod">
        <pc:chgData name="Banes, Jeremy" userId="2eaf998e-15ee-469c-9d62-7a9ec73c648f" providerId="ADAL" clId="{C5E1D0E2-20D2-44A6-87F5-4690D9303BA7}" dt="2024-08-09T22:03:30.541" v="6302"/>
        <pc:sldMkLst>
          <pc:docMk/>
          <pc:sldMk cId="2754289295" sldId="1051"/>
        </pc:sldMkLst>
      </pc:sldChg>
      <pc:sldChg chg="addSp delSp modSp add mod">
        <pc:chgData name="Banes, Jeremy" userId="2eaf998e-15ee-469c-9d62-7a9ec73c648f" providerId="ADAL" clId="{C5E1D0E2-20D2-44A6-87F5-4690D9303BA7}" dt="2024-08-09T22:03:27.059" v="6298"/>
        <pc:sldMkLst>
          <pc:docMk/>
          <pc:sldMk cId="4243420766" sldId="1052"/>
        </pc:sldMkLst>
      </pc:sldChg>
      <pc:sldChg chg="add del">
        <pc:chgData name="Banes, Jeremy" userId="2eaf998e-15ee-469c-9d62-7a9ec73c648f" providerId="ADAL" clId="{C5E1D0E2-20D2-44A6-87F5-4690D9303BA7}" dt="2024-08-08T14:10:20.497" v="2989" actId="47"/>
        <pc:sldMkLst>
          <pc:docMk/>
          <pc:sldMk cId="643682314" sldId="1053"/>
        </pc:sldMkLst>
      </pc:sldChg>
      <pc:sldChg chg="addSp delSp modSp add mod">
        <pc:chgData name="Banes, Jeremy" userId="2eaf998e-15ee-469c-9d62-7a9ec73c648f" providerId="ADAL" clId="{C5E1D0E2-20D2-44A6-87F5-4690D9303BA7}" dt="2024-08-09T22:03:33.812" v="6305"/>
        <pc:sldMkLst>
          <pc:docMk/>
          <pc:sldMk cId="1273264180" sldId="1054"/>
        </pc:sldMkLst>
      </pc:sldChg>
      <pc:sldChg chg="addSp delSp modSp add mod">
        <pc:chgData name="Banes, Jeremy" userId="2eaf998e-15ee-469c-9d62-7a9ec73c648f" providerId="ADAL" clId="{C5E1D0E2-20D2-44A6-87F5-4690D9303BA7}" dt="2024-08-09T22:03:37.499" v="6308"/>
        <pc:sldMkLst>
          <pc:docMk/>
          <pc:sldMk cId="1507619163" sldId="1055"/>
        </pc:sldMkLst>
      </pc:sldChg>
      <pc:sldChg chg="addSp delSp modSp add mod">
        <pc:chgData name="Banes, Jeremy" userId="2eaf998e-15ee-469c-9d62-7a9ec73c648f" providerId="ADAL" clId="{C5E1D0E2-20D2-44A6-87F5-4690D9303BA7}" dt="2024-08-09T22:03:41.531" v="6311"/>
        <pc:sldMkLst>
          <pc:docMk/>
          <pc:sldMk cId="2097043721" sldId="1056"/>
        </pc:sldMkLst>
      </pc:sldChg>
      <pc:sldChg chg="modSp add mod">
        <pc:chgData name="Banes, Jeremy" userId="2eaf998e-15ee-469c-9d62-7a9ec73c648f" providerId="ADAL" clId="{C5E1D0E2-20D2-44A6-87F5-4690D9303BA7}" dt="2024-08-09T16:43:08.322" v="4985" actId="242"/>
        <pc:sldMkLst>
          <pc:docMk/>
          <pc:sldMk cId="1094125133" sldId="1057"/>
        </pc:sldMkLst>
      </pc:sldChg>
      <pc:sldChg chg="modSp add mod">
        <pc:chgData name="Banes, Jeremy" userId="2eaf998e-15ee-469c-9d62-7a9ec73c648f" providerId="ADAL" clId="{C5E1D0E2-20D2-44A6-87F5-4690D9303BA7}" dt="2024-08-09T18:38:00.542" v="5045" actId="242"/>
        <pc:sldMkLst>
          <pc:docMk/>
          <pc:sldMk cId="1740501046" sldId="1058"/>
        </pc:sldMkLst>
      </pc:sldChg>
      <pc:sldChg chg="modSp add mod">
        <pc:chgData name="Banes, Jeremy" userId="2eaf998e-15ee-469c-9d62-7a9ec73c648f" providerId="ADAL" clId="{C5E1D0E2-20D2-44A6-87F5-4690D9303BA7}" dt="2024-08-09T18:38:05.458" v="5046" actId="242"/>
        <pc:sldMkLst>
          <pc:docMk/>
          <pc:sldMk cId="2230836938" sldId="1059"/>
        </pc:sldMkLst>
      </pc:sldChg>
      <pc:sldChg chg="modSp add mod">
        <pc:chgData name="Banes, Jeremy" userId="2eaf998e-15ee-469c-9d62-7a9ec73c648f" providerId="ADAL" clId="{C5E1D0E2-20D2-44A6-87F5-4690D9303BA7}" dt="2024-08-09T18:38:10.474" v="5047" actId="242"/>
        <pc:sldMkLst>
          <pc:docMk/>
          <pc:sldMk cId="336457965" sldId="1060"/>
        </pc:sldMkLst>
      </pc:sldChg>
      <pc:sldChg chg="modSp add mod">
        <pc:chgData name="Banes, Jeremy" userId="2eaf998e-15ee-469c-9d62-7a9ec73c648f" providerId="ADAL" clId="{C5E1D0E2-20D2-44A6-87F5-4690D9303BA7}" dt="2024-08-09T18:38:15.789" v="5048" actId="242"/>
        <pc:sldMkLst>
          <pc:docMk/>
          <pc:sldMk cId="4195318948" sldId="1061"/>
        </pc:sldMkLst>
      </pc:sldChg>
      <pc:sldChg chg="addSp modSp add mod">
        <pc:chgData name="Banes, Jeremy" userId="2eaf998e-15ee-469c-9d62-7a9ec73c648f" providerId="ADAL" clId="{C5E1D0E2-20D2-44A6-87F5-4690D9303BA7}" dt="2024-08-09T18:38:20.744" v="5049" actId="242"/>
        <pc:sldMkLst>
          <pc:docMk/>
          <pc:sldMk cId="1764981328" sldId="1062"/>
        </pc:sldMkLst>
      </pc:sldChg>
      <pc:sldChg chg="addSp delSp modSp add mod">
        <pc:chgData name="Banes, Jeremy" userId="2eaf998e-15ee-469c-9d62-7a9ec73c648f" providerId="ADAL" clId="{C5E1D0E2-20D2-44A6-87F5-4690D9303BA7}" dt="2024-08-09T22:03:20.206" v="6296" actId="962"/>
        <pc:sldMkLst>
          <pc:docMk/>
          <pc:sldMk cId="1699856987" sldId="1063"/>
        </pc:sldMkLst>
      </pc:sldChg>
      <pc:sldChg chg="addSp delSp modSp add mod">
        <pc:chgData name="Banes, Jeremy" userId="2eaf998e-15ee-469c-9d62-7a9ec73c648f" providerId="ADAL" clId="{C5E1D0E2-20D2-44A6-87F5-4690D9303BA7}" dt="2024-08-09T21:46:29.373" v="6103"/>
        <pc:sldMkLst>
          <pc:docMk/>
          <pc:sldMk cId="3605541640" sldId="1064"/>
        </pc:sldMkLst>
      </pc:sldChg>
      <pc:sldChg chg="addSp delSp modSp add mod">
        <pc:chgData name="Banes, Jeremy" userId="2eaf998e-15ee-469c-9d62-7a9ec73c648f" providerId="ADAL" clId="{C5E1D0E2-20D2-44A6-87F5-4690D9303BA7}" dt="2024-08-09T21:45:46.156" v="6094"/>
        <pc:sldMkLst>
          <pc:docMk/>
          <pc:sldMk cId="3042699734" sldId="1065"/>
        </pc:sldMkLst>
      </pc:sldChg>
      <pc:sldChg chg="addSp delSp modSp add mod">
        <pc:chgData name="Banes, Jeremy" userId="2eaf998e-15ee-469c-9d62-7a9ec73c648f" providerId="ADAL" clId="{C5E1D0E2-20D2-44A6-87F5-4690D9303BA7}" dt="2024-08-09T21:46:19.873" v="6097"/>
        <pc:sldMkLst>
          <pc:docMk/>
          <pc:sldMk cId="2242139966" sldId="1066"/>
        </pc:sldMkLst>
      </pc:sldChg>
      <pc:sldChg chg="addSp delSp modSp add del mod">
        <pc:chgData name="Banes, Jeremy" userId="2eaf998e-15ee-469c-9d62-7a9ec73c648f" providerId="ADAL" clId="{C5E1D0E2-20D2-44A6-87F5-4690D9303BA7}" dt="2024-08-09T19:42:13.106" v="5136" actId="47"/>
        <pc:sldMkLst>
          <pc:docMk/>
          <pc:sldMk cId="3327110420" sldId="1067"/>
        </pc:sldMkLst>
      </pc:sldChg>
      <pc:sldChg chg="addSp delSp modSp add mod">
        <pc:chgData name="Banes, Jeremy" userId="2eaf998e-15ee-469c-9d62-7a9ec73c648f" providerId="ADAL" clId="{C5E1D0E2-20D2-44A6-87F5-4690D9303BA7}" dt="2024-08-09T21:45:36.089" v="6091" actId="18131"/>
        <pc:sldMkLst>
          <pc:docMk/>
          <pc:sldMk cId="4016247337" sldId="1068"/>
        </pc:sldMkLst>
      </pc:sldChg>
      <pc:sldChg chg="addSp delSp modSp add mod">
        <pc:chgData name="Banes, Jeremy" userId="2eaf998e-15ee-469c-9d62-7a9ec73c648f" providerId="ADAL" clId="{C5E1D0E2-20D2-44A6-87F5-4690D9303BA7}" dt="2024-08-09T21:46:39.922" v="6106"/>
        <pc:sldMkLst>
          <pc:docMk/>
          <pc:sldMk cId="516786599" sldId="1069"/>
        </pc:sldMkLst>
      </pc:sldChg>
      <pc:sldChg chg="modSp add del mod">
        <pc:chgData name="Banes, Jeremy" userId="2eaf998e-15ee-469c-9d62-7a9ec73c648f" providerId="ADAL" clId="{C5E1D0E2-20D2-44A6-87F5-4690D9303BA7}" dt="2024-08-09T13:22:02.070" v="4119" actId="47"/>
        <pc:sldMkLst>
          <pc:docMk/>
          <pc:sldMk cId="1738561763" sldId="1070"/>
        </pc:sldMkLst>
      </pc:sldChg>
      <pc:sldChg chg="addSp delSp modSp add mod">
        <pc:chgData name="Banes, Jeremy" userId="2eaf998e-15ee-469c-9d62-7a9ec73c648f" providerId="ADAL" clId="{C5E1D0E2-20D2-44A6-87F5-4690D9303BA7}" dt="2024-08-09T21:49:48.174" v="6126"/>
        <pc:sldMkLst>
          <pc:docMk/>
          <pc:sldMk cId="2637396902" sldId="1071"/>
        </pc:sldMkLst>
      </pc:sldChg>
      <pc:sldChg chg="addSp delSp modSp add mod">
        <pc:chgData name="Banes, Jeremy" userId="2eaf998e-15ee-469c-9d62-7a9ec73c648f" providerId="ADAL" clId="{C5E1D0E2-20D2-44A6-87F5-4690D9303BA7}" dt="2024-08-09T21:49:49.743" v="6127"/>
        <pc:sldMkLst>
          <pc:docMk/>
          <pc:sldMk cId="417007933" sldId="1072"/>
        </pc:sldMkLst>
      </pc:sldChg>
      <pc:sldChg chg="addSp delSp modSp add del mod">
        <pc:chgData name="Banes, Jeremy" userId="2eaf998e-15ee-469c-9d62-7a9ec73c648f" providerId="ADAL" clId="{C5E1D0E2-20D2-44A6-87F5-4690D9303BA7}" dt="2024-08-09T21:49:16.623" v="6115" actId="732"/>
        <pc:sldMkLst>
          <pc:docMk/>
          <pc:sldMk cId="1958622986" sldId="1073"/>
        </pc:sldMkLst>
      </pc:sldChg>
      <pc:sldChg chg="addSp delSp modSp add mod">
        <pc:chgData name="Banes, Jeremy" userId="2eaf998e-15ee-469c-9d62-7a9ec73c648f" providerId="ADAL" clId="{C5E1D0E2-20D2-44A6-87F5-4690D9303BA7}" dt="2024-08-09T21:49:51.155" v="6128"/>
        <pc:sldMkLst>
          <pc:docMk/>
          <pc:sldMk cId="1777149468" sldId="1074"/>
        </pc:sldMkLst>
      </pc:sldChg>
      <pc:sldChg chg="addSp delSp modSp add mod">
        <pc:chgData name="Banes, Jeremy" userId="2eaf998e-15ee-469c-9d62-7a9ec73c648f" providerId="ADAL" clId="{C5E1D0E2-20D2-44A6-87F5-4690D9303BA7}" dt="2024-08-09T21:49:53.877" v="6130"/>
        <pc:sldMkLst>
          <pc:docMk/>
          <pc:sldMk cId="321471934" sldId="1075"/>
        </pc:sldMkLst>
      </pc:sldChg>
      <pc:sldChg chg="modSp add del mod">
        <pc:chgData name="Banes, Jeremy" userId="2eaf998e-15ee-469c-9d62-7a9ec73c648f" providerId="ADAL" clId="{C5E1D0E2-20D2-44A6-87F5-4690D9303BA7}" dt="2024-08-08T21:23:49.786" v="4092" actId="2696"/>
        <pc:sldMkLst>
          <pc:docMk/>
          <pc:sldMk cId="2408953277" sldId="1076"/>
        </pc:sldMkLst>
      </pc:sldChg>
      <pc:sldChg chg="modSp add mod">
        <pc:chgData name="Banes, Jeremy" userId="2eaf998e-15ee-469c-9d62-7a9ec73c648f" providerId="ADAL" clId="{C5E1D0E2-20D2-44A6-87F5-4690D9303BA7}" dt="2024-08-09T16:44:01.224" v="4997" actId="20577"/>
        <pc:sldMkLst>
          <pc:docMk/>
          <pc:sldMk cId="4014708260" sldId="1076"/>
        </pc:sldMkLst>
      </pc:sldChg>
      <pc:sldChg chg="add del">
        <pc:chgData name="Banes, Jeremy" userId="2eaf998e-15ee-469c-9d62-7a9ec73c648f" providerId="ADAL" clId="{C5E1D0E2-20D2-44A6-87F5-4690D9303BA7}" dt="2024-08-09T13:49:19.008" v="4411" actId="47"/>
        <pc:sldMkLst>
          <pc:docMk/>
          <pc:sldMk cId="1787200687" sldId="1077"/>
        </pc:sldMkLst>
      </pc:sldChg>
      <pc:sldChg chg="addSp delSp modSp add del mod">
        <pc:chgData name="Banes, Jeremy" userId="2eaf998e-15ee-469c-9d62-7a9ec73c648f" providerId="ADAL" clId="{C5E1D0E2-20D2-44A6-87F5-4690D9303BA7}" dt="2024-08-09T15:41:36.828" v="4770" actId="47"/>
        <pc:sldMkLst>
          <pc:docMk/>
          <pc:sldMk cId="1655595797" sldId="1078"/>
        </pc:sldMkLst>
      </pc:sldChg>
      <pc:sldChg chg="add del">
        <pc:chgData name="Banes, Jeremy" userId="2eaf998e-15ee-469c-9d62-7a9ec73c648f" providerId="ADAL" clId="{C5E1D0E2-20D2-44A6-87F5-4690D9303BA7}" dt="2024-08-09T13:46:41.138" v="4365" actId="2696"/>
        <pc:sldMkLst>
          <pc:docMk/>
          <pc:sldMk cId="3516591708" sldId="1078"/>
        </pc:sldMkLst>
      </pc:sldChg>
      <pc:sldChg chg="modSp add del mod">
        <pc:chgData name="Banes, Jeremy" userId="2eaf998e-15ee-469c-9d62-7a9ec73c648f" providerId="ADAL" clId="{C5E1D0E2-20D2-44A6-87F5-4690D9303BA7}" dt="2024-08-09T15:45:53.362" v="4904" actId="47"/>
        <pc:sldMkLst>
          <pc:docMk/>
          <pc:sldMk cId="1892583260" sldId="1079"/>
        </pc:sldMkLst>
      </pc:sldChg>
      <pc:sldChg chg="addSp delSp modSp add del mod">
        <pc:chgData name="Banes, Jeremy" userId="2eaf998e-15ee-469c-9d62-7a9ec73c648f" providerId="ADAL" clId="{C5E1D0E2-20D2-44A6-87F5-4690D9303BA7}" dt="2024-08-09T20:25:50.696" v="5558" actId="47"/>
        <pc:sldMkLst>
          <pc:docMk/>
          <pc:sldMk cId="4163973547" sldId="1080"/>
        </pc:sldMkLst>
      </pc:sldChg>
      <pc:sldChg chg="addSp delSp modSp add mod">
        <pc:chgData name="Banes, Jeremy" userId="2eaf998e-15ee-469c-9d62-7a9ec73c648f" providerId="ADAL" clId="{C5E1D0E2-20D2-44A6-87F5-4690D9303BA7}" dt="2024-08-09T21:51:16.556" v="6155"/>
        <pc:sldMkLst>
          <pc:docMk/>
          <pc:sldMk cId="639982526" sldId="1081"/>
        </pc:sldMkLst>
      </pc:sldChg>
      <pc:sldChg chg="modSp add del mod">
        <pc:chgData name="Banes, Jeremy" userId="2eaf998e-15ee-469c-9d62-7a9ec73c648f" providerId="ADAL" clId="{C5E1D0E2-20D2-44A6-87F5-4690D9303BA7}" dt="2024-08-09T20:31:23.709" v="5605" actId="47"/>
        <pc:sldMkLst>
          <pc:docMk/>
          <pc:sldMk cId="549845" sldId="1082"/>
        </pc:sldMkLst>
      </pc:sldChg>
      <pc:sldChg chg="addSp delSp modSp add mod">
        <pc:chgData name="Banes, Jeremy" userId="2eaf998e-15ee-469c-9d62-7a9ec73c648f" providerId="ADAL" clId="{C5E1D0E2-20D2-44A6-87F5-4690D9303BA7}" dt="2024-08-09T21:50:46.106" v="6134" actId="962"/>
        <pc:sldMkLst>
          <pc:docMk/>
          <pc:sldMk cId="2127669561" sldId="1083"/>
        </pc:sldMkLst>
      </pc:sldChg>
      <pc:sldChg chg="modSp add del mod">
        <pc:chgData name="Banes, Jeremy" userId="2eaf998e-15ee-469c-9d62-7a9ec73c648f" providerId="ADAL" clId="{C5E1D0E2-20D2-44A6-87F5-4690D9303BA7}" dt="2024-08-09T15:48:43.331" v="4958" actId="47"/>
        <pc:sldMkLst>
          <pc:docMk/>
          <pc:sldMk cId="3510402668" sldId="1084"/>
        </pc:sldMkLst>
      </pc:sldChg>
      <pc:sldChg chg="modSp add del mod">
        <pc:chgData name="Banes, Jeremy" userId="2eaf998e-15ee-469c-9d62-7a9ec73c648f" providerId="ADAL" clId="{C5E1D0E2-20D2-44A6-87F5-4690D9303BA7}" dt="2024-08-09T15:45:53.362" v="4904" actId="47"/>
        <pc:sldMkLst>
          <pc:docMk/>
          <pc:sldMk cId="1434997743" sldId="1085"/>
        </pc:sldMkLst>
      </pc:sldChg>
      <pc:sldChg chg="add del">
        <pc:chgData name="Banes, Jeremy" userId="2eaf998e-15ee-469c-9d62-7a9ec73c648f" providerId="ADAL" clId="{C5E1D0E2-20D2-44A6-87F5-4690D9303BA7}" dt="2024-08-09T15:45:23.555" v="4899" actId="47"/>
        <pc:sldMkLst>
          <pc:docMk/>
          <pc:sldMk cId="2243420745" sldId="1085"/>
        </pc:sldMkLst>
      </pc:sldChg>
      <pc:sldChg chg="modSp add del mod">
        <pc:chgData name="Banes, Jeremy" userId="2eaf998e-15ee-469c-9d62-7a9ec73c648f" providerId="ADAL" clId="{C5E1D0E2-20D2-44A6-87F5-4690D9303BA7}" dt="2024-08-09T20:32:00.464" v="5608" actId="47"/>
        <pc:sldMkLst>
          <pc:docMk/>
          <pc:sldMk cId="2955920066" sldId="1086"/>
        </pc:sldMkLst>
      </pc:sldChg>
      <pc:sldChg chg="addSp delSp modSp add mod">
        <pc:chgData name="Banes, Jeremy" userId="2eaf998e-15ee-469c-9d62-7a9ec73c648f" providerId="ADAL" clId="{C5E1D0E2-20D2-44A6-87F5-4690D9303BA7}" dt="2024-08-09T21:51:13.403" v="6152"/>
        <pc:sldMkLst>
          <pc:docMk/>
          <pc:sldMk cId="2004617523" sldId="1087"/>
        </pc:sldMkLst>
      </pc:sldChg>
      <pc:sldChg chg="addSp delSp modSp add mod">
        <pc:chgData name="Banes, Jeremy" userId="2eaf998e-15ee-469c-9d62-7a9ec73c648f" providerId="ADAL" clId="{C5E1D0E2-20D2-44A6-87F5-4690D9303BA7}" dt="2024-08-09T21:51:14.765" v="6153"/>
        <pc:sldMkLst>
          <pc:docMk/>
          <pc:sldMk cId="2516165916" sldId="1088"/>
        </pc:sldMkLst>
      </pc:sldChg>
      <pc:sldChg chg="addSp delSp modSp add mod">
        <pc:chgData name="Banes, Jeremy" userId="2eaf998e-15ee-469c-9d62-7a9ec73c648f" providerId="ADAL" clId="{C5E1D0E2-20D2-44A6-87F5-4690D9303BA7}" dt="2024-08-09T21:51:10.723" v="6150"/>
        <pc:sldMkLst>
          <pc:docMk/>
          <pc:sldMk cId="4051881601" sldId="1089"/>
        </pc:sldMkLst>
      </pc:sldChg>
      <pc:sldChg chg="addSp delSp modSp add mod">
        <pc:chgData name="Banes, Jeremy" userId="2eaf998e-15ee-469c-9d62-7a9ec73c648f" providerId="ADAL" clId="{C5E1D0E2-20D2-44A6-87F5-4690D9303BA7}" dt="2024-08-09T21:51:15.852" v="6154"/>
        <pc:sldMkLst>
          <pc:docMk/>
          <pc:sldMk cId="3988455706" sldId="1090"/>
        </pc:sldMkLst>
      </pc:sldChg>
      <pc:sldChg chg="addSp delSp modSp add mod">
        <pc:chgData name="Banes, Jeremy" userId="2eaf998e-15ee-469c-9d62-7a9ec73c648f" providerId="ADAL" clId="{C5E1D0E2-20D2-44A6-87F5-4690D9303BA7}" dt="2024-08-09T21:51:17.406" v="6156"/>
        <pc:sldMkLst>
          <pc:docMk/>
          <pc:sldMk cId="1641462242" sldId="1091"/>
        </pc:sldMkLst>
      </pc:sldChg>
      <pc:sldChg chg="modSp add del mod">
        <pc:chgData name="Banes, Jeremy" userId="2eaf998e-15ee-469c-9d62-7a9ec73c648f" providerId="ADAL" clId="{C5E1D0E2-20D2-44A6-87F5-4690D9303BA7}" dt="2024-08-09T20:27:50.684" v="5592" actId="2696"/>
        <pc:sldMkLst>
          <pc:docMk/>
          <pc:sldMk cId="1509016222" sldId="1092"/>
        </pc:sldMkLst>
      </pc:sldChg>
      <pc:sldChg chg="add del">
        <pc:chgData name="Banes, Jeremy" userId="2eaf998e-15ee-469c-9d62-7a9ec73c648f" providerId="ADAL" clId="{C5E1D0E2-20D2-44A6-87F5-4690D9303BA7}" dt="2024-08-09T20:28:04.452" v="5594" actId="47"/>
        <pc:sldMkLst>
          <pc:docMk/>
          <pc:sldMk cId="3085272350" sldId="1092"/>
        </pc:sldMkLst>
      </pc:sldChg>
      <pc:sldChg chg="addSp delSp modSp add mod">
        <pc:chgData name="Banes, Jeremy" userId="2eaf998e-15ee-469c-9d62-7a9ec73c648f" providerId="ADAL" clId="{C5E1D0E2-20D2-44A6-87F5-4690D9303BA7}" dt="2024-08-09T21:55:17.107" v="6192"/>
        <pc:sldMkLst>
          <pc:docMk/>
          <pc:sldMk cId="3470125030" sldId="1092"/>
        </pc:sldMkLst>
      </pc:sldChg>
      <pc:sldChg chg="add del">
        <pc:chgData name="Banes, Jeremy" userId="2eaf998e-15ee-469c-9d62-7a9ec73c648f" providerId="ADAL" clId="{C5E1D0E2-20D2-44A6-87F5-4690D9303BA7}" dt="2024-08-09T20:28:24.500" v="5598" actId="47"/>
        <pc:sldMkLst>
          <pc:docMk/>
          <pc:sldMk cId="2377233123" sldId="1093"/>
        </pc:sldMkLst>
      </pc:sldChg>
      <pc:sldChg chg="addSp delSp modSp add mod">
        <pc:chgData name="Banes, Jeremy" userId="2eaf998e-15ee-469c-9d62-7a9ec73c648f" providerId="ADAL" clId="{C5E1D0E2-20D2-44A6-87F5-4690D9303BA7}" dt="2024-08-09T21:55:29.100" v="6201"/>
        <pc:sldMkLst>
          <pc:docMk/>
          <pc:sldMk cId="3707484153" sldId="1093"/>
        </pc:sldMkLst>
      </pc:sldChg>
      <pc:sldChg chg="addSp delSp modSp add mod">
        <pc:chgData name="Banes, Jeremy" userId="2eaf998e-15ee-469c-9d62-7a9ec73c648f" providerId="ADAL" clId="{C5E1D0E2-20D2-44A6-87F5-4690D9303BA7}" dt="2024-08-09T21:55:25.263" v="6198"/>
        <pc:sldMkLst>
          <pc:docMk/>
          <pc:sldMk cId="295123324" sldId="1094"/>
        </pc:sldMkLst>
      </pc:sldChg>
      <pc:sldChg chg="add del">
        <pc:chgData name="Banes, Jeremy" userId="2eaf998e-15ee-469c-9d62-7a9ec73c648f" providerId="ADAL" clId="{C5E1D0E2-20D2-44A6-87F5-4690D9303BA7}" dt="2024-08-09T20:53:59.518" v="5864"/>
        <pc:sldMkLst>
          <pc:docMk/>
          <pc:sldMk cId="1050114512" sldId="1095"/>
        </pc:sldMkLst>
      </pc:sldChg>
      <pc:sldChg chg="add del">
        <pc:chgData name="Banes, Jeremy" userId="2eaf998e-15ee-469c-9d62-7a9ec73c648f" providerId="ADAL" clId="{C5E1D0E2-20D2-44A6-87F5-4690D9303BA7}" dt="2024-08-09T21:26:28.987" v="6007" actId="47"/>
        <pc:sldMkLst>
          <pc:docMk/>
          <pc:sldMk cId="4156518617" sldId="1095"/>
        </pc:sldMkLst>
      </pc:sldChg>
      <pc:sldChg chg="add del">
        <pc:chgData name="Banes, Jeremy" userId="2eaf998e-15ee-469c-9d62-7a9ec73c648f" providerId="ADAL" clId="{C5E1D0E2-20D2-44A6-87F5-4690D9303BA7}" dt="2024-08-09T21:26:28.987" v="6007" actId="47"/>
        <pc:sldMkLst>
          <pc:docMk/>
          <pc:sldMk cId="147986894" sldId="1096"/>
        </pc:sldMkLst>
      </pc:sldChg>
      <pc:sldChg chg="add del">
        <pc:chgData name="Banes, Jeremy" userId="2eaf998e-15ee-469c-9d62-7a9ec73c648f" providerId="ADAL" clId="{C5E1D0E2-20D2-44A6-87F5-4690D9303BA7}" dt="2024-08-09T20:53:59.518" v="5864"/>
        <pc:sldMkLst>
          <pc:docMk/>
          <pc:sldMk cId="3481583739" sldId="1096"/>
        </pc:sldMkLst>
      </pc:sldChg>
      <pc:sldChg chg="add del">
        <pc:chgData name="Banes, Jeremy" userId="2eaf998e-15ee-469c-9d62-7a9ec73c648f" providerId="ADAL" clId="{C5E1D0E2-20D2-44A6-87F5-4690D9303BA7}" dt="2024-08-09T21:26:28.987" v="6007" actId="47"/>
        <pc:sldMkLst>
          <pc:docMk/>
          <pc:sldMk cId="1268671203" sldId="1097"/>
        </pc:sldMkLst>
      </pc:sldChg>
      <pc:sldChg chg="add del">
        <pc:chgData name="Banes, Jeremy" userId="2eaf998e-15ee-469c-9d62-7a9ec73c648f" providerId="ADAL" clId="{C5E1D0E2-20D2-44A6-87F5-4690D9303BA7}" dt="2024-08-09T20:53:59.518" v="5864"/>
        <pc:sldMkLst>
          <pc:docMk/>
          <pc:sldMk cId="2853710851" sldId="1097"/>
        </pc:sldMkLst>
      </pc:sldChg>
      <pc:sldChg chg="addSp delSp modSp add mod">
        <pc:chgData name="Banes, Jeremy" userId="2eaf998e-15ee-469c-9d62-7a9ec73c648f" providerId="ADAL" clId="{C5E1D0E2-20D2-44A6-87F5-4690D9303BA7}" dt="2024-08-09T21:51:12.390" v="6151"/>
        <pc:sldMkLst>
          <pc:docMk/>
          <pc:sldMk cId="2445251967" sldId="1098"/>
        </pc:sldMkLst>
      </pc:sldChg>
    </pc:docChg>
  </pc:docChgLst>
  <pc:docChgLst>
    <pc:chgData name="Banes, Jeremy" userId="2eaf998e-15ee-469c-9d62-7a9ec73c648f" providerId="ADAL" clId="{D460B0F1-C3D7-4C3D-B0C8-FEFAB579BB68}"/>
    <pc:docChg chg="custSel modSld">
      <pc:chgData name="Banes, Jeremy" userId="2eaf998e-15ee-469c-9d62-7a9ec73c648f" providerId="ADAL" clId="{D460B0F1-C3D7-4C3D-B0C8-FEFAB579BB68}" dt="2025-05-13T21:40:03.077" v="27" actId="2711"/>
      <pc:docMkLst>
        <pc:docMk/>
      </pc:docMkLst>
      <pc:sldChg chg="addSp delSp modSp mod">
        <pc:chgData name="Banes, Jeremy" userId="2eaf998e-15ee-469c-9d62-7a9ec73c648f" providerId="ADAL" clId="{D460B0F1-C3D7-4C3D-B0C8-FEFAB579BB68}" dt="2025-05-02T14:42:53.256" v="15" actId="20577"/>
        <pc:sldMkLst>
          <pc:docMk/>
          <pc:sldMk cId="0" sldId="943"/>
        </pc:sldMkLst>
        <pc:spChg chg="add mod">
          <ac:chgData name="Banes, Jeremy" userId="2eaf998e-15ee-469c-9d62-7a9ec73c648f" providerId="ADAL" clId="{D460B0F1-C3D7-4C3D-B0C8-FEFAB579BB68}" dt="2025-05-02T14:42:53.256" v="15" actId="20577"/>
          <ac:spMkLst>
            <pc:docMk/>
            <pc:sldMk cId="0" sldId="943"/>
            <ac:spMk id="9" creationId="{04311B34-99A6-0619-2204-38F8F8E36237}"/>
          </ac:spMkLst>
        </pc:spChg>
        <pc:spChg chg="add mod">
          <ac:chgData name="Banes, Jeremy" userId="2eaf998e-15ee-469c-9d62-7a9ec73c648f" providerId="ADAL" clId="{D460B0F1-C3D7-4C3D-B0C8-FEFAB579BB68}" dt="2025-05-02T14:42:44.461" v="2"/>
          <ac:spMkLst>
            <pc:docMk/>
            <pc:sldMk cId="0" sldId="943"/>
            <ac:spMk id="11" creationId="{C4A22481-BAE5-57B1-8992-750225DB2EA4}"/>
          </ac:spMkLst>
        </pc:spChg>
        <pc:picChg chg="add mod">
          <ac:chgData name="Banes, Jeremy" userId="2eaf998e-15ee-469c-9d62-7a9ec73c648f" providerId="ADAL" clId="{D460B0F1-C3D7-4C3D-B0C8-FEFAB579BB68}" dt="2025-05-02T14:42:44.461" v="2"/>
          <ac:picMkLst>
            <pc:docMk/>
            <pc:sldMk cId="0" sldId="943"/>
            <ac:picMk id="10" creationId="{BF667F81-3C51-A1A3-8D54-97C15184A5D5}"/>
          </ac:picMkLst>
        </pc:picChg>
      </pc:sldChg>
      <pc:sldChg chg="modSp mod">
        <pc:chgData name="Banes, Jeremy" userId="2eaf998e-15ee-469c-9d62-7a9ec73c648f" providerId="ADAL" clId="{D460B0F1-C3D7-4C3D-B0C8-FEFAB579BB68}" dt="2025-05-13T21:39:30.213" v="24" actId="2711"/>
        <pc:sldMkLst>
          <pc:docMk/>
          <pc:sldMk cId="2890591900" sldId="1050"/>
        </pc:sldMkLst>
        <pc:spChg chg="mod">
          <ac:chgData name="Banes, Jeremy" userId="2eaf998e-15ee-469c-9d62-7a9ec73c648f" providerId="ADAL" clId="{D460B0F1-C3D7-4C3D-B0C8-FEFAB579BB68}" dt="2025-05-13T21:39:30.213" v="24" actId="2711"/>
          <ac:spMkLst>
            <pc:docMk/>
            <pc:sldMk cId="2890591900" sldId="1050"/>
            <ac:spMk id="5" creationId="{71AB5C9C-B993-FCA7-94FB-05B478D03FD2}"/>
          </ac:spMkLst>
        </pc:spChg>
      </pc:sldChg>
      <pc:sldChg chg="modSp mod">
        <pc:chgData name="Banes, Jeremy" userId="2eaf998e-15ee-469c-9d62-7a9ec73c648f" providerId="ADAL" clId="{D460B0F1-C3D7-4C3D-B0C8-FEFAB579BB68}" dt="2025-05-13T21:39:01.863" v="23" actId="2711"/>
        <pc:sldMkLst>
          <pc:docMk/>
          <pc:sldMk cId="1698980478" sldId="1065"/>
        </pc:sldMkLst>
        <pc:spChg chg="mod">
          <ac:chgData name="Banes, Jeremy" userId="2eaf998e-15ee-469c-9d62-7a9ec73c648f" providerId="ADAL" clId="{D460B0F1-C3D7-4C3D-B0C8-FEFAB579BB68}" dt="2025-05-13T21:39:01.863" v="23" actId="2711"/>
          <ac:spMkLst>
            <pc:docMk/>
            <pc:sldMk cId="1698980478" sldId="1065"/>
            <ac:spMk id="7" creationId="{902396B3-4C17-1BCD-0877-2541FFF64AE1}"/>
          </ac:spMkLst>
        </pc:spChg>
      </pc:sldChg>
      <pc:sldChg chg="modSp mod">
        <pc:chgData name="Banes, Jeremy" userId="2eaf998e-15ee-469c-9d62-7a9ec73c648f" providerId="ADAL" clId="{D460B0F1-C3D7-4C3D-B0C8-FEFAB579BB68}" dt="2025-05-13T21:39:40.036" v="25" actId="2711"/>
        <pc:sldMkLst>
          <pc:docMk/>
          <pc:sldMk cId="3534608722" sldId="1108"/>
        </pc:sldMkLst>
        <pc:spChg chg="mod">
          <ac:chgData name="Banes, Jeremy" userId="2eaf998e-15ee-469c-9d62-7a9ec73c648f" providerId="ADAL" clId="{D460B0F1-C3D7-4C3D-B0C8-FEFAB579BB68}" dt="2025-05-13T21:39:40.036" v="25" actId="2711"/>
          <ac:spMkLst>
            <pc:docMk/>
            <pc:sldMk cId="3534608722" sldId="1108"/>
            <ac:spMk id="5" creationId="{FE218187-CEFB-0A60-6218-AD046F1C663D}"/>
          </ac:spMkLst>
        </pc:spChg>
      </pc:sldChg>
      <pc:sldChg chg="modSp mod">
        <pc:chgData name="Banes, Jeremy" userId="2eaf998e-15ee-469c-9d62-7a9ec73c648f" providerId="ADAL" clId="{D460B0F1-C3D7-4C3D-B0C8-FEFAB579BB68}" dt="2025-05-13T21:39:52.169" v="26" actId="2711"/>
        <pc:sldMkLst>
          <pc:docMk/>
          <pc:sldMk cId="4041176235" sldId="1109"/>
        </pc:sldMkLst>
        <pc:spChg chg="mod">
          <ac:chgData name="Banes, Jeremy" userId="2eaf998e-15ee-469c-9d62-7a9ec73c648f" providerId="ADAL" clId="{D460B0F1-C3D7-4C3D-B0C8-FEFAB579BB68}" dt="2025-05-13T21:39:52.169" v="26" actId="2711"/>
          <ac:spMkLst>
            <pc:docMk/>
            <pc:sldMk cId="4041176235" sldId="1109"/>
            <ac:spMk id="5" creationId="{2CF1C8E1-B37B-7DEF-2FC8-0F790E79F632}"/>
          </ac:spMkLst>
        </pc:spChg>
      </pc:sldChg>
      <pc:sldChg chg="modSp mod">
        <pc:chgData name="Banes, Jeremy" userId="2eaf998e-15ee-469c-9d62-7a9ec73c648f" providerId="ADAL" clId="{D460B0F1-C3D7-4C3D-B0C8-FEFAB579BB68}" dt="2025-05-13T21:40:03.077" v="27" actId="2711"/>
        <pc:sldMkLst>
          <pc:docMk/>
          <pc:sldMk cId="3091520000" sldId="1110"/>
        </pc:sldMkLst>
        <pc:spChg chg="mod">
          <ac:chgData name="Banes, Jeremy" userId="2eaf998e-15ee-469c-9d62-7a9ec73c648f" providerId="ADAL" clId="{D460B0F1-C3D7-4C3D-B0C8-FEFAB579BB68}" dt="2025-05-13T21:40:03.077" v="27" actId="2711"/>
          <ac:spMkLst>
            <pc:docMk/>
            <pc:sldMk cId="3091520000" sldId="1110"/>
            <ac:spMk id="5" creationId="{E4272EC6-F69E-B051-7904-39903FD0C94B}"/>
          </ac:spMkLst>
        </pc:spChg>
      </pc:sldChg>
      <pc:sldChg chg="modSp mod">
        <pc:chgData name="Banes, Jeremy" userId="2eaf998e-15ee-469c-9d62-7a9ec73c648f" providerId="ADAL" clId="{D460B0F1-C3D7-4C3D-B0C8-FEFAB579BB68}" dt="2025-05-13T21:38:43.820" v="21" actId="2711"/>
        <pc:sldMkLst>
          <pc:docMk/>
          <pc:sldMk cId="2526000784" sldId="1114"/>
        </pc:sldMkLst>
        <pc:spChg chg="mod">
          <ac:chgData name="Banes, Jeremy" userId="2eaf998e-15ee-469c-9d62-7a9ec73c648f" providerId="ADAL" clId="{D460B0F1-C3D7-4C3D-B0C8-FEFAB579BB68}" dt="2025-05-13T21:38:43.820" v="21" actId="2711"/>
          <ac:spMkLst>
            <pc:docMk/>
            <pc:sldMk cId="2526000784" sldId="1114"/>
            <ac:spMk id="7" creationId="{BD4A459D-DD92-E636-572E-01F21922F814}"/>
          </ac:spMkLst>
        </pc:spChg>
      </pc:sldChg>
      <pc:sldChg chg="modSp mod">
        <pc:chgData name="Banes, Jeremy" userId="2eaf998e-15ee-469c-9d62-7a9ec73c648f" providerId="ADAL" clId="{D460B0F1-C3D7-4C3D-B0C8-FEFAB579BB68}" dt="2025-05-13T21:38:52.221" v="22" actId="2711"/>
        <pc:sldMkLst>
          <pc:docMk/>
          <pc:sldMk cId="2828255738" sldId="1116"/>
        </pc:sldMkLst>
        <pc:spChg chg="mod">
          <ac:chgData name="Banes, Jeremy" userId="2eaf998e-15ee-469c-9d62-7a9ec73c648f" providerId="ADAL" clId="{D460B0F1-C3D7-4C3D-B0C8-FEFAB579BB68}" dt="2025-05-13T21:38:52.221" v="22" actId="2711"/>
          <ac:spMkLst>
            <pc:docMk/>
            <pc:sldMk cId="2828255738" sldId="1116"/>
            <ac:spMk id="7" creationId="{D9F5945D-2E2B-98AD-6164-04C326228A73}"/>
          </ac:spMkLst>
        </pc:spChg>
      </pc:sldChg>
    </pc:docChg>
  </pc:docChgLst>
  <pc:docChgLst>
    <pc:chgData name="Extance, Samantha" userId="21b78611-93b1-4108-bafd-14d346baaac0" providerId="ADAL" clId="{08D69767-1D46-4C66-8CAC-2B2FE092932F}"/>
    <pc:docChg chg="undo custSel addSld delSld modSld sldOrd">
      <pc:chgData name="Extance, Samantha" userId="21b78611-93b1-4108-bafd-14d346baaac0" providerId="ADAL" clId="{08D69767-1D46-4C66-8CAC-2B2FE092932F}" dt="2024-11-14T15:32:42.747" v="6147" actId="18131"/>
      <pc:docMkLst>
        <pc:docMk/>
      </pc:docMkLst>
      <pc:sldChg chg="modSp mod">
        <pc:chgData name="Extance, Samantha" userId="21b78611-93b1-4108-bafd-14d346baaac0" providerId="ADAL" clId="{08D69767-1D46-4C66-8CAC-2B2FE092932F}" dt="2024-11-12T23:00:41.260" v="195" actId="20577"/>
        <pc:sldMkLst>
          <pc:docMk/>
          <pc:sldMk cId="1922366168" sldId="751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1629973547" sldId="840"/>
        </pc:sldMkLst>
      </pc:sldChg>
      <pc:sldChg chg="modSp mod">
        <pc:chgData name="Extance, Samantha" userId="21b78611-93b1-4108-bafd-14d346baaac0" providerId="ADAL" clId="{08D69767-1D46-4C66-8CAC-2B2FE092932F}" dt="2024-11-13T19:42:27.959" v="6016" actId="18131"/>
        <pc:sldMkLst>
          <pc:docMk/>
          <pc:sldMk cId="2553762839" sldId="901"/>
        </pc:sldMkLst>
      </pc:sldChg>
      <pc:sldChg chg="modSp mod">
        <pc:chgData name="Extance, Samantha" userId="21b78611-93b1-4108-bafd-14d346baaac0" providerId="ADAL" clId="{08D69767-1D46-4C66-8CAC-2B2FE092932F}" dt="2024-11-13T19:41:44.908" v="6014" actId="18131"/>
        <pc:sldMkLst>
          <pc:docMk/>
          <pc:sldMk cId="3647764375" sldId="902"/>
        </pc:sldMkLst>
      </pc:sldChg>
      <pc:sldChg chg="modSp mod setBg">
        <pc:chgData name="Extance, Samantha" userId="21b78611-93b1-4108-bafd-14d346baaac0" providerId="ADAL" clId="{08D69767-1D46-4C66-8CAC-2B2FE092932F}" dt="2024-11-13T19:44:35.058" v="6032"/>
        <pc:sldMkLst>
          <pc:docMk/>
          <pc:sldMk cId="0" sldId="943"/>
        </pc:sldMkLst>
      </pc:sldChg>
      <pc:sldChg chg="del">
        <pc:chgData name="Extance, Samantha" userId="21b78611-93b1-4108-bafd-14d346baaac0" providerId="ADAL" clId="{08D69767-1D46-4C66-8CAC-2B2FE092932F}" dt="2024-11-12T23:02:10.637" v="295" actId="2696"/>
        <pc:sldMkLst>
          <pc:docMk/>
          <pc:sldMk cId="4085929605" sldId="975"/>
        </pc:sldMkLst>
      </pc:sldChg>
      <pc:sldChg chg="del">
        <pc:chgData name="Extance, Samantha" userId="21b78611-93b1-4108-bafd-14d346baaac0" providerId="ADAL" clId="{08D69767-1D46-4C66-8CAC-2B2FE092932F}" dt="2024-11-12T23:02:10.637" v="295" actId="2696"/>
        <pc:sldMkLst>
          <pc:docMk/>
          <pc:sldMk cId="2485607289" sldId="976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1787680208" sldId="991"/>
        </pc:sldMkLst>
      </pc:sldChg>
      <pc:sldChg chg="del">
        <pc:chgData name="Extance, Samantha" userId="21b78611-93b1-4108-bafd-14d346baaac0" providerId="ADAL" clId="{08D69767-1D46-4C66-8CAC-2B2FE092932F}" dt="2024-11-13T16:17:15.434" v="5903" actId="2696"/>
        <pc:sldMkLst>
          <pc:docMk/>
          <pc:sldMk cId="3200639838" sldId="998"/>
        </pc:sldMkLst>
      </pc:sldChg>
      <pc:sldChg chg="del">
        <pc:chgData name="Extance, Samantha" userId="21b78611-93b1-4108-bafd-14d346baaac0" providerId="ADAL" clId="{08D69767-1D46-4C66-8CAC-2B2FE092932F}" dt="2024-11-13T16:18:56.325" v="5933" actId="2696"/>
        <pc:sldMkLst>
          <pc:docMk/>
          <pc:sldMk cId="2921768549" sldId="1000"/>
        </pc:sldMkLst>
      </pc:sldChg>
      <pc:sldChg chg="del">
        <pc:chgData name="Extance, Samantha" userId="21b78611-93b1-4108-bafd-14d346baaac0" providerId="ADAL" clId="{08D69767-1D46-4C66-8CAC-2B2FE092932F}" dt="2024-11-13T16:20:23.077" v="5948" actId="2696"/>
        <pc:sldMkLst>
          <pc:docMk/>
          <pc:sldMk cId="2639277557" sldId="1003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1762969791" sldId="1014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2166422460" sldId="1015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2018950885" sldId="1016"/>
        </pc:sldMkLst>
      </pc:sldChg>
      <pc:sldChg chg="del">
        <pc:chgData name="Extance, Samantha" userId="21b78611-93b1-4108-bafd-14d346baaac0" providerId="ADAL" clId="{08D69767-1D46-4C66-8CAC-2B2FE092932F}" dt="2024-11-13T15:00:31.803" v="1845" actId="2696"/>
        <pc:sldMkLst>
          <pc:docMk/>
          <pc:sldMk cId="3747675869" sldId="1019"/>
        </pc:sldMkLst>
      </pc:sldChg>
      <pc:sldChg chg="del ord">
        <pc:chgData name="Extance, Samantha" userId="21b78611-93b1-4108-bafd-14d346baaac0" providerId="ADAL" clId="{08D69767-1D46-4C66-8CAC-2B2FE092932F}" dt="2024-11-13T14:23:51.160" v="348" actId="2696"/>
        <pc:sldMkLst>
          <pc:docMk/>
          <pc:sldMk cId="1540241638" sldId="1025"/>
        </pc:sldMkLst>
      </pc:sldChg>
      <pc:sldChg chg="addSp delSp modSp mod ord">
        <pc:chgData name="Extance, Samantha" userId="21b78611-93b1-4108-bafd-14d346baaac0" providerId="ADAL" clId="{08D69767-1D46-4C66-8CAC-2B2FE092932F}" dt="2024-11-13T14:29:05.182" v="752" actId="20577"/>
        <pc:sldMkLst>
          <pc:docMk/>
          <pc:sldMk cId="2089745173" sldId="1027"/>
        </pc:sldMkLst>
      </pc:sldChg>
      <pc:sldChg chg="add del">
        <pc:chgData name="Extance, Samantha" userId="21b78611-93b1-4108-bafd-14d346baaac0" providerId="ADAL" clId="{08D69767-1D46-4C66-8CAC-2B2FE092932F}" dt="2024-11-13T16:18:35.806" v="5931" actId="2696"/>
        <pc:sldMkLst>
          <pc:docMk/>
          <pc:sldMk cId="2701969689" sldId="1032"/>
        </pc:sldMkLst>
      </pc:sldChg>
      <pc:sldChg chg="modSp mod ord">
        <pc:chgData name="Extance, Samantha" userId="21b78611-93b1-4108-bafd-14d346baaac0" providerId="ADAL" clId="{08D69767-1D46-4C66-8CAC-2B2FE092932F}" dt="2024-11-13T16:22:52.132" v="5952" actId="14826"/>
        <pc:sldMkLst>
          <pc:docMk/>
          <pc:sldMk cId="2025344849" sldId="1034"/>
        </pc:sldMkLst>
      </pc:sldChg>
      <pc:sldChg chg="del">
        <pc:chgData name="Extance, Samantha" userId="21b78611-93b1-4108-bafd-14d346baaac0" providerId="ADAL" clId="{08D69767-1D46-4C66-8CAC-2B2FE092932F}" dt="2024-11-13T15:00:31.803" v="1845" actId="2696"/>
        <pc:sldMkLst>
          <pc:docMk/>
          <pc:sldMk cId="1835624767" sldId="1035"/>
        </pc:sldMkLst>
      </pc:sldChg>
      <pc:sldChg chg="modSp add del mod">
        <pc:chgData name="Extance, Samantha" userId="21b78611-93b1-4108-bafd-14d346baaac0" providerId="ADAL" clId="{08D69767-1D46-4C66-8CAC-2B2FE092932F}" dt="2024-11-13T16:18:35.806" v="5931" actId="2696"/>
        <pc:sldMkLst>
          <pc:docMk/>
          <pc:sldMk cId="2618909903" sldId="1036"/>
        </pc:sldMkLst>
      </pc:sldChg>
      <pc:sldChg chg="add del">
        <pc:chgData name="Extance, Samantha" userId="21b78611-93b1-4108-bafd-14d346baaac0" providerId="ADAL" clId="{08D69767-1D46-4C66-8CAC-2B2FE092932F}" dt="2024-11-13T16:18:35.806" v="5931" actId="2696"/>
        <pc:sldMkLst>
          <pc:docMk/>
          <pc:sldMk cId="1099519113" sldId="1037"/>
        </pc:sldMkLst>
      </pc:sldChg>
      <pc:sldChg chg="add del">
        <pc:chgData name="Extance, Samantha" userId="21b78611-93b1-4108-bafd-14d346baaac0" providerId="ADAL" clId="{08D69767-1D46-4C66-8CAC-2B2FE092932F}" dt="2024-11-13T16:18:35.806" v="5931" actId="2696"/>
        <pc:sldMkLst>
          <pc:docMk/>
          <pc:sldMk cId="3867734063" sldId="1038"/>
        </pc:sldMkLst>
      </pc:sldChg>
      <pc:sldChg chg="add del">
        <pc:chgData name="Extance, Samantha" userId="21b78611-93b1-4108-bafd-14d346baaac0" providerId="ADAL" clId="{08D69767-1D46-4C66-8CAC-2B2FE092932F}" dt="2024-11-13T16:18:40.966" v="5932" actId="2696"/>
        <pc:sldMkLst>
          <pc:docMk/>
          <pc:sldMk cId="2455128947" sldId="1039"/>
        </pc:sldMkLst>
      </pc:sldChg>
      <pc:sldChg chg="add del">
        <pc:chgData name="Extance, Samantha" userId="21b78611-93b1-4108-bafd-14d346baaac0" providerId="ADAL" clId="{08D69767-1D46-4C66-8CAC-2B2FE092932F}" dt="2024-11-13T16:18:40.966" v="5932" actId="2696"/>
        <pc:sldMkLst>
          <pc:docMk/>
          <pc:sldMk cId="844077919" sldId="1040"/>
        </pc:sldMkLst>
      </pc:sldChg>
      <pc:sldChg chg="add del">
        <pc:chgData name="Extance, Samantha" userId="21b78611-93b1-4108-bafd-14d346baaac0" providerId="ADAL" clId="{08D69767-1D46-4C66-8CAC-2B2FE092932F}" dt="2024-11-13T16:18:35.806" v="5931" actId="2696"/>
        <pc:sldMkLst>
          <pc:docMk/>
          <pc:sldMk cId="3118501334" sldId="1041"/>
        </pc:sldMkLst>
      </pc:sldChg>
      <pc:sldChg chg="add del">
        <pc:chgData name="Extance, Samantha" userId="21b78611-93b1-4108-bafd-14d346baaac0" providerId="ADAL" clId="{08D69767-1D46-4C66-8CAC-2B2FE092932F}" dt="2024-11-13T16:18:40.966" v="5932" actId="2696"/>
        <pc:sldMkLst>
          <pc:docMk/>
          <pc:sldMk cId="1928152567" sldId="1042"/>
        </pc:sldMkLst>
      </pc:sldChg>
      <pc:sldChg chg="add del">
        <pc:chgData name="Extance, Samantha" userId="21b78611-93b1-4108-bafd-14d346baaac0" providerId="ADAL" clId="{08D69767-1D46-4C66-8CAC-2B2FE092932F}" dt="2024-11-13T16:18:40.966" v="5932" actId="2696"/>
        <pc:sldMkLst>
          <pc:docMk/>
          <pc:sldMk cId="1692916018" sldId="1043"/>
        </pc:sldMkLst>
      </pc:sldChg>
      <pc:sldChg chg="add del">
        <pc:chgData name="Extance, Samantha" userId="21b78611-93b1-4108-bafd-14d346baaac0" providerId="ADAL" clId="{08D69767-1D46-4C66-8CAC-2B2FE092932F}" dt="2024-11-13T16:19:51.666" v="5947" actId="2696"/>
        <pc:sldMkLst>
          <pc:docMk/>
          <pc:sldMk cId="1770822468" sldId="1044"/>
        </pc:sldMkLst>
      </pc:sldChg>
      <pc:sldChg chg="addSp delSp modSp mod">
        <pc:chgData name="Extance, Samantha" userId="21b78611-93b1-4108-bafd-14d346baaac0" providerId="ADAL" clId="{08D69767-1D46-4C66-8CAC-2B2FE092932F}" dt="2024-11-13T15:10:03.202" v="2080" actId="1076"/>
        <pc:sldMkLst>
          <pc:docMk/>
          <pc:sldMk cId="491018210" sldId="1045"/>
        </pc:sldMkLst>
      </pc:sldChg>
      <pc:sldChg chg="modSp mod">
        <pc:chgData name="Extance, Samantha" userId="21b78611-93b1-4108-bafd-14d346baaac0" providerId="ADAL" clId="{08D69767-1D46-4C66-8CAC-2B2FE092932F}" dt="2024-11-13T20:12:45.843" v="6049" actId="14826"/>
        <pc:sldMkLst>
          <pc:docMk/>
          <pc:sldMk cId="1114828155" sldId="1046"/>
        </pc:sldMkLst>
      </pc:sldChg>
      <pc:sldChg chg="modSp mod ord">
        <pc:chgData name="Extance, Samantha" userId="21b78611-93b1-4108-bafd-14d346baaac0" providerId="ADAL" clId="{08D69767-1D46-4C66-8CAC-2B2FE092932F}" dt="2024-11-13T20:14:44.626" v="6053"/>
        <pc:sldMkLst>
          <pc:docMk/>
          <pc:sldMk cId="289273491" sldId="1047"/>
        </pc:sldMkLst>
      </pc:sldChg>
      <pc:sldChg chg="del">
        <pc:chgData name="Extance, Samantha" userId="21b78611-93b1-4108-bafd-14d346baaac0" providerId="ADAL" clId="{08D69767-1D46-4C66-8CAC-2B2FE092932F}" dt="2024-11-13T15:23:48.066" v="2377" actId="2696"/>
        <pc:sldMkLst>
          <pc:docMk/>
          <pc:sldMk cId="877779406" sldId="1048"/>
        </pc:sldMkLst>
      </pc:sldChg>
      <pc:sldChg chg="del">
        <pc:chgData name="Extance, Samantha" userId="21b78611-93b1-4108-bafd-14d346baaac0" providerId="ADAL" clId="{08D69767-1D46-4C66-8CAC-2B2FE092932F}" dt="2024-11-13T15:23:51.427" v="2378" actId="2696"/>
        <pc:sldMkLst>
          <pc:docMk/>
          <pc:sldMk cId="867060646" sldId="1049"/>
        </pc:sldMkLst>
      </pc:sldChg>
      <pc:sldChg chg="modSp mod">
        <pc:chgData name="Extance, Samantha" userId="21b78611-93b1-4108-bafd-14d346baaac0" providerId="ADAL" clId="{08D69767-1D46-4C66-8CAC-2B2FE092932F}" dt="2024-11-13T20:15:39.631" v="6055" actId="18131"/>
        <pc:sldMkLst>
          <pc:docMk/>
          <pc:sldMk cId="2890591900" sldId="1050"/>
        </pc:sldMkLst>
      </pc:sldChg>
      <pc:sldChg chg="del">
        <pc:chgData name="Extance, Samantha" userId="21b78611-93b1-4108-bafd-14d346baaac0" providerId="ADAL" clId="{08D69767-1D46-4C66-8CAC-2B2FE092932F}" dt="2024-11-13T16:18:56.325" v="5933" actId="2696"/>
        <pc:sldMkLst>
          <pc:docMk/>
          <pc:sldMk cId="2754289295" sldId="1051"/>
        </pc:sldMkLst>
      </pc:sldChg>
      <pc:sldChg chg="del">
        <pc:chgData name="Extance, Samantha" userId="21b78611-93b1-4108-bafd-14d346baaac0" providerId="ADAL" clId="{08D69767-1D46-4C66-8CAC-2B2FE092932F}" dt="2024-11-13T16:18:56.325" v="5933" actId="2696"/>
        <pc:sldMkLst>
          <pc:docMk/>
          <pc:sldMk cId="4243420766" sldId="1052"/>
        </pc:sldMkLst>
      </pc:sldChg>
      <pc:sldChg chg="del">
        <pc:chgData name="Extance, Samantha" userId="21b78611-93b1-4108-bafd-14d346baaac0" providerId="ADAL" clId="{08D69767-1D46-4C66-8CAC-2B2FE092932F}" dt="2024-11-13T16:18:56.325" v="5933" actId="2696"/>
        <pc:sldMkLst>
          <pc:docMk/>
          <pc:sldMk cId="1273264180" sldId="1054"/>
        </pc:sldMkLst>
      </pc:sldChg>
      <pc:sldChg chg="del">
        <pc:chgData name="Extance, Samantha" userId="21b78611-93b1-4108-bafd-14d346baaac0" providerId="ADAL" clId="{08D69767-1D46-4C66-8CAC-2B2FE092932F}" dt="2024-11-13T16:18:56.325" v="5933" actId="2696"/>
        <pc:sldMkLst>
          <pc:docMk/>
          <pc:sldMk cId="1507619163" sldId="1055"/>
        </pc:sldMkLst>
      </pc:sldChg>
      <pc:sldChg chg="del">
        <pc:chgData name="Extance, Samantha" userId="21b78611-93b1-4108-bafd-14d346baaac0" providerId="ADAL" clId="{08D69767-1D46-4C66-8CAC-2B2FE092932F}" dt="2024-11-13T16:18:56.325" v="5933" actId="2696"/>
        <pc:sldMkLst>
          <pc:docMk/>
          <pc:sldMk cId="2097043721" sldId="1056"/>
        </pc:sldMkLst>
      </pc:sldChg>
      <pc:sldChg chg="modSp mod">
        <pc:chgData name="Extance, Samantha" userId="21b78611-93b1-4108-bafd-14d346baaac0" providerId="ADAL" clId="{08D69767-1D46-4C66-8CAC-2B2FE092932F}" dt="2024-11-13T14:31:18.180" v="782" actId="20577"/>
        <pc:sldMkLst>
          <pc:docMk/>
          <pc:sldMk cId="1094125133" sldId="1057"/>
        </pc:sldMkLst>
      </pc:sldChg>
      <pc:sldChg chg="modSp mod">
        <pc:chgData name="Extance, Samantha" userId="21b78611-93b1-4108-bafd-14d346baaac0" providerId="ADAL" clId="{08D69767-1D46-4C66-8CAC-2B2FE092932F}" dt="2024-11-13T16:17:34.791" v="5919" actId="20577"/>
        <pc:sldMkLst>
          <pc:docMk/>
          <pc:sldMk cId="1740501046" sldId="1058"/>
        </pc:sldMkLst>
      </pc:sldChg>
      <pc:sldChg chg="modSp mod">
        <pc:chgData name="Extance, Samantha" userId="21b78611-93b1-4108-bafd-14d346baaac0" providerId="ADAL" clId="{08D69767-1D46-4C66-8CAC-2B2FE092932F}" dt="2024-11-13T15:00:54.911" v="1885" actId="20577"/>
        <pc:sldMkLst>
          <pc:docMk/>
          <pc:sldMk cId="2643283655" sldId="1059"/>
        </pc:sldMkLst>
      </pc:sldChg>
      <pc:sldChg chg="modSp del mod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336457965" sldId="1060"/>
        </pc:sldMkLst>
      </pc:sldChg>
      <pc:sldChg chg="modSp mod">
        <pc:chgData name="Extance, Samantha" userId="21b78611-93b1-4108-bafd-14d346baaac0" providerId="ADAL" clId="{08D69767-1D46-4C66-8CAC-2B2FE092932F}" dt="2024-11-13T16:03:57.106" v="5425" actId="20577"/>
        <pc:sldMkLst>
          <pc:docMk/>
          <pc:sldMk cId="2073602623" sldId="1061"/>
        </pc:sldMkLst>
      </pc:sldChg>
      <pc:sldChg chg="del">
        <pc:chgData name="Extance, Samantha" userId="21b78611-93b1-4108-bafd-14d346baaac0" providerId="ADAL" clId="{08D69767-1D46-4C66-8CAC-2B2FE092932F}" dt="2024-11-13T16:18:56.325" v="5933" actId="2696"/>
        <pc:sldMkLst>
          <pc:docMk/>
          <pc:sldMk cId="1764981328" sldId="1062"/>
        </pc:sldMkLst>
      </pc:sldChg>
      <pc:sldChg chg="del">
        <pc:chgData name="Extance, Samantha" userId="21b78611-93b1-4108-bafd-14d346baaac0" providerId="ADAL" clId="{08D69767-1D46-4C66-8CAC-2B2FE092932F}" dt="2024-11-13T16:18:56.325" v="5933" actId="2696"/>
        <pc:sldMkLst>
          <pc:docMk/>
          <pc:sldMk cId="1699856987" sldId="1063"/>
        </pc:sldMkLst>
      </pc:sldChg>
      <pc:sldChg chg="del">
        <pc:chgData name="Extance, Samantha" userId="21b78611-93b1-4108-bafd-14d346baaac0" providerId="ADAL" clId="{08D69767-1D46-4C66-8CAC-2B2FE092932F}" dt="2024-11-13T16:17:26.389" v="5904" actId="2696"/>
        <pc:sldMkLst>
          <pc:docMk/>
          <pc:sldMk cId="3252454320" sldId="1064"/>
        </pc:sldMkLst>
      </pc:sldChg>
      <pc:sldChg chg="modSp mod ord">
        <pc:chgData name="Extance, Samantha" userId="21b78611-93b1-4108-bafd-14d346baaac0" providerId="ADAL" clId="{08D69767-1D46-4C66-8CAC-2B2FE092932F}" dt="2024-11-13T22:02:46.047" v="6141" actId="14100"/>
        <pc:sldMkLst>
          <pc:docMk/>
          <pc:sldMk cId="1698980478" sldId="1065"/>
        </pc:sldMkLst>
      </pc:sldChg>
      <pc:sldChg chg="addSp delSp modSp mod">
        <pc:chgData name="Extance, Samantha" userId="21b78611-93b1-4108-bafd-14d346baaac0" providerId="ADAL" clId="{08D69767-1D46-4C66-8CAC-2B2FE092932F}" dt="2024-11-13T20:23:05.162" v="6090" actId="14826"/>
        <pc:sldMkLst>
          <pc:docMk/>
          <pc:sldMk cId="1839009845" sldId="1066"/>
        </pc:sldMkLst>
      </pc:sldChg>
      <pc:sldChg chg="del">
        <pc:chgData name="Extance, Samantha" userId="21b78611-93b1-4108-bafd-14d346baaac0" providerId="ADAL" clId="{08D69767-1D46-4C66-8CAC-2B2FE092932F}" dt="2024-11-13T16:17:15.434" v="5903" actId="2696"/>
        <pc:sldMkLst>
          <pc:docMk/>
          <pc:sldMk cId="3284533592" sldId="1068"/>
        </pc:sldMkLst>
      </pc:sldChg>
      <pc:sldChg chg="del">
        <pc:chgData name="Extance, Samantha" userId="21b78611-93b1-4108-bafd-14d346baaac0" providerId="ADAL" clId="{08D69767-1D46-4C66-8CAC-2B2FE092932F}" dt="2024-11-13T16:17:26.389" v="5904" actId="2696"/>
        <pc:sldMkLst>
          <pc:docMk/>
          <pc:sldMk cId="1600956286" sldId="1069"/>
        </pc:sldMkLst>
      </pc:sldChg>
      <pc:sldChg chg="del">
        <pc:chgData name="Extance, Samantha" userId="21b78611-93b1-4108-bafd-14d346baaac0" providerId="ADAL" clId="{08D69767-1D46-4C66-8CAC-2B2FE092932F}" dt="2024-11-13T16:18:56.325" v="5933" actId="2696"/>
        <pc:sldMkLst>
          <pc:docMk/>
          <pc:sldMk cId="2637396902" sldId="1071"/>
        </pc:sldMkLst>
      </pc:sldChg>
      <pc:sldChg chg="del">
        <pc:chgData name="Extance, Samantha" userId="21b78611-93b1-4108-bafd-14d346baaac0" providerId="ADAL" clId="{08D69767-1D46-4C66-8CAC-2B2FE092932F}" dt="2024-11-13T16:18:56.325" v="5933" actId="2696"/>
        <pc:sldMkLst>
          <pc:docMk/>
          <pc:sldMk cId="417007933" sldId="1072"/>
        </pc:sldMkLst>
      </pc:sldChg>
      <pc:sldChg chg="del">
        <pc:chgData name="Extance, Samantha" userId="21b78611-93b1-4108-bafd-14d346baaac0" providerId="ADAL" clId="{08D69767-1D46-4C66-8CAC-2B2FE092932F}" dt="2024-11-13T16:18:56.325" v="5933" actId="2696"/>
        <pc:sldMkLst>
          <pc:docMk/>
          <pc:sldMk cId="1958622986" sldId="1073"/>
        </pc:sldMkLst>
      </pc:sldChg>
      <pc:sldChg chg="del">
        <pc:chgData name="Extance, Samantha" userId="21b78611-93b1-4108-bafd-14d346baaac0" providerId="ADAL" clId="{08D69767-1D46-4C66-8CAC-2B2FE092932F}" dt="2024-11-13T16:18:56.325" v="5933" actId="2696"/>
        <pc:sldMkLst>
          <pc:docMk/>
          <pc:sldMk cId="1777149468" sldId="1074"/>
        </pc:sldMkLst>
      </pc:sldChg>
      <pc:sldChg chg="del">
        <pc:chgData name="Extance, Samantha" userId="21b78611-93b1-4108-bafd-14d346baaac0" providerId="ADAL" clId="{08D69767-1D46-4C66-8CAC-2B2FE092932F}" dt="2024-11-13T16:18:56.325" v="5933" actId="2696"/>
        <pc:sldMkLst>
          <pc:docMk/>
          <pc:sldMk cId="321471934" sldId="1075"/>
        </pc:sldMkLst>
      </pc:sldChg>
      <pc:sldChg chg="modSp mod">
        <pc:chgData name="Extance, Samantha" userId="21b78611-93b1-4108-bafd-14d346baaac0" providerId="ADAL" clId="{08D69767-1D46-4C66-8CAC-2B2FE092932F}" dt="2024-11-13T14:24:33.245" v="373" actId="20577"/>
        <pc:sldMkLst>
          <pc:docMk/>
          <pc:sldMk cId="4014708260" sldId="1076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639982526" sldId="1081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2127669561" sldId="1083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2004617523" sldId="1087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2516165916" sldId="1088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4051881601" sldId="1089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3988455706" sldId="1090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1641462242" sldId="1091"/>
        </pc:sldMkLst>
      </pc:sldChg>
      <pc:sldChg chg="modSp mod ord">
        <pc:chgData name="Extance, Samantha" userId="21b78611-93b1-4108-bafd-14d346baaac0" providerId="ADAL" clId="{08D69767-1D46-4C66-8CAC-2B2FE092932F}" dt="2024-11-13T16:24:19.543" v="5953" actId="14826"/>
        <pc:sldMkLst>
          <pc:docMk/>
          <pc:sldMk cId="3470125030" sldId="1092"/>
        </pc:sldMkLst>
      </pc:sldChg>
      <pc:sldChg chg="del">
        <pc:chgData name="Extance, Samantha" userId="21b78611-93b1-4108-bafd-14d346baaac0" providerId="ADAL" clId="{08D69767-1D46-4C66-8CAC-2B2FE092932F}" dt="2024-11-13T15:00:31.803" v="1845" actId="2696"/>
        <pc:sldMkLst>
          <pc:docMk/>
          <pc:sldMk cId="3707484153" sldId="1093"/>
        </pc:sldMkLst>
      </pc:sldChg>
      <pc:sldChg chg="del">
        <pc:chgData name="Extance, Samantha" userId="21b78611-93b1-4108-bafd-14d346baaac0" providerId="ADAL" clId="{08D69767-1D46-4C66-8CAC-2B2FE092932F}" dt="2024-11-13T15:00:31.803" v="1845" actId="2696"/>
        <pc:sldMkLst>
          <pc:docMk/>
          <pc:sldMk cId="295123324" sldId="1094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2445251967" sldId="1098"/>
        </pc:sldMkLst>
      </pc:sldChg>
      <pc:sldChg chg="del">
        <pc:chgData name="Extance, Samantha" userId="21b78611-93b1-4108-bafd-14d346baaac0" providerId="ADAL" clId="{08D69767-1D46-4C66-8CAC-2B2FE092932F}" dt="2024-11-13T16:20:52.500" v="5949" actId="2696"/>
        <pc:sldMkLst>
          <pc:docMk/>
          <pc:sldMk cId="52019986" sldId="1101"/>
        </pc:sldMkLst>
      </pc:sldChg>
      <pc:sldChg chg="modSp add mod">
        <pc:chgData name="Extance, Samantha" userId="21b78611-93b1-4108-bafd-14d346baaac0" providerId="ADAL" clId="{08D69767-1D46-4C66-8CAC-2B2FE092932F}" dt="2024-11-13T19:51:35.017" v="6037" actId="18131"/>
        <pc:sldMkLst>
          <pc:docMk/>
          <pc:sldMk cId="3131852191" sldId="1102"/>
        </pc:sldMkLst>
      </pc:sldChg>
      <pc:sldChg chg="modSp add mod">
        <pc:chgData name="Extance, Samantha" userId="21b78611-93b1-4108-bafd-14d346baaac0" providerId="ADAL" clId="{08D69767-1D46-4C66-8CAC-2B2FE092932F}" dt="2024-11-13T19:49:57.699" v="6035" actId="18131"/>
        <pc:sldMkLst>
          <pc:docMk/>
          <pc:sldMk cId="2433921407" sldId="1103"/>
        </pc:sldMkLst>
      </pc:sldChg>
      <pc:sldChg chg="modSp add mod">
        <pc:chgData name="Extance, Samantha" userId="21b78611-93b1-4108-bafd-14d346baaac0" providerId="ADAL" clId="{08D69767-1D46-4C66-8CAC-2B2FE092932F}" dt="2024-11-13T19:58:12.375" v="6048" actId="14100"/>
        <pc:sldMkLst>
          <pc:docMk/>
          <pc:sldMk cId="2588343285" sldId="1104"/>
        </pc:sldMkLst>
      </pc:sldChg>
      <pc:sldChg chg="modSp add mod">
        <pc:chgData name="Extance, Samantha" userId="21b78611-93b1-4108-bafd-14d346baaac0" providerId="ADAL" clId="{08D69767-1D46-4C66-8CAC-2B2FE092932F}" dt="2024-11-14T15:32:42.747" v="6147" actId="18131"/>
        <pc:sldMkLst>
          <pc:docMk/>
          <pc:sldMk cId="1256976083" sldId="1105"/>
        </pc:sldMkLst>
      </pc:sldChg>
      <pc:sldChg chg="addSp modSp add mod ord">
        <pc:chgData name="Extance, Samantha" userId="21b78611-93b1-4108-bafd-14d346baaac0" providerId="ADAL" clId="{08D69767-1D46-4C66-8CAC-2B2FE092932F}" dt="2024-11-13T16:31:10.034" v="5972" actId="1076"/>
        <pc:sldMkLst>
          <pc:docMk/>
          <pc:sldMk cId="2387480808" sldId="1106"/>
        </pc:sldMkLst>
      </pc:sldChg>
      <pc:sldChg chg="addSp delSp add del mod ord">
        <pc:chgData name="Extance, Samantha" userId="21b78611-93b1-4108-bafd-14d346baaac0" providerId="ADAL" clId="{08D69767-1D46-4C66-8CAC-2B2FE092932F}" dt="2024-11-13T15:02:28.424" v="1946" actId="2696"/>
        <pc:sldMkLst>
          <pc:docMk/>
          <pc:sldMk cId="2441125360" sldId="1106"/>
        </pc:sldMkLst>
      </pc:sldChg>
      <pc:sldChg chg="modSp add ord">
        <pc:chgData name="Extance, Samantha" userId="21b78611-93b1-4108-bafd-14d346baaac0" providerId="ADAL" clId="{08D69767-1D46-4C66-8CAC-2B2FE092932F}" dt="2024-11-13T20:14:23.489" v="6051"/>
        <pc:sldMkLst>
          <pc:docMk/>
          <pc:sldMk cId="506471532" sldId="1107"/>
        </pc:sldMkLst>
      </pc:sldChg>
      <pc:sldChg chg="modSp add mod">
        <pc:chgData name="Extance, Samantha" userId="21b78611-93b1-4108-bafd-14d346baaac0" providerId="ADAL" clId="{08D69767-1D46-4C66-8CAC-2B2FE092932F}" dt="2024-11-13T20:16:39.664" v="6057" actId="18131"/>
        <pc:sldMkLst>
          <pc:docMk/>
          <pc:sldMk cId="3534608722" sldId="1108"/>
        </pc:sldMkLst>
      </pc:sldChg>
      <pc:sldChg chg="addSp delSp modSp add mod">
        <pc:chgData name="Extance, Samantha" userId="21b78611-93b1-4108-bafd-14d346baaac0" providerId="ADAL" clId="{08D69767-1D46-4C66-8CAC-2B2FE092932F}" dt="2024-11-13T20:20:22.785" v="6085" actId="18131"/>
        <pc:sldMkLst>
          <pc:docMk/>
          <pc:sldMk cId="4041176235" sldId="1109"/>
        </pc:sldMkLst>
      </pc:sldChg>
      <pc:sldChg chg="addSp delSp modSp add mod ord">
        <pc:chgData name="Extance, Samantha" userId="21b78611-93b1-4108-bafd-14d346baaac0" providerId="ADAL" clId="{08D69767-1D46-4C66-8CAC-2B2FE092932F}" dt="2024-11-13T20:18:29.754" v="6076" actId="732"/>
        <pc:sldMkLst>
          <pc:docMk/>
          <pc:sldMk cId="3091520000" sldId="1110"/>
        </pc:sldMkLst>
      </pc:sldChg>
      <pc:sldChg chg="addSp delSp modSp add mod ord">
        <pc:chgData name="Extance, Samantha" userId="21b78611-93b1-4108-bafd-14d346baaac0" providerId="ADAL" clId="{08D69767-1D46-4C66-8CAC-2B2FE092932F}" dt="2024-11-13T20:23:47.142" v="6093"/>
        <pc:sldMkLst>
          <pc:docMk/>
          <pc:sldMk cId="2641875174" sldId="1111"/>
        </pc:sldMkLst>
      </pc:sldChg>
      <pc:sldMasterChg chg="delSldLayout">
        <pc:chgData name="Extance, Samantha" userId="21b78611-93b1-4108-bafd-14d346baaac0" providerId="ADAL" clId="{08D69767-1D46-4C66-8CAC-2B2FE092932F}" dt="2024-11-13T16:20:52.500" v="5949" actId="2696"/>
        <pc:sldMasterMkLst>
          <pc:docMk/>
          <pc:sldMasterMk cId="0" sldId="2147483918"/>
        </pc:sldMasterMkLst>
        <pc:sldLayoutChg chg="del">
          <pc:chgData name="Extance, Samantha" userId="21b78611-93b1-4108-bafd-14d346baaac0" providerId="ADAL" clId="{08D69767-1D46-4C66-8CAC-2B2FE092932F}" dt="2024-11-13T16:20:52.500" v="5949" actId="2696"/>
          <pc:sldLayoutMkLst>
            <pc:docMk/>
            <pc:sldMasterMk cId="0" sldId="2147483918"/>
            <pc:sldLayoutMk cId="1723160159" sldId="2147484020"/>
          </pc:sldLayoutMkLst>
        </pc:sldLayoutChg>
      </pc:sldMasterChg>
    </pc:docChg>
  </pc:docChgLst>
  <pc:docChgLst>
    <pc:chgData name="Banes, Jeremy" userId="2eaf998e-15ee-469c-9d62-7a9ec73c648f" providerId="ADAL" clId="{98DBFDA0-E075-4B34-A2CE-22A64E6154B6}"/>
    <pc:docChg chg="undo redo custSel addSld delSld modSld">
      <pc:chgData name="Banes, Jeremy" userId="2eaf998e-15ee-469c-9d62-7a9ec73c648f" providerId="ADAL" clId="{98DBFDA0-E075-4B34-A2CE-22A64E6154B6}" dt="2024-10-25T16:11:04.112" v="268" actId="1076"/>
      <pc:docMkLst>
        <pc:docMk/>
      </pc:docMkLst>
      <pc:sldChg chg="addSp modSp">
        <pc:chgData name="Banes, Jeremy" userId="2eaf998e-15ee-469c-9d62-7a9ec73c648f" providerId="ADAL" clId="{98DBFDA0-E075-4B34-A2CE-22A64E6154B6}" dt="2024-10-11T21:03:31.929" v="6"/>
        <pc:sldMkLst>
          <pc:docMk/>
          <pc:sldMk cId="1922366168" sldId="751"/>
        </pc:sldMkLst>
      </pc:sldChg>
      <pc:sldChg chg="addSp modSp">
        <pc:chgData name="Banes, Jeremy" userId="2eaf998e-15ee-469c-9d62-7a9ec73c648f" providerId="ADAL" clId="{98DBFDA0-E075-4B34-A2CE-22A64E6154B6}" dt="2024-10-11T21:05:26.979" v="75"/>
        <pc:sldMkLst>
          <pc:docMk/>
          <pc:sldMk cId="130731474" sldId="755"/>
        </pc:sldMkLst>
      </pc:sldChg>
      <pc:sldChg chg="addSp modSp">
        <pc:chgData name="Banes, Jeremy" userId="2eaf998e-15ee-469c-9d62-7a9ec73c648f" providerId="ADAL" clId="{98DBFDA0-E075-4B34-A2CE-22A64E6154B6}" dt="2024-10-11T21:05:23.713" v="73"/>
        <pc:sldMkLst>
          <pc:docMk/>
          <pc:sldMk cId="1772246338" sldId="784"/>
        </pc:sldMkLst>
      </pc:sldChg>
      <pc:sldChg chg="addSp modSp">
        <pc:chgData name="Banes, Jeremy" userId="2eaf998e-15ee-469c-9d62-7a9ec73c648f" providerId="ADAL" clId="{98DBFDA0-E075-4B34-A2CE-22A64E6154B6}" dt="2024-10-11T21:05:17.962" v="69"/>
        <pc:sldMkLst>
          <pc:docMk/>
          <pc:sldMk cId="1629973547" sldId="840"/>
        </pc:sldMkLst>
      </pc:sldChg>
      <pc:sldChg chg="addSp modSp">
        <pc:chgData name="Banes, Jeremy" userId="2eaf998e-15ee-469c-9d62-7a9ec73c648f" providerId="ADAL" clId="{98DBFDA0-E075-4B34-A2CE-22A64E6154B6}" dt="2024-10-11T21:03:30.412" v="5"/>
        <pc:sldMkLst>
          <pc:docMk/>
          <pc:sldMk cId="2553762839" sldId="901"/>
        </pc:sldMkLst>
      </pc:sldChg>
      <pc:sldChg chg="addSp modSp">
        <pc:chgData name="Banes, Jeremy" userId="2eaf998e-15ee-469c-9d62-7a9ec73c648f" providerId="ADAL" clId="{98DBFDA0-E075-4B34-A2CE-22A64E6154B6}" dt="2024-10-11T21:03:33.462" v="7"/>
        <pc:sldMkLst>
          <pc:docMk/>
          <pc:sldMk cId="3647764375" sldId="902"/>
        </pc:sldMkLst>
      </pc:sldChg>
      <pc:sldChg chg="add del">
        <pc:chgData name="Banes, Jeremy" userId="2eaf998e-15ee-469c-9d62-7a9ec73c648f" providerId="ADAL" clId="{98DBFDA0-E075-4B34-A2CE-22A64E6154B6}" dt="2024-10-14T19:25:50.806" v="80" actId="47"/>
        <pc:sldMkLst>
          <pc:docMk/>
          <pc:sldMk cId="965764936" sldId="932"/>
        </pc:sldMkLst>
      </pc:sldChg>
      <pc:sldChg chg="addSp delSp modSp mod">
        <pc:chgData name="Banes, Jeremy" userId="2eaf998e-15ee-469c-9d62-7a9ec73c648f" providerId="ADAL" clId="{98DBFDA0-E075-4B34-A2CE-22A64E6154B6}" dt="2024-10-11T21:01:40.779" v="3"/>
        <pc:sldMkLst>
          <pc:docMk/>
          <pc:sldMk cId="0" sldId="943"/>
        </pc:sldMkLst>
      </pc:sldChg>
      <pc:sldChg chg="modSp add mod">
        <pc:chgData name="Banes, Jeremy" userId="2eaf998e-15ee-469c-9d62-7a9ec73c648f" providerId="ADAL" clId="{98DBFDA0-E075-4B34-A2CE-22A64E6154B6}" dt="2024-10-25T14:13:21.809" v="196" actId="255"/>
        <pc:sldMkLst>
          <pc:docMk/>
          <pc:sldMk cId="4274422704" sldId="958"/>
        </pc:sldMkLst>
      </pc:sldChg>
      <pc:sldChg chg="addSp modSp del">
        <pc:chgData name="Banes, Jeremy" userId="2eaf998e-15ee-469c-9d62-7a9ec73c648f" providerId="ADAL" clId="{98DBFDA0-E075-4B34-A2CE-22A64E6154B6}" dt="2024-10-14T19:25:24.781" v="78" actId="47"/>
        <pc:sldMkLst>
          <pc:docMk/>
          <pc:sldMk cId="3900417475" sldId="973"/>
        </pc:sldMkLst>
      </pc:sldChg>
      <pc:sldChg chg="addSp modSp del">
        <pc:chgData name="Banes, Jeremy" userId="2eaf998e-15ee-469c-9d62-7a9ec73c648f" providerId="ADAL" clId="{98DBFDA0-E075-4B34-A2CE-22A64E6154B6}" dt="2024-10-14T19:47:58.460" v="173" actId="47"/>
        <pc:sldMkLst>
          <pc:docMk/>
          <pc:sldMk cId="1476576852" sldId="974"/>
        </pc:sldMkLst>
      </pc:sldChg>
      <pc:sldChg chg="addSp modSp">
        <pc:chgData name="Banes, Jeremy" userId="2eaf998e-15ee-469c-9d62-7a9ec73c648f" providerId="ADAL" clId="{98DBFDA0-E075-4B34-A2CE-22A64E6154B6}" dt="2024-10-11T21:03:37.378" v="9"/>
        <pc:sldMkLst>
          <pc:docMk/>
          <pc:sldMk cId="4085929605" sldId="975"/>
        </pc:sldMkLst>
      </pc:sldChg>
      <pc:sldChg chg="addSp modSp">
        <pc:chgData name="Banes, Jeremy" userId="2eaf998e-15ee-469c-9d62-7a9ec73c648f" providerId="ADAL" clId="{98DBFDA0-E075-4B34-A2CE-22A64E6154B6}" dt="2024-10-11T21:03:35.790" v="8"/>
        <pc:sldMkLst>
          <pc:docMk/>
          <pc:sldMk cId="2485607289" sldId="976"/>
        </pc:sldMkLst>
      </pc:sldChg>
      <pc:sldChg chg="modSp add mod">
        <pc:chgData name="Banes, Jeremy" userId="2eaf998e-15ee-469c-9d62-7a9ec73c648f" providerId="ADAL" clId="{98DBFDA0-E075-4B34-A2CE-22A64E6154B6}" dt="2024-10-14T19:59:36.327" v="194" actId="255"/>
        <pc:sldMkLst>
          <pc:docMk/>
          <pc:sldMk cId="4199995403" sldId="979"/>
        </pc:sldMkLst>
      </pc:sldChg>
      <pc:sldChg chg="addSp delSp modSp add mod">
        <pc:chgData name="Banes, Jeremy" userId="2eaf998e-15ee-469c-9d62-7a9ec73c648f" providerId="ADAL" clId="{98DBFDA0-E075-4B34-A2CE-22A64E6154B6}" dt="2024-10-25T16:11:04.112" v="268" actId="1076"/>
        <pc:sldMkLst>
          <pc:docMk/>
          <pc:sldMk cId="1787680208" sldId="991"/>
        </pc:sldMkLst>
      </pc:sldChg>
      <pc:sldChg chg="add del">
        <pc:chgData name="Banes, Jeremy" userId="2eaf998e-15ee-469c-9d62-7a9ec73c648f" providerId="ADAL" clId="{98DBFDA0-E075-4B34-A2CE-22A64E6154B6}" dt="2024-10-25T15:03:22.844" v="201"/>
        <pc:sldMkLst>
          <pc:docMk/>
          <pc:sldMk cId="2628556822" sldId="998"/>
        </pc:sldMkLst>
      </pc:sldChg>
      <pc:sldChg chg="add">
        <pc:chgData name="Banes, Jeremy" userId="2eaf998e-15ee-469c-9d62-7a9ec73c648f" providerId="ADAL" clId="{98DBFDA0-E075-4B34-A2CE-22A64E6154B6}" dt="2024-10-25T15:03:50.123" v="206"/>
        <pc:sldMkLst>
          <pc:docMk/>
          <pc:sldMk cId="3200639838" sldId="998"/>
        </pc:sldMkLst>
      </pc:sldChg>
      <pc:sldChg chg="addSp modSp add del">
        <pc:chgData name="Banes, Jeremy" userId="2eaf998e-15ee-469c-9d62-7a9ec73c648f" providerId="ADAL" clId="{98DBFDA0-E075-4B34-A2CE-22A64E6154B6}" dt="2024-10-25T15:03:45.227" v="205" actId="2696"/>
        <pc:sldMkLst>
          <pc:docMk/>
          <pc:sldMk cId="3487037171" sldId="998"/>
        </pc:sldMkLst>
      </pc:sldChg>
      <pc:sldChg chg="addSp modSp mod">
        <pc:chgData name="Banes, Jeremy" userId="2eaf998e-15ee-469c-9d62-7a9ec73c648f" providerId="ADAL" clId="{98DBFDA0-E075-4B34-A2CE-22A64E6154B6}" dt="2024-10-14T19:45:24.551" v="109" actId="732"/>
        <pc:sldMkLst>
          <pc:docMk/>
          <pc:sldMk cId="2921768549" sldId="1000"/>
        </pc:sldMkLst>
      </pc:sldChg>
      <pc:sldChg chg="addSp modSp">
        <pc:chgData name="Banes, Jeremy" userId="2eaf998e-15ee-469c-9d62-7a9ec73c648f" providerId="ADAL" clId="{98DBFDA0-E075-4B34-A2CE-22A64E6154B6}" dt="2024-10-11T21:05:02.663" v="60"/>
        <pc:sldMkLst>
          <pc:docMk/>
          <pc:sldMk cId="2639277557" sldId="1003"/>
        </pc:sldMkLst>
      </pc:sldChg>
      <pc:sldChg chg="addSp modSp">
        <pc:chgData name="Banes, Jeremy" userId="2eaf998e-15ee-469c-9d62-7a9ec73c648f" providerId="ADAL" clId="{98DBFDA0-E075-4B34-A2CE-22A64E6154B6}" dt="2024-10-11T21:05:19.363" v="70"/>
        <pc:sldMkLst>
          <pc:docMk/>
          <pc:sldMk cId="1762969791" sldId="1014"/>
        </pc:sldMkLst>
      </pc:sldChg>
      <pc:sldChg chg="addSp modSp">
        <pc:chgData name="Banes, Jeremy" userId="2eaf998e-15ee-469c-9d62-7a9ec73c648f" providerId="ADAL" clId="{98DBFDA0-E075-4B34-A2CE-22A64E6154B6}" dt="2024-10-11T21:05:20.762" v="71"/>
        <pc:sldMkLst>
          <pc:docMk/>
          <pc:sldMk cId="2166422460" sldId="1015"/>
        </pc:sldMkLst>
      </pc:sldChg>
      <pc:sldChg chg="addSp modSp">
        <pc:chgData name="Banes, Jeremy" userId="2eaf998e-15ee-469c-9d62-7a9ec73c648f" providerId="ADAL" clId="{98DBFDA0-E075-4B34-A2CE-22A64E6154B6}" dt="2024-10-11T21:05:22.048" v="72"/>
        <pc:sldMkLst>
          <pc:docMk/>
          <pc:sldMk cId="2018950885" sldId="1016"/>
        </pc:sldMkLst>
      </pc:sldChg>
      <pc:sldChg chg="addSp modSp">
        <pc:chgData name="Banes, Jeremy" userId="2eaf998e-15ee-469c-9d62-7a9ec73c648f" providerId="ADAL" clId="{98DBFDA0-E075-4B34-A2CE-22A64E6154B6}" dt="2024-10-11T21:03:48.395" v="15"/>
        <pc:sldMkLst>
          <pc:docMk/>
          <pc:sldMk cId="3747675869" sldId="1019"/>
        </pc:sldMkLst>
      </pc:sldChg>
      <pc:sldChg chg="addSp modSp">
        <pc:chgData name="Banes, Jeremy" userId="2eaf998e-15ee-469c-9d62-7a9ec73c648f" providerId="ADAL" clId="{98DBFDA0-E075-4B34-A2CE-22A64E6154B6}" dt="2024-10-11T21:03:42.753" v="12"/>
        <pc:sldMkLst>
          <pc:docMk/>
          <pc:sldMk cId="1540241638" sldId="1025"/>
        </pc:sldMkLst>
      </pc:sldChg>
      <pc:sldChg chg="addSp modSp">
        <pc:chgData name="Banes, Jeremy" userId="2eaf998e-15ee-469c-9d62-7a9ec73c648f" providerId="ADAL" clId="{98DBFDA0-E075-4B34-A2CE-22A64E6154B6}" dt="2024-10-11T21:03:44.780" v="13"/>
        <pc:sldMkLst>
          <pc:docMk/>
          <pc:sldMk cId="2089745173" sldId="1027"/>
        </pc:sldMkLst>
      </pc:sldChg>
      <pc:sldChg chg="addSp modSp">
        <pc:chgData name="Banes, Jeremy" userId="2eaf998e-15ee-469c-9d62-7a9ec73c648f" providerId="ADAL" clId="{98DBFDA0-E075-4B34-A2CE-22A64E6154B6}" dt="2024-10-11T21:04:02.796" v="23"/>
        <pc:sldMkLst>
          <pc:docMk/>
          <pc:sldMk cId="2701969689" sldId="1032"/>
        </pc:sldMkLst>
      </pc:sldChg>
      <pc:sldChg chg="addSp modSp">
        <pc:chgData name="Banes, Jeremy" userId="2eaf998e-15ee-469c-9d62-7a9ec73c648f" providerId="ADAL" clId="{98DBFDA0-E075-4B34-A2CE-22A64E6154B6}" dt="2024-10-11T21:03:46.746" v="14"/>
        <pc:sldMkLst>
          <pc:docMk/>
          <pc:sldMk cId="2025344849" sldId="1034"/>
        </pc:sldMkLst>
      </pc:sldChg>
      <pc:sldChg chg="addSp delSp modSp mod">
        <pc:chgData name="Banes, Jeremy" userId="2eaf998e-15ee-469c-9d62-7a9ec73c648f" providerId="ADAL" clId="{98DBFDA0-E075-4B34-A2CE-22A64E6154B6}" dt="2024-10-14T19:26:43.632" v="86"/>
        <pc:sldMkLst>
          <pc:docMk/>
          <pc:sldMk cId="1835624767" sldId="1035"/>
        </pc:sldMkLst>
      </pc:sldChg>
      <pc:sldChg chg="addSp modSp">
        <pc:chgData name="Banes, Jeremy" userId="2eaf998e-15ee-469c-9d62-7a9ec73c648f" providerId="ADAL" clId="{98DBFDA0-E075-4B34-A2CE-22A64E6154B6}" dt="2024-10-11T21:03:59.712" v="21"/>
        <pc:sldMkLst>
          <pc:docMk/>
          <pc:sldMk cId="2618909903" sldId="1036"/>
        </pc:sldMkLst>
      </pc:sldChg>
      <pc:sldChg chg="addSp modSp">
        <pc:chgData name="Banes, Jeremy" userId="2eaf998e-15ee-469c-9d62-7a9ec73c648f" providerId="ADAL" clId="{98DBFDA0-E075-4B34-A2CE-22A64E6154B6}" dt="2024-10-11T21:04:01.230" v="22"/>
        <pc:sldMkLst>
          <pc:docMk/>
          <pc:sldMk cId="1099519113" sldId="1037"/>
        </pc:sldMkLst>
      </pc:sldChg>
      <pc:sldChg chg="addSp modSp">
        <pc:chgData name="Banes, Jeremy" userId="2eaf998e-15ee-469c-9d62-7a9ec73c648f" providerId="ADAL" clId="{98DBFDA0-E075-4B34-A2CE-22A64E6154B6}" dt="2024-10-11T21:04:04.496" v="24"/>
        <pc:sldMkLst>
          <pc:docMk/>
          <pc:sldMk cId="3867734063" sldId="1038"/>
        </pc:sldMkLst>
      </pc:sldChg>
      <pc:sldChg chg="addSp modSp">
        <pc:chgData name="Banes, Jeremy" userId="2eaf998e-15ee-469c-9d62-7a9ec73c648f" providerId="ADAL" clId="{98DBFDA0-E075-4B34-A2CE-22A64E6154B6}" dt="2024-10-11T21:04:09.514" v="27"/>
        <pc:sldMkLst>
          <pc:docMk/>
          <pc:sldMk cId="2455128947" sldId="1039"/>
        </pc:sldMkLst>
      </pc:sldChg>
      <pc:sldChg chg="addSp modSp">
        <pc:chgData name="Banes, Jeremy" userId="2eaf998e-15ee-469c-9d62-7a9ec73c648f" providerId="ADAL" clId="{98DBFDA0-E075-4B34-A2CE-22A64E6154B6}" dt="2024-10-11T21:04:07.846" v="26"/>
        <pc:sldMkLst>
          <pc:docMk/>
          <pc:sldMk cId="844077919" sldId="1040"/>
        </pc:sldMkLst>
      </pc:sldChg>
      <pc:sldChg chg="addSp modSp">
        <pc:chgData name="Banes, Jeremy" userId="2eaf998e-15ee-469c-9d62-7a9ec73c648f" providerId="ADAL" clId="{98DBFDA0-E075-4B34-A2CE-22A64E6154B6}" dt="2024-10-11T21:04:06.146" v="25"/>
        <pc:sldMkLst>
          <pc:docMk/>
          <pc:sldMk cId="3118501334" sldId="1041"/>
        </pc:sldMkLst>
      </pc:sldChg>
      <pc:sldChg chg="addSp modSp">
        <pc:chgData name="Banes, Jeremy" userId="2eaf998e-15ee-469c-9d62-7a9ec73c648f" providerId="ADAL" clId="{98DBFDA0-E075-4B34-A2CE-22A64E6154B6}" dt="2024-10-11T21:04:11.796" v="28"/>
        <pc:sldMkLst>
          <pc:docMk/>
          <pc:sldMk cId="1928152567" sldId="1042"/>
        </pc:sldMkLst>
      </pc:sldChg>
      <pc:sldChg chg="addSp modSp">
        <pc:chgData name="Banes, Jeremy" userId="2eaf998e-15ee-469c-9d62-7a9ec73c648f" providerId="ADAL" clId="{98DBFDA0-E075-4B34-A2CE-22A64E6154B6}" dt="2024-10-11T21:04:13.280" v="29"/>
        <pc:sldMkLst>
          <pc:docMk/>
          <pc:sldMk cId="1692916018" sldId="1043"/>
        </pc:sldMkLst>
      </pc:sldChg>
      <pc:sldChg chg="addSp modSp">
        <pc:chgData name="Banes, Jeremy" userId="2eaf998e-15ee-469c-9d62-7a9ec73c648f" providerId="ADAL" clId="{98DBFDA0-E075-4B34-A2CE-22A64E6154B6}" dt="2024-10-11T21:04:14.746" v="30"/>
        <pc:sldMkLst>
          <pc:docMk/>
          <pc:sldMk cId="1770822468" sldId="1044"/>
        </pc:sldMkLst>
      </pc:sldChg>
      <pc:sldChg chg="add">
        <pc:chgData name="Banes, Jeremy" userId="2eaf998e-15ee-469c-9d62-7a9ec73c648f" providerId="ADAL" clId="{98DBFDA0-E075-4B34-A2CE-22A64E6154B6}" dt="2024-10-25T15:04:21.344" v="208"/>
        <pc:sldMkLst>
          <pc:docMk/>
          <pc:sldMk cId="491018210" sldId="1045"/>
        </pc:sldMkLst>
      </pc:sldChg>
      <pc:sldChg chg="addSp modSp add del">
        <pc:chgData name="Banes, Jeremy" userId="2eaf998e-15ee-469c-9d62-7a9ec73c648f" providerId="ADAL" clId="{98DBFDA0-E075-4B34-A2CE-22A64E6154B6}" dt="2024-10-25T15:04:14.582" v="207" actId="2696"/>
        <pc:sldMkLst>
          <pc:docMk/>
          <pc:sldMk cId="4101069652" sldId="1045"/>
        </pc:sldMkLst>
      </pc:sldChg>
      <pc:sldChg chg="add">
        <pc:chgData name="Banes, Jeremy" userId="2eaf998e-15ee-469c-9d62-7a9ec73c648f" providerId="ADAL" clId="{98DBFDA0-E075-4B34-A2CE-22A64E6154B6}" dt="2024-10-25T15:04:21.344" v="208"/>
        <pc:sldMkLst>
          <pc:docMk/>
          <pc:sldMk cId="1114828155" sldId="1046"/>
        </pc:sldMkLst>
      </pc:sldChg>
      <pc:sldChg chg="addSp modSp add del">
        <pc:chgData name="Banes, Jeremy" userId="2eaf998e-15ee-469c-9d62-7a9ec73c648f" providerId="ADAL" clId="{98DBFDA0-E075-4B34-A2CE-22A64E6154B6}" dt="2024-10-25T15:04:14.582" v="207" actId="2696"/>
        <pc:sldMkLst>
          <pc:docMk/>
          <pc:sldMk cId="3441296107" sldId="1046"/>
        </pc:sldMkLst>
      </pc:sldChg>
      <pc:sldChg chg="add">
        <pc:chgData name="Banes, Jeremy" userId="2eaf998e-15ee-469c-9d62-7a9ec73c648f" providerId="ADAL" clId="{98DBFDA0-E075-4B34-A2CE-22A64E6154B6}" dt="2024-10-25T15:04:21.344" v="208"/>
        <pc:sldMkLst>
          <pc:docMk/>
          <pc:sldMk cId="289273491" sldId="1047"/>
        </pc:sldMkLst>
      </pc:sldChg>
      <pc:sldChg chg="addSp modSp add del">
        <pc:chgData name="Banes, Jeremy" userId="2eaf998e-15ee-469c-9d62-7a9ec73c648f" providerId="ADAL" clId="{98DBFDA0-E075-4B34-A2CE-22A64E6154B6}" dt="2024-10-25T15:04:14.582" v="207" actId="2696"/>
        <pc:sldMkLst>
          <pc:docMk/>
          <pc:sldMk cId="622404071" sldId="1047"/>
        </pc:sldMkLst>
      </pc:sldChg>
      <pc:sldChg chg="add">
        <pc:chgData name="Banes, Jeremy" userId="2eaf998e-15ee-469c-9d62-7a9ec73c648f" providerId="ADAL" clId="{98DBFDA0-E075-4B34-A2CE-22A64E6154B6}" dt="2024-10-25T15:04:21.344" v="208"/>
        <pc:sldMkLst>
          <pc:docMk/>
          <pc:sldMk cId="877779406" sldId="1048"/>
        </pc:sldMkLst>
      </pc:sldChg>
      <pc:sldChg chg="addSp delSp modSp add del mod">
        <pc:chgData name="Banes, Jeremy" userId="2eaf998e-15ee-469c-9d62-7a9ec73c648f" providerId="ADAL" clId="{98DBFDA0-E075-4B34-A2CE-22A64E6154B6}" dt="2024-10-25T15:04:14.582" v="207" actId="2696"/>
        <pc:sldMkLst>
          <pc:docMk/>
          <pc:sldMk cId="3867925606" sldId="1048"/>
        </pc:sldMkLst>
      </pc:sldChg>
      <pc:sldChg chg="addSp modSp add del">
        <pc:chgData name="Banes, Jeremy" userId="2eaf998e-15ee-469c-9d62-7a9ec73c648f" providerId="ADAL" clId="{98DBFDA0-E075-4B34-A2CE-22A64E6154B6}" dt="2024-10-25T15:04:14.582" v="207" actId="2696"/>
        <pc:sldMkLst>
          <pc:docMk/>
          <pc:sldMk cId="434544358" sldId="1049"/>
        </pc:sldMkLst>
      </pc:sldChg>
      <pc:sldChg chg="add">
        <pc:chgData name="Banes, Jeremy" userId="2eaf998e-15ee-469c-9d62-7a9ec73c648f" providerId="ADAL" clId="{98DBFDA0-E075-4B34-A2CE-22A64E6154B6}" dt="2024-10-25T15:04:21.344" v="208"/>
        <pc:sldMkLst>
          <pc:docMk/>
          <pc:sldMk cId="867060646" sldId="1049"/>
        </pc:sldMkLst>
      </pc:sldChg>
      <pc:sldChg chg="addSp modSp add del">
        <pc:chgData name="Banes, Jeremy" userId="2eaf998e-15ee-469c-9d62-7a9ec73c648f" providerId="ADAL" clId="{98DBFDA0-E075-4B34-A2CE-22A64E6154B6}" dt="2024-10-25T15:04:14.582" v="207" actId="2696"/>
        <pc:sldMkLst>
          <pc:docMk/>
          <pc:sldMk cId="408203250" sldId="1050"/>
        </pc:sldMkLst>
      </pc:sldChg>
      <pc:sldChg chg="add">
        <pc:chgData name="Banes, Jeremy" userId="2eaf998e-15ee-469c-9d62-7a9ec73c648f" providerId="ADAL" clId="{98DBFDA0-E075-4B34-A2CE-22A64E6154B6}" dt="2024-10-25T15:04:21.344" v="208"/>
        <pc:sldMkLst>
          <pc:docMk/>
          <pc:sldMk cId="2890591900" sldId="1050"/>
        </pc:sldMkLst>
      </pc:sldChg>
      <pc:sldChg chg="addSp modSp">
        <pc:chgData name="Banes, Jeremy" userId="2eaf998e-15ee-469c-9d62-7a9ec73c648f" providerId="ADAL" clId="{98DBFDA0-E075-4B34-A2CE-22A64E6154B6}" dt="2024-10-11T21:04:30.913" v="40"/>
        <pc:sldMkLst>
          <pc:docMk/>
          <pc:sldMk cId="2754289295" sldId="1051"/>
        </pc:sldMkLst>
      </pc:sldChg>
      <pc:sldChg chg="addSp modSp">
        <pc:chgData name="Banes, Jeremy" userId="2eaf998e-15ee-469c-9d62-7a9ec73c648f" providerId="ADAL" clId="{98DBFDA0-E075-4B34-A2CE-22A64E6154B6}" dt="2024-10-11T21:04:29.216" v="39"/>
        <pc:sldMkLst>
          <pc:docMk/>
          <pc:sldMk cId="4243420766" sldId="1052"/>
        </pc:sldMkLst>
      </pc:sldChg>
      <pc:sldChg chg="addSp modSp">
        <pc:chgData name="Banes, Jeremy" userId="2eaf998e-15ee-469c-9d62-7a9ec73c648f" providerId="ADAL" clId="{98DBFDA0-E075-4B34-A2CE-22A64E6154B6}" dt="2024-10-11T21:04:32.747" v="41"/>
        <pc:sldMkLst>
          <pc:docMk/>
          <pc:sldMk cId="1273264180" sldId="1054"/>
        </pc:sldMkLst>
      </pc:sldChg>
      <pc:sldChg chg="addSp modSp">
        <pc:chgData name="Banes, Jeremy" userId="2eaf998e-15ee-469c-9d62-7a9ec73c648f" providerId="ADAL" clId="{98DBFDA0-E075-4B34-A2CE-22A64E6154B6}" dt="2024-10-11T21:04:34.196" v="42"/>
        <pc:sldMkLst>
          <pc:docMk/>
          <pc:sldMk cId="1507619163" sldId="1055"/>
        </pc:sldMkLst>
      </pc:sldChg>
      <pc:sldChg chg="addSp modSp">
        <pc:chgData name="Banes, Jeremy" userId="2eaf998e-15ee-469c-9d62-7a9ec73c648f" providerId="ADAL" clId="{98DBFDA0-E075-4B34-A2CE-22A64E6154B6}" dt="2024-10-11T21:04:35.712" v="43"/>
        <pc:sldMkLst>
          <pc:docMk/>
          <pc:sldMk cId="2097043721" sldId="1056"/>
        </pc:sldMkLst>
      </pc:sldChg>
      <pc:sldChg chg="addSp modSp">
        <pc:chgData name="Banes, Jeremy" userId="2eaf998e-15ee-469c-9d62-7a9ec73c648f" providerId="ADAL" clId="{98DBFDA0-E075-4B34-A2CE-22A64E6154B6}" dt="2024-10-11T21:03:40.379" v="11"/>
        <pc:sldMkLst>
          <pc:docMk/>
          <pc:sldMk cId="1094125133" sldId="1057"/>
        </pc:sldMkLst>
      </pc:sldChg>
      <pc:sldChg chg="addSp modSp mod">
        <pc:chgData name="Banes, Jeremy" userId="2eaf998e-15ee-469c-9d62-7a9ec73c648f" providerId="ADAL" clId="{98DBFDA0-E075-4B34-A2CE-22A64E6154B6}" dt="2024-10-25T15:05:25.181" v="216" actId="20577"/>
        <pc:sldMkLst>
          <pc:docMk/>
          <pc:sldMk cId="1740501046" sldId="1058"/>
        </pc:sldMkLst>
      </pc:sldChg>
      <pc:sldChg chg="addSp modSp add del">
        <pc:chgData name="Banes, Jeremy" userId="2eaf998e-15ee-469c-9d62-7a9ec73c648f" providerId="ADAL" clId="{98DBFDA0-E075-4B34-A2CE-22A64E6154B6}" dt="2024-10-25T15:04:14.582" v="207" actId="2696"/>
        <pc:sldMkLst>
          <pc:docMk/>
          <pc:sldMk cId="2230836938" sldId="1059"/>
        </pc:sldMkLst>
      </pc:sldChg>
      <pc:sldChg chg="modSp add mod">
        <pc:chgData name="Banes, Jeremy" userId="2eaf998e-15ee-469c-9d62-7a9ec73c648f" providerId="ADAL" clId="{98DBFDA0-E075-4B34-A2CE-22A64E6154B6}" dt="2024-10-25T15:04:51.911" v="210" actId="20577"/>
        <pc:sldMkLst>
          <pc:docMk/>
          <pc:sldMk cId="2643283655" sldId="1059"/>
        </pc:sldMkLst>
      </pc:sldChg>
      <pc:sldChg chg="addSp modSp mod">
        <pc:chgData name="Banes, Jeremy" userId="2eaf998e-15ee-469c-9d62-7a9ec73c648f" providerId="ADAL" clId="{98DBFDA0-E075-4B34-A2CE-22A64E6154B6}" dt="2024-10-25T15:05:31.729" v="218" actId="20577"/>
        <pc:sldMkLst>
          <pc:docMk/>
          <pc:sldMk cId="336457965" sldId="1060"/>
        </pc:sldMkLst>
      </pc:sldChg>
      <pc:sldChg chg="modSp add mod">
        <pc:chgData name="Banes, Jeremy" userId="2eaf998e-15ee-469c-9d62-7a9ec73c648f" providerId="ADAL" clId="{98DBFDA0-E075-4B34-A2CE-22A64E6154B6}" dt="2024-10-25T15:05:03.519" v="212" actId="20577"/>
        <pc:sldMkLst>
          <pc:docMk/>
          <pc:sldMk cId="2073602623" sldId="1061"/>
        </pc:sldMkLst>
      </pc:sldChg>
      <pc:sldChg chg="add del">
        <pc:chgData name="Banes, Jeremy" userId="2eaf998e-15ee-469c-9d62-7a9ec73c648f" providerId="ADAL" clId="{98DBFDA0-E075-4B34-A2CE-22A64E6154B6}" dt="2024-10-25T15:03:22.844" v="201"/>
        <pc:sldMkLst>
          <pc:docMk/>
          <pc:sldMk cId="3464226351" sldId="1061"/>
        </pc:sldMkLst>
      </pc:sldChg>
      <pc:sldChg chg="addSp modSp add del">
        <pc:chgData name="Banes, Jeremy" userId="2eaf998e-15ee-469c-9d62-7a9ec73c648f" providerId="ADAL" clId="{98DBFDA0-E075-4B34-A2CE-22A64E6154B6}" dt="2024-10-25T15:03:45.227" v="205" actId="2696"/>
        <pc:sldMkLst>
          <pc:docMk/>
          <pc:sldMk cId="4195318948" sldId="1061"/>
        </pc:sldMkLst>
      </pc:sldChg>
      <pc:sldChg chg="addSp modSp">
        <pc:chgData name="Banes, Jeremy" userId="2eaf998e-15ee-469c-9d62-7a9ec73c648f" providerId="ADAL" clId="{98DBFDA0-E075-4B34-A2CE-22A64E6154B6}" dt="2024-10-11T21:04:50.546" v="52"/>
        <pc:sldMkLst>
          <pc:docMk/>
          <pc:sldMk cId="1764981328" sldId="1062"/>
        </pc:sldMkLst>
      </pc:sldChg>
      <pc:sldChg chg="addSp delSp modSp mod">
        <pc:chgData name="Banes, Jeremy" userId="2eaf998e-15ee-469c-9d62-7a9ec73c648f" providerId="ADAL" clId="{98DBFDA0-E075-4B34-A2CE-22A64E6154B6}" dt="2024-10-14T19:43:32.933" v="94"/>
        <pc:sldMkLst>
          <pc:docMk/>
          <pc:sldMk cId="1699856987" sldId="1063"/>
        </pc:sldMkLst>
      </pc:sldChg>
      <pc:sldChg chg="add del">
        <pc:chgData name="Banes, Jeremy" userId="2eaf998e-15ee-469c-9d62-7a9ec73c648f" providerId="ADAL" clId="{98DBFDA0-E075-4B34-A2CE-22A64E6154B6}" dt="2024-10-25T15:03:22.844" v="201"/>
        <pc:sldMkLst>
          <pc:docMk/>
          <pc:sldMk cId="2927220061" sldId="1064"/>
        </pc:sldMkLst>
      </pc:sldChg>
      <pc:sldChg chg="add">
        <pc:chgData name="Banes, Jeremy" userId="2eaf998e-15ee-469c-9d62-7a9ec73c648f" providerId="ADAL" clId="{98DBFDA0-E075-4B34-A2CE-22A64E6154B6}" dt="2024-10-25T15:03:50.123" v="206"/>
        <pc:sldMkLst>
          <pc:docMk/>
          <pc:sldMk cId="3252454320" sldId="1064"/>
        </pc:sldMkLst>
      </pc:sldChg>
      <pc:sldChg chg="addSp modSp add del">
        <pc:chgData name="Banes, Jeremy" userId="2eaf998e-15ee-469c-9d62-7a9ec73c648f" providerId="ADAL" clId="{98DBFDA0-E075-4B34-A2CE-22A64E6154B6}" dt="2024-10-25T15:03:45.227" v="205" actId="2696"/>
        <pc:sldMkLst>
          <pc:docMk/>
          <pc:sldMk cId="3605541640" sldId="1064"/>
        </pc:sldMkLst>
      </pc:sldChg>
      <pc:sldChg chg="add del">
        <pc:chgData name="Banes, Jeremy" userId="2eaf998e-15ee-469c-9d62-7a9ec73c648f" providerId="ADAL" clId="{98DBFDA0-E075-4B34-A2CE-22A64E6154B6}" dt="2024-10-25T15:03:22.844" v="201"/>
        <pc:sldMkLst>
          <pc:docMk/>
          <pc:sldMk cId="398437232" sldId="1065"/>
        </pc:sldMkLst>
      </pc:sldChg>
      <pc:sldChg chg="add">
        <pc:chgData name="Banes, Jeremy" userId="2eaf998e-15ee-469c-9d62-7a9ec73c648f" providerId="ADAL" clId="{98DBFDA0-E075-4B34-A2CE-22A64E6154B6}" dt="2024-10-25T15:03:50.123" v="206"/>
        <pc:sldMkLst>
          <pc:docMk/>
          <pc:sldMk cId="1698980478" sldId="1065"/>
        </pc:sldMkLst>
      </pc:sldChg>
      <pc:sldChg chg="addSp modSp add del">
        <pc:chgData name="Banes, Jeremy" userId="2eaf998e-15ee-469c-9d62-7a9ec73c648f" providerId="ADAL" clId="{98DBFDA0-E075-4B34-A2CE-22A64E6154B6}" dt="2024-10-25T15:03:45.227" v="205" actId="2696"/>
        <pc:sldMkLst>
          <pc:docMk/>
          <pc:sldMk cId="3042699734" sldId="1065"/>
        </pc:sldMkLst>
      </pc:sldChg>
      <pc:sldChg chg="add">
        <pc:chgData name="Banes, Jeremy" userId="2eaf998e-15ee-469c-9d62-7a9ec73c648f" providerId="ADAL" clId="{98DBFDA0-E075-4B34-A2CE-22A64E6154B6}" dt="2024-10-25T15:03:50.123" v="206"/>
        <pc:sldMkLst>
          <pc:docMk/>
          <pc:sldMk cId="1839009845" sldId="1066"/>
        </pc:sldMkLst>
      </pc:sldChg>
      <pc:sldChg chg="addSp modSp add del">
        <pc:chgData name="Banes, Jeremy" userId="2eaf998e-15ee-469c-9d62-7a9ec73c648f" providerId="ADAL" clId="{98DBFDA0-E075-4B34-A2CE-22A64E6154B6}" dt="2024-10-25T15:03:45.227" v="205" actId="2696"/>
        <pc:sldMkLst>
          <pc:docMk/>
          <pc:sldMk cId="2242139966" sldId="1066"/>
        </pc:sldMkLst>
      </pc:sldChg>
      <pc:sldChg chg="add del">
        <pc:chgData name="Banes, Jeremy" userId="2eaf998e-15ee-469c-9d62-7a9ec73c648f" providerId="ADAL" clId="{98DBFDA0-E075-4B34-A2CE-22A64E6154B6}" dt="2024-10-25T15:03:22.844" v="201"/>
        <pc:sldMkLst>
          <pc:docMk/>
          <pc:sldMk cId="3390072362" sldId="1066"/>
        </pc:sldMkLst>
      </pc:sldChg>
      <pc:sldChg chg="add del">
        <pc:chgData name="Banes, Jeremy" userId="2eaf998e-15ee-469c-9d62-7a9ec73c648f" providerId="ADAL" clId="{98DBFDA0-E075-4B34-A2CE-22A64E6154B6}" dt="2024-10-25T15:03:22.844" v="201"/>
        <pc:sldMkLst>
          <pc:docMk/>
          <pc:sldMk cId="811880514" sldId="1068"/>
        </pc:sldMkLst>
      </pc:sldChg>
      <pc:sldChg chg="add">
        <pc:chgData name="Banes, Jeremy" userId="2eaf998e-15ee-469c-9d62-7a9ec73c648f" providerId="ADAL" clId="{98DBFDA0-E075-4B34-A2CE-22A64E6154B6}" dt="2024-10-25T15:03:50.123" v="206"/>
        <pc:sldMkLst>
          <pc:docMk/>
          <pc:sldMk cId="3284533592" sldId="1068"/>
        </pc:sldMkLst>
      </pc:sldChg>
      <pc:sldChg chg="addSp modSp add del">
        <pc:chgData name="Banes, Jeremy" userId="2eaf998e-15ee-469c-9d62-7a9ec73c648f" providerId="ADAL" clId="{98DBFDA0-E075-4B34-A2CE-22A64E6154B6}" dt="2024-10-25T15:03:45.227" v="205" actId="2696"/>
        <pc:sldMkLst>
          <pc:docMk/>
          <pc:sldMk cId="4016247337" sldId="1068"/>
        </pc:sldMkLst>
      </pc:sldChg>
      <pc:sldChg chg="add del">
        <pc:chgData name="Banes, Jeremy" userId="2eaf998e-15ee-469c-9d62-7a9ec73c648f" providerId="ADAL" clId="{98DBFDA0-E075-4B34-A2CE-22A64E6154B6}" dt="2024-10-25T15:03:22.844" v="201"/>
        <pc:sldMkLst>
          <pc:docMk/>
          <pc:sldMk cId="371598393" sldId="1069"/>
        </pc:sldMkLst>
      </pc:sldChg>
      <pc:sldChg chg="addSp modSp add del">
        <pc:chgData name="Banes, Jeremy" userId="2eaf998e-15ee-469c-9d62-7a9ec73c648f" providerId="ADAL" clId="{98DBFDA0-E075-4B34-A2CE-22A64E6154B6}" dt="2024-10-25T15:03:45.227" v="205" actId="2696"/>
        <pc:sldMkLst>
          <pc:docMk/>
          <pc:sldMk cId="516786599" sldId="1069"/>
        </pc:sldMkLst>
      </pc:sldChg>
      <pc:sldChg chg="add">
        <pc:chgData name="Banes, Jeremy" userId="2eaf998e-15ee-469c-9d62-7a9ec73c648f" providerId="ADAL" clId="{98DBFDA0-E075-4B34-A2CE-22A64E6154B6}" dt="2024-10-25T15:03:50.123" v="206"/>
        <pc:sldMkLst>
          <pc:docMk/>
          <pc:sldMk cId="1600956286" sldId="1069"/>
        </pc:sldMkLst>
      </pc:sldChg>
      <pc:sldChg chg="addSp delSp modSp mod">
        <pc:chgData name="Banes, Jeremy" userId="2eaf998e-15ee-469c-9d62-7a9ec73c648f" providerId="ADAL" clId="{98DBFDA0-E075-4B34-A2CE-22A64E6154B6}" dt="2024-10-14T19:44:26.884" v="103"/>
        <pc:sldMkLst>
          <pc:docMk/>
          <pc:sldMk cId="2637396902" sldId="1071"/>
        </pc:sldMkLst>
      </pc:sldChg>
      <pc:sldChg chg="addSp modSp">
        <pc:chgData name="Banes, Jeremy" userId="2eaf998e-15ee-469c-9d62-7a9ec73c648f" providerId="ADAL" clId="{98DBFDA0-E075-4B34-A2CE-22A64E6154B6}" dt="2024-10-11T21:04:55.313" v="55"/>
        <pc:sldMkLst>
          <pc:docMk/>
          <pc:sldMk cId="417007933" sldId="1072"/>
        </pc:sldMkLst>
      </pc:sldChg>
      <pc:sldChg chg="addSp delSp modSp mod">
        <pc:chgData name="Banes, Jeremy" userId="2eaf998e-15ee-469c-9d62-7a9ec73c648f" providerId="ADAL" clId="{98DBFDA0-E075-4B34-A2CE-22A64E6154B6}" dt="2024-10-14T19:44:39.184" v="106"/>
        <pc:sldMkLst>
          <pc:docMk/>
          <pc:sldMk cId="1958622986" sldId="1073"/>
        </pc:sldMkLst>
      </pc:sldChg>
      <pc:sldChg chg="addSp modSp">
        <pc:chgData name="Banes, Jeremy" userId="2eaf998e-15ee-469c-9d62-7a9ec73c648f" providerId="ADAL" clId="{98DBFDA0-E075-4B34-A2CE-22A64E6154B6}" dt="2024-10-11T21:04:56.963" v="56"/>
        <pc:sldMkLst>
          <pc:docMk/>
          <pc:sldMk cId="1777149468" sldId="1074"/>
        </pc:sldMkLst>
      </pc:sldChg>
      <pc:sldChg chg="addSp delSp modSp mod">
        <pc:chgData name="Banes, Jeremy" userId="2eaf998e-15ee-469c-9d62-7a9ec73c648f" providerId="ADAL" clId="{98DBFDA0-E075-4B34-A2CE-22A64E6154B6}" dt="2024-10-14T19:45:38.235" v="113"/>
        <pc:sldMkLst>
          <pc:docMk/>
          <pc:sldMk cId="321471934" sldId="1075"/>
        </pc:sldMkLst>
      </pc:sldChg>
      <pc:sldChg chg="addSp modSp">
        <pc:chgData name="Banes, Jeremy" userId="2eaf998e-15ee-469c-9d62-7a9ec73c648f" providerId="ADAL" clId="{98DBFDA0-E075-4B34-A2CE-22A64E6154B6}" dt="2024-10-11T21:03:38.696" v="10"/>
        <pc:sldMkLst>
          <pc:docMk/>
          <pc:sldMk cId="4014708260" sldId="1076"/>
        </pc:sldMkLst>
      </pc:sldChg>
      <pc:sldChg chg="addSp modSp">
        <pc:chgData name="Banes, Jeremy" userId="2eaf998e-15ee-469c-9d62-7a9ec73c648f" providerId="ADAL" clId="{98DBFDA0-E075-4B34-A2CE-22A64E6154B6}" dt="2024-10-11T21:05:15.279" v="67"/>
        <pc:sldMkLst>
          <pc:docMk/>
          <pc:sldMk cId="639982526" sldId="1081"/>
        </pc:sldMkLst>
      </pc:sldChg>
      <pc:sldChg chg="addSp modSp">
        <pc:chgData name="Banes, Jeremy" userId="2eaf998e-15ee-469c-9d62-7a9ec73c648f" providerId="ADAL" clId="{98DBFDA0-E075-4B34-A2CE-22A64E6154B6}" dt="2024-10-11T21:05:04.431" v="61"/>
        <pc:sldMkLst>
          <pc:docMk/>
          <pc:sldMk cId="2127669561" sldId="1083"/>
        </pc:sldMkLst>
      </pc:sldChg>
      <pc:sldChg chg="addSp modSp">
        <pc:chgData name="Banes, Jeremy" userId="2eaf998e-15ee-469c-9d62-7a9ec73c648f" providerId="ADAL" clId="{98DBFDA0-E075-4B34-A2CE-22A64E6154B6}" dt="2024-10-11T21:05:10.497" v="64"/>
        <pc:sldMkLst>
          <pc:docMk/>
          <pc:sldMk cId="2004617523" sldId="1087"/>
        </pc:sldMkLst>
      </pc:sldChg>
      <pc:sldChg chg="addSp modSp">
        <pc:chgData name="Banes, Jeremy" userId="2eaf998e-15ee-469c-9d62-7a9ec73c648f" providerId="ADAL" clId="{98DBFDA0-E075-4B34-A2CE-22A64E6154B6}" dt="2024-10-11T21:05:11.946" v="65"/>
        <pc:sldMkLst>
          <pc:docMk/>
          <pc:sldMk cId="2516165916" sldId="1088"/>
        </pc:sldMkLst>
      </pc:sldChg>
      <pc:sldChg chg="addSp modSp">
        <pc:chgData name="Banes, Jeremy" userId="2eaf998e-15ee-469c-9d62-7a9ec73c648f" providerId="ADAL" clId="{98DBFDA0-E075-4B34-A2CE-22A64E6154B6}" dt="2024-10-11T21:05:05.829" v="62"/>
        <pc:sldMkLst>
          <pc:docMk/>
          <pc:sldMk cId="4051881601" sldId="1089"/>
        </pc:sldMkLst>
      </pc:sldChg>
      <pc:sldChg chg="addSp modSp">
        <pc:chgData name="Banes, Jeremy" userId="2eaf998e-15ee-469c-9d62-7a9ec73c648f" providerId="ADAL" clId="{98DBFDA0-E075-4B34-A2CE-22A64E6154B6}" dt="2024-10-11T21:05:13.747" v="66"/>
        <pc:sldMkLst>
          <pc:docMk/>
          <pc:sldMk cId="3988455706" sldId="1090"/>
        </pc:sldMkLst>
      </pc:sldChg>
      <pc:sldChg chg="addSp modSp">
        <pc:chgData name="Banes, Jeremy" userId="2eaf998e-15ee-469c-9d62-7a9ec73c648f" providerId="ADAL" clId="{98DBFDA0-E075-4B34-A2CE-22A64E6154B6}" dt="2024-10-11T21:05:16.682" v="68"/>
        <pc:sldMkLst>
          <pc:docMk/>
          <pc:sldMk cId="1641462242" sldId="1091"/>
        </pc:sldMkLst>
      </pc:sldChg>
      <pc:sldChg chg="addSp delSp modSp mod">
        <pc:chgData name="Banes, Jeremy" userId="2eaf998e-15ee-469c-9d62-7a9ec73c648f" providerId="ADAL" clId="{98DBFDA0-E075-4B34-A2CE-22A64E6154B6}" dt="2024-10-14T19:27:01.398" v="89"/>
        <pc:sldMkLst>
          <pc:docMk/>
          <pc:sldMk cId="3470125030" sldId="1092"/>
        </pc:sldMkLst>
      </pc:sldChg>
      <pc:sldChg chg="addSp delSp modSp mod">
        <pc:chgData name="Banes, Jeremy" userId="2eaf998e-15ee-469c-9d62-7a9ec73c648f" providerId="ADAL" clId="{98DBFDA0-E075-4B34-A2CE-22A64E6154B6}" dt="2024-10-14T19:26:33.998" v="83"/>
        <pc:sldMkLst>
          <pc:docMk/>
          <pc:sldMk cId="3707484153" sldId="1093"/>
        </pc:sldMkLst>
      </pc:sldChg>
      <pc:sldChg chg="addSp modSp">
        <pc:chgData name="Banes, Jeremy" userId="2eaf998e-15ee-469c-9d62-7a9ec73c648f" providerId="ADAL" clId="{98DBFDA0-E075-4B34-A2CE-22A64E6154B6}" dt="2024-10-11T21:03:53.129" v="18"/>
        <pc:sldMkLst>
          <pc:docMk/>
          <pc:sldMk cId="295123324" sldId="1094"/>
        </pc:sldMkLst>
      </pc:sldChg>
      <pc:sldChg chg="addSp modSp">
        <pc:chgData name="Banes, Jeremy" userId="2eaf998e-15ee-469c-9d62-7a9ec73c648f" providerId="ADAL" clId="{98DBFDA0-E075-4B34-A2CE-22A64E6154B6}" dt="2024-10-11T21:05:08.013" v="63"/>
        <pc:sldMkLst>
          <pc:docMk/>
          <pc:sldMk cId="2445251967" sldId="1098"/>
        </pc:sldMkLst>
      </pc:sldChg>
      <pc:sldChg chg="add del">
        <pc:chgData name="Banes, Jeremy" userId="2eaf998e-15ee-469c-9d62-7a9ec73c648f" providerId="ADAL" clId="{98DBFDA0-E075-4B34-A2CE-22A64E6154B6}" dt="2024-10-25T15:50:37.954" v="248" actId="47"/>
        <pc:sldMkLst>
          <pc:docMk/>
          <pc:sldMk cId="1118054941" sldId="1099"/>
        </pc:sldMkLst>
      </pc:sldChg>
      <pc:sldChg chg="addSp delSp modSp del mod">
        <pc:chgData name="Banes, Jeremy" userId="2eaf998e-15ee-469c-9d62-7a9ec73c648f" providerId="ADAL" clId="{98DBFDA0-E075-4B34-A2CE-22A64E6154B6}" dt="2024-10-25T15:50:14.882" v="246" actId="2696"/>
        <pc:sldMkLst>
          <pc:docMk/>
          <pc:sldMk cId="2899884623" sldId="1099"/>
        </pc:sldMkLst>
      </pc:sldChg>
      <pc:sldChg chg="modSp add mod">
        <pc:chgData name="Banes, Jeremy" userId="2eaf998e-15ee-469c-9d62-7a9ec73c648f" providerId="ADAL" clId="{98DBFDA0-E075-4B34-A2CE-22A64E6154B6}" dt="2024-10-14T19:52:30.922" v="190" actId="20577"/>
        <pc:sldMkLst>
          <pc:docMk/>
          <pc:sldMk cId="2645490919" sldId="1100"/>
        </pc:sldMkLst>
      </pc:sldChg>
      <pc:sldChg chg="add del">
        <pc:chgData name="Banes, Jeremy" userId="2eaf998e-15ee-469c-9d62-7a9ec73c648f" providerId="ADAL" clId="{98DBFDA0-E075-4B34-A2CE-22A64E6154B6}" dt="2024-10-14T19:44:13.340" v="100"/>
        <pc:sldMkLst>
          <pc:docMk/>
          <pc:sldMk cId="3099026706" sldId="1100"/>
        </pc:sldMkLst>
      </pc:sldChg>
      <pc:sldChg chg="add">
        <pc:chgData name="Banes, Jeremy" userId="2eaf998e-15ee-469c-9d62-7a9ec73c648f" providerId="ADAL" clId="{98DBFDA0-E075-4B34-A2CE-22A64E6154B6}" dt="2024-10-25T16:08:46.180" v="249"/>
        <pc:sldMkLst>
          <pc:docMk/>
          <pc:sldMk cId="52019986" sldId="1101"/>
        </pc:sldMkLst>
      </pc:sldChg>
      <pc:sldChg chg="add del">
        <pc:chgData name="Banes, Jeremy" userId="2eaf998e-15ee-469c-9d62-7a9ec73c648f" providerId="ADAL" clId="{98DBFDA0-E075-4B34-A2CE-22A64E6154B6}" dt="2024-10-14T19:44:12.700" v="99"/>
        <pc:sldMkLst>
          <pc:docMk/>
          <pc:sldMk cId="3864693450" sldId="1101"/>
        </pc:sldMkLst>
      </pc:sldChg>
    </pc:docChg>
  </pc:docChgLst>
  <pc:docChgLst>
    <pc:chgData name="Extance, Samantha" userId="21b78611-93b1-4108-bafd-14d346baaac0" providerId="ADAL" clId="{65924B75-F486-41F5-A2F9-CCE87381575F}"/>
    <pc:docChg chg="undo custSel modSld">
      <pc:chgData name="Extance, Samantha" userId="21b78611-93b1-4108-bafd-14d346baaac0" providerId="ADAL" clId="{65924B75-F486-41F5-A2F9-CCE87381575F}" dt="2024-10-14T14:31:40.432" v="180" actId="18131"/>
      <pc:docMkLst>
        <pc:docMk/>
      </pc:docMkLst>
      <pc:sldChg chg="modSp mod">
        <pc:chgData name="Extance, Samantha" userId="21b78611-93b1-4108-bafd-14d346baaac0" providerId="ADAL" clId="{65924B75-F486-41F5-A2F9-CCE87381575F}" dt="2024-10-11T18:26:20.238" v="12" actId="732"/>
        <pc:sldMkLst>
          <pc:docMk/>
          <pc:sldMk cId="3647764375" sldId="902"/>
        </pc:sldMkLst>
      </pc:sldChg>
      <pc:sldChg chg="modSp">
        <pc:chgData name="Extance, Samantha" userId="21b78611-93b1-4108-bafd-14d346baaac0" providerId="ADAL" clId="{65924B75-F486-41F5-A2F9-CCE87381575F}" dt="2024-10-11T18:26:56.657" v="13" actId="14826"/>
        <pc:sldMkLst>
          <pc:docMk/>
          <pc:sldMk cId="4085929605" sldId="975"/>
        </pc:sldMkLst>
      </pc:sldChg>
      <pc:sldChg chg="modSp">
        <pc:chgData name="Extance, Samantha" userId="21b78611-93b1-4108-bafd-14d346baaac0" providerId="ADAL" clId="{65924B75-F486-41F5-A2F9-CCE87381575F}" dt="2024-10-11T18:23:31.733" v="2" actId="14826"/>
        <pc:sldMkLst>
          <pc:docMk/>
          <pc:sldMk cId="2485607289" sldId="976"/>
        </pc:sldMkLst>
      </pc:sldChg>
      <pc:sldChg chg="modSp">
        <pc:chgData name="Extance, Samantha" userId="21b78611-93b1-4108-bafd-14d346baaac0" providerId="ADAL" clId="{65924B75-F486-41F5-A2F9-CCE87381575F}" dt="2024-10-11T21:39:09.648" v="70" actId="14826"/>
        <pc:sldMkLst>
          <pc:docMk/>
          <pc:sldMk cId="3487037171" sldId="998"/>
        </pc:sldMkLst>
      </pc:sldChg>
      <pc:sldChg chg="addSp delSp modSp mod">
        <pc:chgData name="Extance, Samantha" userId="21b78611-93b1-4108-bafd-14d346baaac0" providerId="ADAL" clId="{65924B75-F486-41F5-A2F9-CCE87381575F}" dt="2024-10-14T14:19:27.635" v="161" actId="1076"/>
        <pc:sldMkLst>
          <pc:docMk/>
          <pc:sldMk cId="2921768549" sldId="1000"/>
        </pc:sldMkLst>
      </pc:sldChg>
      <pc:sldChg chg="modSp mod">
        <pc:chgData name="Extance, Samantha" userId="21b78611-93b1-4108-bafd-14d346baaac0" providerId="ADAL" clId="{65924B75-F486-41F5-A2F9-CCE87381575F}" dt="2024-10-11T19:14:57.324" v="47" actId="14100"/>
        <pc:sldMkLst>
          <pc:docMk/>
          <pc:sldMk cId="1762969791" sldId="1014"/>
        </pc:sldMkLst>
      </pc:sldChg>
      <pc:sldChg chg="modSp">
        <pc:chgData name="Extance, Samantha" userId="21b78611-93b1-4108-bafd-14d346baaac0" providerId="ADAL" clId="{65924B75-F486-41F5-A2F9-CCE87381575F}" dt="2024-10-14T14:02:27.217" v="78" actId="14826"/>
        <pc:sldMkLst>
          <pc:docMk/>
          <pc:sldMk cId="3747675869" sldId="1019"/>
        </pc:sldMkLst>
      </pc:sldChg>
      <pc:sldChg chg="modSp mod">
        <pc:chgData name="Extance, Samantha" userId="21b78611-93b1-4108-bafd-14d346baaac0" providerId="ADAL" clId="{65924B75-F486-41F5-A2F9-CCE87381575F}" dt="2024-10-11T19:40:58.179" v="55" actId="18131"/>
        <pc:sldMkLst>
          <pc:docMk/>
          <pc:sldMk cId="1540241638" sldId="1025"/>
        </pc:sldMkLst>
      </pc:sldChg>
      <pc:sldChg chg="modSp mod">
        <pc:chgData name="Extance, Samantha" userId="21b78611-93b1-4108-bafd-14d346baaac0" providerId="ADAL" clId="{65924B75-F486-41F5-A2F9-CCE87381575F}" dt="2024-10-11T19:04:05.160" v="38" actId="14826"/>
        <pc:sldMkLst>
          <pc:docMk/>
          <pc:sldMk cId="2089745173" sldId="1027"/>
        </pc:sldMkLst>
      </pc:sldChg>
      <pc:sldChg chg="addSp delSp modSp mod">
        <pc:chgData name="Extance, Samantha" userId="21b78611-93b1-4108-bafd-14d346baaac0" providerId="ADAL" clId="{65924B75-F486-41F5-A2F9-CCE87381575F}" dt="2024-10-14T14:04:47.627" v="87" actId="1076"/>
        <pc:sldMkLst>
          <pc:docMk/>
          <pc:sldMk cId="2025344849" sldId="1034"/>
        </pc:sldMkLst>
      </pc:sldChg>
      <pc:sldChg chg="modSp mod">
        <pc:chgData name="Extance, Samantha" userId="21b78611-93b1-4108-bafd-14d346baaac0" providerId="ADAL" clId="{65924B75-F486-41F5-A2F9-CCE87381575F}" dt="2024-10-14T14:03:06.178" v="80" actId="18131"/>
        <pc:sldMkLst>
          <pc:docMk/>
          <pc:sldMk cId="1835624767" sldId="1035"/>
        </pc:sldMkLst>
      </pc:sldChg>
      <pc:sldChg chg="addSp delSp modSp mod">
        <pc:chgData name="Extance, Samantha" userId="21b78611-93b1-4108-bafd-14d346baaac0" providerId="ADAL" clId="{65924B75-F486-41F5-A2F9-CCE87381575F}" dt="2024-10-14T14:06:12.512" v="94" actId="1076"/>
        <pc:sldMkLst>
          <pc:docMk/>
          <pc:sldMk cId="3867734063" sldId="1038"/>
        </pc:sldMkLst>
      </pc:sldChg>
      <pc:sldChg chg="addSp delSp modSp mod">
        <pc:chgData name="Extance, Samantha" userId="21b78611-93b1-4108-bafd-14d346baaac0" providerId="ADAL" clId="{65924B75-F486-41F5-A2F9-CCE87381575F}" dt="2024-10-14T14:07:05.279" v="104" actId="1076"/>
        <pc:sldMkLst>
          <pc:docMk/>
          <pc:sldMk cId="2455128947" sldId="1039"/>
        </pc:sldMkLst>
      </pc:sldChg>
      <pc:sldChg chg="modSp">
        <pc:chgData name="Extance, Samantha" userId="21b78611-93b1-4108-bafd-14d346baaac0" providerId="ADAL" clId="{65924B75-F486-41F5-A2F9-CCE87381575F}" dt="2024-10-11T19:33:55.433" v="53" actId="14826"/>
        <pc:sldMkLst>
          <pc:docMk/>
          <pc:sldMk cId="844077919" sldId="1040"/>
        </pc:sldMkLst>
      </pc:sldChg>
      <pc:sldChg chg="addSp delSp modSp mod">
        <pc:chgData name="Extance, Samantha" userId="21b78611-93b1-4108-bafd-14d346baaac0" providerId="ADAL" clId="{65924B75-F486-41F5-A2F9-CCE87381575F}" dt="2024-10-14T14:06:33.424" v="97"/>
        <pc:sldMkLst>
          <pc:docMk/>
          <pc:sldMk cId="3118501334" sldId="1041"/>
        </pc:sldMkLst>
      </pc:sldChg>
      <pc:sldChg chg="addSp delSp modSp mod">
        <pc:chgData name="Extance, Samantha" userId="21b78611-93b1-4108-bafd-14d346baaac0" providerId="ADAL" clId="{65924B75-F486-41F5-A2F9-CCE87381575F}" dt="2024-10-14T14:06:52.129" v="100"/>
        <pc:sldMkLst>
          <pc:docMk/>
          <pc:sldMk cId="1928152567" sldId="1042"/>
        </pc:sldMkLst>
      </pc:sldChg>
      <pc:sldChg chg="addSp delSp modSp mod">
        <pc:chgData name="Extance, Samantha" userId="21b78611-93b1-4108-bafd-14d346baaac0" providerId="ADAL" clId="{65924B75-F486-41F5-A2F9-CCE87381575F}" dt="2024-10-14T14:10:10.330" v="110" actId="1076"/>
        <pc:sldMkLst>
          <pc:docMk/>
          <pc:sldMk cId="1692916018" sldId="1043"/>
        </pc:sldMkLst>
      </pc:sldChg>
      <pc:sldChg chg="addSp delSp modSp mod">
        <pc:chgData name="Extance, Samantha" userId="21b78611-93b1-4108-bafd-14d346baaac0" providerId="ADAL" clId="{65924B75-F486-41F5-A2F9-CCE87381575F}" dt="2024-10-14T14:10:19.541" v="113"/>
        <pc:sldMkLst>
          <pc:docMk/>
          <pc:sldMk cId="1770822468" sldId="1044"/>
        </pc:sldMkLst>
      </pc:sldChg>
      <pc:sldChg chg="addSp delSp modSp mod">
        <pc:chgData name="Extance, Samantha" userId="21b78611-93b1-4108-bafd-14d346baaac0" providerId="ADAL" clId="{65924B75-F486-41F5-A2F9-CCE87381575F}" dt="2024-10-14T14:11:05.692" v="120" actId="1076"/>
        <pc:sldMkLst>
          <pc:docMk/>
          <pc:sldMk cId="3867925606" sldId="1048"/>
        </pc:sldMkLst>
      </pc:sldChg>
      <pc:sldChg chg="addSp delSp modSp mod">
        <pc:chgData name="Extance, Samantha" userId="21b78611-93b1-4108-bafd-14d346baaac0" providerId="ADAL" clId="{65924B75-F486-41F5-A2F9-CCE87381575F}" dt="2024-10-14T14:10:48.889" v="116"/>
        <pc:sldMkLst>
          <pc:docMk/>
          <pc:sldMk cId="434544358" sldId="1049"/>
        </pc:sldMkLst>
      </pc:sldChg>
      <pc:sldChg chg="modSp mod">
        <pc:chgData name="Extance, Samantha" userId="21b78611-93b1-4108-bafd-14d346baaac0" providerId="ADAL" clId="{65924B75-F486-41F5-A2F9-CCE87381575F}" dt="2024-10-11T18:58:18.131" v="31" actId="18131"/>
        <pc:sldMkLst>
          <pc:docMk/>
          <pc:sldMk cId="408203250" sldId="1050"/>
        </pc:sldMkLst>
      </pc:sldChg>
      <pc:sldChg chg="modSp mod">
        <pc:chgData name="Extance, Samantha" userId="21b78611-93b1-4108-bafd-14d346baaac0" providerId="ADAL" clId="{65924B75-F486-41F5-A2F9-CCE87381575F}" dt="2024-10-11T19:21:54.685" v="50" actId="18131"/>
        <pc:sldMkLst>
          <pc:docMk/>
          <pc:sldMk cId="1273264180" sldId="1054"/>
        </pc:sldMkLst>
      </pc:sldChg>
      <pc:sldChg chg="modSp">
        <pc:chgData name="Extance, Samantha" userId="21b78611-93b1-4108-bafd-14d346baaac0" providerId="ADAL" clId="{65924B75-F486-41F5-A2F9-CCE87381575F}" dt="2024-10-11T21:44:53.729" v="76" actId="14826"/>
        <pc:sldMkLst>
          <pc:docMk/>
          <pc:sldMk cId="1507619163" sldId="1055"/>
        </pc:sldMkLst>
      </pc:sldChg>
      <pc:sldChg chg="addSp delSp modSp mod">
        <pc:chgData name="Extance, Samantha" userId="21b78611-93b1-4108-bafd-14d346baaac0" providerId="ADAL" clId="{65924B75-F486-41F5-A2F9-CCE87381575F}" dt="2024-10-14T14:18:10.906" v="149" actId="1076"/>
        <pc:sldMkLst>
          <pc:docMk/>
          <pc:sldMk cId="2097043721" sldId="1056"/>
        </pc:sldMkLst>
      </pc:sldChg>
      <pc:sldChg chg="addSp delSp modSp mod">
        <pc:chgData name="Extance, Samantha" userId="21b78611-93b1-4108-bafd-14d346baaac0" providerId="ADAL" clId="{65924B75-F486-41F5-A2F9-CCE87381575F}" dt="2024-10-14T14:18:16.400" v="152"/>
        <pc:sldMkLst>
          <pc:docMk/>
          <pc:sldMk cId="1699856987" sldId="1063"/>
        </pc:sldMkLst>
      </pc:sldChg>
      <pc:sldChg chg="modSp mod">
        <pc:chgData name="Extance, Samantha" userId="21b78611-93b1-4108-bafd-14d346baaac0" providerId="ADAL" clId="{65924B75-F486-41F5-A2F9-CCE87381575F}" dt="2024-10-11T21:35:24.554" v="64" actId="18131"/>
        <pc:sldMkLst>
          <pc:docMk/>
          <pc:sldMk cId="3605541640" sldId="1064"/>
        </pc:sldMkLst>
      </pc:sldChg>
      <pc:sldChg chg="addSp delSp modSp mod">
        <pc:chgData name="Extance, Samantha" userId="21b78611-93b1-4108-bafd-14d346baaac0" providerId="ADAL" clId="{65924B75-F486-41F5-A2F9-CCE87381575F}" dt="2024-10-14T14:12:22.855" v="123"/>
        <pc:sldMkLst>
          <pc:docMk/>
          <pc:sldMk cId="3042699734" sldId="1065"/>
        </pc:sldMkLst>
      </pc:sldChg>
      <pc:sldChg chg="modSp">
        <pc:chgData name="Extance, Samantha" userId="21b78611-93b1-4108-bafd-14d346baaac0" providerId="ADAL" clId="{65924B75-F486-41F5-A2F9-CCE87381575F}" dt="2024-10-11T21:38:11.999" v="69" actId="14826"/>
        <pc:sldMkLst>
          <pc:docMk/>
          <pc:sldMk cId="2242139966" sldId="1066"/>
        </pc:sldMkLst>
      </pc:sldChg>
      <pc:sldChg chg="modSp mod">
        <pc:chgData name="Extance, Samantha" userId="21b78611-93b1-4108-bafd-14d346baaac0" providerId="ADAL" clId="{65924B75-F486-41F5-A2F9-CCE87381575F}" dt="2024-10-11T21:37:15.439" v="67" actId="14826"/>
        <pc:sldMkLst>
          <pc:docMk/>
          <pc:sldMk cId="4016247337" sldId="1068"/>
        </pc:sldMkLst>
      </pc:sldChg>
      <pc:sldChg chg="addSp delSp modSp mod">
        <pc:chgData name="Extance, Samantha" userId="21b78611-93b1-4108-bafd-14d346baaac0" providerId="ADAL" clId="{65924B75-F486-41F5-A2F9-CCE87381575F}" dt="2024-10-14T14:21:51.274" v="173"/>
        <pc:sldMkLst>
          <pc:docMk/>
          <pc:sldMk cId="516786599" sldId="1069"/>
        </pc:sldMkLst>
      </pc:sldChg>
      <pc:sldChg chg="modSp mod">
        <pc:chgData name="Extance, Samantha" userId="21b78611-93b1-4108-bafd-14d346baaac0" providerId="ADAL" clId="{65924B75-F486-41F5-A2F9-CCE87381575F}" dt="2024-10-14T14:31:25.063" v="178" actId="18131"/>
        <pc:sldMkLst>
          <pc:docMk/>
          <pc:sldMk cId="2637396902" sldId="1071"/>
        </pc:sldMkLst>
      </pc:sldChg>
      <pc:sldChg chg="modSp mod">
        <pc:chgData name="Extance, Samantha" userId="21b78611-93b1-4108-bafd-14d346baaac0" providerId="ADAL" clId="{65924B75-F486-41F5-A2F9-CCE87381575F}" dt="2024-10-14T14:31:40.432" v="180" actId="18131"/>
        <pc:sldMkLst>
          <pc:docMk/>
          <pc:sldMk cId="417007933" sldId="1072"/>
        </pc:sldMkLst>
      </pc:sldChg>
      <pc:sldChg chg="modSp mod">
        <pc:chgData name="Extance, Samantha" userId="21b78611-93b1-4108-bafd-14d346baaac0" providerId="ADAL" clId="{65924B75-F486-41F5-A2F9-CCE87381575F}" dt="2024-10-14T14:30:50.301" v="175" actId="18131"/>
        <pc:sldMkLst>
          <pc:docMk/>
          <pc:sldMk cId="1958622986" sldId="1073"/>
        </pc:sldMkLst>
      </pc:sldChg>
      <pc:sldChg chg="addSp delSp modSp mod">
        <pc:chgData name="Extance, Samantha" userId="21b78611-93b1-4108-bafd-14d346baaac0" providerId="ADAL" clId="{65924B75-F486-41F5-A2F9-CCE87381575F}" dt="2024-10-14T14:19:40.430" v="167"/>
        <pc:sldMkLst>
          <pc:docMk/>
          <pc:sldMk cId="321471934" sldId="1075"/>
        </pc:sldMkLst>
      </pc:sldChg>
      <pc:sldChg chg="addSp delSp modSp mod">
        <pc:chgData name="Extance, Samantha" userId="21b78611-93b1-4108-bafd-14d346baaac0" providerId="ADAL" clId="{65924B75-F486-41F5-A2F9-CCE87381575F}" dt="2024-10-14T14:16:01.400" v="136" actId="14100"/>
        <pc:sldMkLst>
          <pc:docMk/>
          <pc:sldMk cId="639982526" sldId="1081"/>
        </pc:sldMkLst>
      </pc:sldChg>
      <pc:sldChg chg="addSp delSp modSp mod">
        <pc:chgData name="Extance, Samantha" userId="21b78611-93b1-4108-bafd-14d346baaac0" providerId="ADAL" clId="{65924B75-F486-41F5-A2F9-CCE87381575F}" dt="2024-10-14T14:15:23.413" v="130"/>
        <pc:sldMkLst>
          <pc:docMk/>
          <pc:sldMk cId="2004617523" sldId="1087"/>
        </pc:sldMkLst>
      </pc:sldChg>
      <pc:sldChg chg="addSp delSp modSp mod">
        <pc:chgData name="Extance, Samantha" userId="21b78611-93b1-4108-bafd-14d346baaac0" providerId="ADAL" clId="{65924B75-F486-41F5-A2F9-CCE87381575F}" dt="2024-10-14T14:16:24.750" v="142"/>
        <pc:sldMkLst>
          <pc:docMk/>
          <pc:sldMk cId="2516165916" sldId="1088"/>
        </pc:sldMkLst>
      </pc:sldChg>
      <pc:sldChg chg="addSp delSp modSp mod">
        <pc:chgData name="Extance, Samantha" userId="21b78611-93b1-4108-bafd-14d346baaac0" providerId="ADAL" clId="{65924B75-F486-41F5-A2F9-CCE87381575F}" dt="2024-10-14T14:18:46.323" v="156" actId="1076"/>
        <pc:sldMkLst>
          <pc:docMk/>
          <pc:sldMk cId="4051881601" sldId="1089"/>
        </pc:sldMkLst>
      </pc:sldChg>
      <pc:sldChg chg="addSp delSp modSp mod">
        <pc:chgData name="Extance, Samantha" userId="21b78611-93b1-4108-bafd-14d346baaac0" providerId="ADAL" clId="{65924B75-F486-41F5-A2F9-CCE87381575F}" dt="2024-10-14T14:16:32.224" v="145"/>
        <pc:sldMkLst>
          <pc:docMk/>
          <pc:sldMk cId="3988455706" sldId="1090"/>
        </pc:sldMkLst>
      </pc:sldChg>
      <pc:sldChg chg="addSp delSp modSp mod">
        <pc:chgData name="Extance, Samantha" userId="21b78611-93b1-4108-bafd-14d346baaac0" providerId="ADAL" clId="{65924B75-F486-41F5-A2F9-CCE87381575F}" dt="2024-10-14T14:16:11.113" v="139"/>
        <pc:sldMkLst>
          <pc:docMk/>
          <pc:sldMk cId="1641462242" sldId="1091"/>
        </pc:sldMkLst>
      </pc:sldChg>
      <pc:sldChg chg="modSp mod">
        <pc:chgData name="Extance, Samantha" userId="21b78611-93b1-4108-bafd-14d346baaac0" providerId="ADAL" clId="{65924B75-F486-41F5-A2F9-CCE87381575F}" dt="2024-10-14T14:03:38.234" v="82" actId="18131"/>
        <pc:sldMkLst>
          <pc:docMk/>
          <pc:sldMk cId="3470125030" sldId="1092"/>
        </pc:sldMkLst>
      </pc:sldChg>
      <pc:sldChg chg="modSp mod">
        <pc:chgData name="Extance, Samantha" userId="21b78611-93b1-4108-bafd-14d346baaac0" providerId="ADAL" clId="{65924B75-F486-41F5-A2F9-CCE87381575F}" dt="2024-10-14T14:05:25.579" v="90" actId="18131"/>
        <pc:sldMkLst>
          <pc:docMk/>
          <pc:sldMk cId="3707484153" sldId="1093"/>
        </pc:sldMkLst>
      </pc:sldChg>
      <pc:sldChg chg="modSp mod">
        <pc:chgData name="Extance, Samantha" userId="21b78611-93b1-4108-bafd-14d346baaac0" providerId="ADAL" clId="{65924B75-F486-41F5-A2F9-CCE87381575F}" dt="2024-10-14T14:05:10.393" v="88" actId="18131"/>
        <pc:sldMkLst>
          <pc:docMk/>
          <pc:sldMk cId="295123324" sldId="1094"/>
        </pc:sldMkLst>
      </pc:sldChg>
      <pc:sldChg chg="addSp delSp modSp mod">
        <pc:chgData name="Extance, Samantha" userId="21b78611-93b1-4108-bafd-14d346baaac0" providerId="ADAL" clId="{65924B75-F486-41F5-A2F9-CCE87381575F}" dt="2024-10-14T14:19:56.974" v="170"/>
        <pc:sldMkLst>
          <pc:docMk/>
          <pc:sldMk cId="2445251967" sldId="1098"/>
        </pc:sldMkLst>
      </pc:sldChg>
      <pc:sldChg chg="addSp delSp modSp mod">
        <pc:chgData name="Extance, Samantha" userId="21b78611-93b1-4108-bafd-14d346baaac0" providerId="ADAL" clId="{65924B75-F486-41F5-A2F9-CCE87381575F}" dt="2024-10-14T14:19:35.259" v="164"/>
        <pc:sldMkLst>
          <pc:docMk/>
          <pc:sldMk cId="2899884623" sldId="109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87AB20-60A6-4112-9084-91B911565DFB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3789EB2-0FAC-4D78-821C-3FBAC1D909DF}">
      <dgm:prSet phldrT="[Text]"/>
      <dgm:spPr/>
      <dgm:t>
        <a:bodyPr/>
        <a:lstStyle/>
        <a:p>
          <a:r>
            <a:rPr lang="en-US" dirty="0"/>
            <a:t>SWOT Analysis</a:t>
          </a:r>
        </a:p>
      </dgm:t>
    </dgm:pt>
    <dgm:pt modelId="{B58CEDD1-B222-45E9-B302-CD99443A0373}" type="parTrans" cxnId="{9ECFF88C-C959-412F-8C51-50775F86CA62}">
      <dgm:prSet/>
      <dgm:spPr/>
      <dgm:t>
        <a:bodyPr/>
        <a:lstStyle/>
        <a:p>
          <a:endParaRPr lang="en-US"/>
        </a:p>
      </dgm:t>
    </dgm:pt>
    <dgm:pt modelId="{B5F17136-7E83-4A54-A96A-9F9DE4F99A1A}" type="sibTrans" cxnId="{9ECFF88C-C959-412F-8C51-50775F86CA62}">
      <dgm:prSet/>
      <dgm:spPr/>
      <dgm:t>
        <a:bodyPr/>
        <a:lstStyle/>
        <a:p>
          <a:endParaRPr lang="en-US"/>
        </a:p>
      </dgm:t>
    </dgm:pt>
    <dgm:pt modelId="{1A84692A-52A4-4939-9EDA-DC8315FFFE8A}" type="asst">
      <dgm:prSet phldrT="[Text]"/>
      <dgm:spPr/>
      <dgm:t>
        <a:bodyPr/>
        <a:lstStyle/>
        <a:p>
          <a:r>
            <a:rPr lang="en-US" dirty="0"/>
            <a:t>INTERNAL</a:t>
          </a:r>
        </a:p>
      </dgm:t>
    </dgm:pt>
    <dgm:pt modelId="{D97AFB75-8E55-4571-A3ED-F3A47AEACF1E}" type="parTrans" cxnId="{E102234B-DBCC-4564-B78E-E8F46B50E394}">
      <dgm:prSet/>
      <dgm:spPr/>
      <dgm:t>
        <a:bodyPr/>
        <a:lstStyle/>
        <a:p>
          <a:endParaRPr lang="en-US"/>
        </a:p>
      </dgm:t>
    </dgm:pt>
    <dgm:pt modelId="{6F9C8CB9-B3FD-4E9A-BDE5-1FB59A911165}" type="sibTrans" cxnId="{E102234B-DBCC-4564-B78E-E8F46B50E394}">
      <dgm:prSet/>
      <dgm:spPr/>
      <dgm:t>
        <a:bodyPr/>
        <a:lstStyle/>
        <a:p>
          <a:endParaRPr lang="en-US"/>
        </a:p>
      </dgm:t>
    </dgm:pt>
    <dgm:pt modelId="{54F57FD1-DAE1-4569-8093-D78B958622DD}" type="asst">
      <dgm:prSet phldrT="[Text]"/>
      <dgm:spPr/>
      <dgm:t>
        <a:bodyPr/>
        <a:lstStyle/>
        <a:p>
          <a:r>
            <a:rPr lang="en-US" dirty="0"/>
            <a:t>EXTERNAL</a:t>
          </a:r>
        </a:p>
      </dgm:t>
    </dgm:pt>
    <dgm:pt modelId="{6365B745-DEDA-48E2-9D98-2B8D5C6EC072}" type="parTrans" cxnId="{9D0124CC-8B23-4B5B-8032-7353169050A5}">
      <dgm:prSet/>
      <dgm:spPr/>
      <dgm:t>
        <a:bodyPr/>
        <a:lstStyle/>
        <a:p>
          <a:endParaRPr lang="en-US"/>
        </a:p>
      </dgm:t>
    </dgm:pt>
    <dgm:pt modelId="{07CB9AF6-0492-4F0D-B990-91EF8A34E196}" type="sibTrans" cxnId="{9D0124CC-8B23-4B5B-8032-7353169050A5}">
      <dgm:prSet/>
      <dgm:spPr/>
      <dgm:t>
        <a:bodyPr/>
        <a:lstStyle/>
        <a:p>
          <a:endParaRPr lang="en-US"/>
        </a:p>
      </dgm:t>
    </dgm:pt>
    <dgm:pt modelId="{F566BB11-2A58-435A-B1CC-0EECEF4EA964}" type="asst">
      <dgm:prSet phldrT="[Text]"/>
      <dgm:spPr/>
      <dgm:t>
        <a:bodyPr/>
        <a:lstStyle/>
        <a:p>
          <a:r>
            <a:rPr lang="en-US" u="sng" dirty="0"/>
            <a:t>S</a:t>
          </a:r>
          <a:r>
            <a:rPr lang="en-US" dirty="0"/>
            <a:t>TRENGTHS</a:t>
          </a:r>
        </a:p>
      </dgm:t>
    </dgm:pt>
    <dgm:pt modelId="{51D78763-49A1-43FE-8059-A327E671BAAF}" type="parTrans" cxnId="{1DE747D0-F8EA-43BD-95A9-398680AB798F}">
      <dgm:prSet/>
      <dgm:spPr/>
      <dgm:t>
        <a:bodyPr/>
        <a:lstStyle/>
        <a:p>
          <a:endParaRPr lang="en-US"/>
        </a:p>
      </dgm:t>
    </dgm:pt>
    <dgm:pt modelId="{010D4380-7FE3-4673-A795-A11978D893E7}" type="sibTrans" cxnId="{1DE747D0-F8EA-43BD-95A9-398680AB798F}">
      <dgm:prSet/>
      <dgm:spPr/>
      <dgm:t>
        <a:bodyPr/>
        <a:lstStyle/>
        <a:p>
          <a:endParaRPr lang="en-US"/>
        </a:p>
      </dgm:t>
    </dgm:pt>
    <dgm:pt modelId="{64EB7A7D-B07C-4B0C-B937-C1A4C00AAB42}" type="asst">
      <dgm:prSet phldrT="[Text]"/>
      <dgm:spPr/>
      <dgm:t>
        <a:bodyPr/>
        <a:lstStyle/>
        <a:p>
          <a:r>
            <a:rPr lang="en-US" u="sng"/>
            <a:t>W</a:t>
          </a:r>
          <a:r>
            <a:rPr lang="en-US"/>
            <a:t>EAKNESSES</a:t>
          </a:r>
          <a:endParaRPr lang="en-US" dirty="0"/>
        </a:p>
      </dgm:t>
    </dgm:pt>
    <dgm:pt modelId="{58B3692B-BDA2-4D97-AAB6-21FCC9810378}" type="parTrans" cxnId="{9AA94BD2-5BF5-4290-9BB4-0321ADE49D31}">
      <dgm:prSet/>
      <dgm:spPr/>
      <dgm:t>
        <a:bodyPr/>
        <a:lstStyle/>
        <a:p>
          <a:endParaRPr lang="en-US"/>
        </a:p>
      </dgm:t>
    </dgm:pt>
    <dgm:pt modelId="{B12B1B73-E069-4FAD-A5F1-F5FA081A566F}" type="sibTrans" cxnId="{9AA94BD2-5BF5-4290-9BB4-0321ADE49D31}">
      <dgm:prSet/>
      <dgm:spPr/>
      <dgm:t>
        <a:bodyPr/>
        <a:lstStyle/>
        <a:p>
          <a:endParaRPr lang="en-US"/>
        </a:p>
      </dgm:t>
    </dgm:pt>
    <dgm:pt modelId="{6FC68C61-3DC1-4C8A-9343-93480EAE9EEB}" type="asst">
      <dgm:prSet phldrT="[Text]"/>
      <dgm:spPr/>
      <dgm:t>
        <a:bodyPr/>
        <a:lstStyle/>
        <a:p>
          <a:r>
            <a:rPr lang="en-US" u="sng" dirty="0"/>
            <a:t>O</a:t>
          </a:r>
          <a:r>
            <a:rPr lang="en-US" dirty="0"/>
            <a:t>PPORTUNITIES</a:t>
          </a:r>
        </a:p>
      </dgm:t>
    </dgm:pt>
    <dgm:pt modelId="{FD4AE6EC-DB76-4CF9-BD6D-E0177DE8E785}" type="parTrans" cxnId="{7EFD9F13-12E8-45B7-9182-47BBF06384DC}">
      <dgm:prSet/>
      <dgm:spPr/>
      <dgm:t>
        <a:bodyPr/>
        <a:lstStyle/>
        <a:p>
          <a:endParaRPr lang="en-US"/>
        </a:p>
      </dgm:t>
    </dgm:pt>
    <dgm:pt modelId="{B4C95419-BD3F-4C51-943E-ED9CE7CB66BF}" type="sibTrans" cxnId="{7EFD9F13-12E8-45B7-9182-47BBF06384DC}">
      <dgm:prSet/>
      <dgm:spPr/>
      <dgm:t>
        <a:bodyPr/>
        <a:lstStyle/>
        <a:p>
          <a:endParaRPr lang="en-US"/>
        </a:p>
      </dgm:t>
    </dgm:pt>
    <dgm:pt modelId="{932110A6-063E-4BBB-A39B-4021F9865162}" type="asst">
      <dgm:prSet phldrT="[Text]"/>
      <dgm:spPr/>
      <dgm:t>
        <a:bodyPr/>
        <a:lstStyle/>
        <a:p>
          <a:r>
            <a:rPr lang="en-US" u="sng"/>
            <a:t>T</a:t>
          </a:r>
          <a:r>
            <a:rPr lang="en-US"/>
            <a:t>HREATS</a:t>
          </a:r>
          <a:endParaRPr lang="en-US" dirty="0"/>
        </a:p>
      </dgm:t>
    </dgm:pt>
    <dgm:pt modelId="{BE7B4889-2685-4685-A43D-D3517F91B5D4}" type="parTrans" cxnId="{CAF76F62-3CB2-4006-A66F-889710F46780}">
      <dgm:prSet/>
      <dgm:spPr/>
      <dgm:t>
        <a:bodyPr/>
        <a:lstStyle/>
        <a:p>
          <a:endParaRPr lang="en-US"/>
        </a:p>
      </dgm:t>
    </dgm:pt>
    <dgm:pt modelId="{A6E54D60-0E41-4F33-9894-22C9A4AB5812}" type="sibTrans" cxnId="{CAF76F62-3CB2-4006-A66F-889710F46780}">
      <dgm:prSet/>
      <dgm:spPr/>
      <dgm:t>
        <a:bodyPr/>
        <a:lstStyle/>
        <a:p>
          <a:endParaRPr lang="en-US"/>
        </a:p>
      </dgm:t>
    </dgm:pt>
    <dgm:pt modelId="{39982DE6-116C-4D23-B4F0-49AA231080C2}" type="pres">
      <dgm:prSet presAssocID="{2187AB20-60A6-4112-9084-91B911565D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C63F0C2-584D-4D71-89F1-A48CFDA8F49F}" type="pres">
      <dgm:prSet presAssocID="{83789EB2-0FAC-4D78-821C-3FBAC1D909DF}" presName="hierRoot1" presStyleCnt="0">
        <dgm:presLayoutVars>
          <dgm:hierBranch val="init"/>
        </dgm:presLayoutVars>
      </dgm:prSet>
      <dgm:spPr/>
    </dgm:pt>
    <dgm:pt modelId="{016A6304-4E9E-434E-97A4-37DFCBC913B3}" type="pres">
      <dgm:prSet presAssocID="{83789EB2-0FAC-4D78-821C-3FBAC1D909DF}" presName="rootComposite1" presStyleCnt="0"/>
      <dgm:spPr/>
    </dgm:pt>
    <dgm:pt modelId="{A8CB765B-D9F1-4B0A-82DD-1B0C4CB13E4F}" type="pres">
      <dgm:prSet presAssocID="{83789EB2-0FAC-4D78-821C-3FBAC1D909DF}" presName="rootText1" presStyleLbl="node0" presStyleIdx="0" presStyleCnt="1" custScaleX="216681">
        <dgm:presLayoutVars>
          <dgm:chPref val="3"/>
        </dgm:presLayoutVars>
      </dgm:prSet>
      <dgm:spPr/>
    </dgm:pt>
    <dgm:pt modelId="{F0E68F79-8C05-4A33-814D-193BCB880BE7}" type="pres">
      <dgm:prSet presAssocID="{83789EB2-0FAC-4D78-821C-3FBAC1D909DF}" presName="rootConnector1" presStyleLbl="node1" presStyleIdx="0" presStyleCnt="0"/>
      <dgm:spPr/>
    </dgm:pt>
    <dgm:pt modelId="{06AACB01-28AE-4A46-8437-2706A1C454D7}" type="pres">
      <dgm:prSet presAssocID="{83789EB2-0FAC-4D78-821C-3FBAC1D909DF}" presName="hierChild2" presStyleCnt="0"/>
      <dgm:spPr/>
    </dgm:pt>
    <dgm:pt modelId="{E3C7E883-53F2-4C3B-9AD4-CFC72F44A9D6}" type="pres">
      <dgm:prSet presAssocID="{83789EB2-0FAC-4D78-821C-3FBAC1D909DF}" presName="hierChild3" presStyleCnt="0"/>
      <dgm:spPr/>
    </dgm:pt>
    <dgm:pt modelId="{0CB328AE-2A06-4E80-BF69-CD1431A8749F}" type="pres">
      <dgm:prSet presAssocID="{D97AFB75-8E55-4571-A3ED-F3A47AEACF1E}" presName="Name111" presStyleLbl="parChTrans1D2" presStyleIdx="0" presStyleCnt="2"/>
      <dgm:spPr/>
    </dgm:pt>
    <dgm:pt modelId="{13F80A99-7939-4BA7-BFAF-2EC121CCE029}" type="pres">
      <dgm:prSet presAssocID="{1A84692A-52A4-4939-9EDA-DC8315FFFE8A}" presName="hierRoot3" presStyleCnt="0">
        <dgm:presLayoutVars>
          <dgm:hierBranch val="init"/>
        </dgm:presLayoutVars>
      </dgm:prSet>
      <dgm:spPr/>
    </dgm:pt>
    <dgm:pt modelId="{F1E1B981-D49F-42AA-95B5-9871D1BD4D40}" type="pres">
      <dgm:prSet presAssocID="{1A84692A-52A4-4939-9EDA-DC8315FFFE8A}" presName="rootComposite3" presStyleCnt="0"/>
      <dgm:spPr/>
    </dgm:pt>
    <dgm:pt modelId="{8EAD6C82-9B94-4348-80C0-684E0294C681}" type="pres">
      <dgm:prSet presAssocID="{1A84692A-52A4-4939-9EDA-DC8315FFFE8A}" presName="rootText3" presStyleLbl="asst1" presStyleIdx="0" presStyleCnt="6">
        <dgm:presLayoutVars>
          <dgm:chPref val="3"/>
        </dgm:presLayoutVars>
      </dgm:prSet>
      <dgm:spPr/>
    </dgm:pt>
    <dgm:pt modelId="{D381135C-385D-4303-BB81-AB4DEFDC24E7}" type="pres">
      <dgm:prSet presAssocID="{1A84692A-52A4-4939-9EDA-DC8315FFFE8A}" presName="rootConnector3" presStyleLbl="asst1" presStyleIdx="0" presStyleCnt="6"/>
      <dgm:spPr/>
    </dgm:pt>
    <dgm:pt modelId="{BD918D02-BC51-4415-9DD4-AEE84685D50D}" type="pres">
      <dgm:prSet presAssocID="{1A84692A-52A4-4939-9EDA-DC8315FFFE8A}" presName="hierChild6" presStyleCnt="0"/>
      <dgm:spPr/>
    </dgm:pt>
    <dgm:pt modelId="{E2FE65EB-82BC-4103-8167-B4B899446B9A}" type="pres">
      <dgm:prSet presAssocID="{1A84692A-52A4-4939-9EDA-DC8315FFFE8A}" presName="hierChild7" presStyleCnt="0"/>
      <dgm:spPr/>
    </dgm:pt>
    <dgm:pt modelId="{D50642CB-733B-43E4-B97D-BF6A4F11A44F}" type="pres">
      <dgm:prSet presAssocID="{51D78763-49A1-43FE-8059-A327E671BAAF}" presName="Name111" presStyleLbl="parChTrans1D3" presStyleIdx="0" presStyleCnt="4"/>
      <dgm:spPr/>
    </dgm:pt>
    <dgm:pt modelId="{A6C52005-B2A7-4A5E-A161-6CEFB3649DA5}" type="pres">
      <dgm:prSet presAssocID="{F566BB11-2A58-435A-B1CC-0EECEF4EA964}" presName="hierRoot3" presStyleCnt="0">
        <dgm:presLayoutVars>
          <dgm:hierBranch val="init"/>
        </dgm:presLayoutVars>
      </dgm:prSet>
      <dgm:spPr/>
    </dgm:pt>
    <dgm:pt modelId="{CEAF7546-ABD7-49D8-ABBF-4F6C5F597946}" type="pres">
      <dgm:prSet presAssocID="{F566BB11-2A58-435A-B1CC-0EECEF4EA964}" presName="rootComposite3" presStyleCnt="0"/>
      <dgm:spPr/>
    </dgm:pt>
    <dgm:pt modelId="{0B30CC0B-7E6F-4FEB-A6FA-BEEB6E53DE0C}" type="pres">
      <dgm:prSet presAssocID="{F566BB11-2A58-435A-B1CC-0EECEF4EA964}" presName="rootText3" presStyleLbl="asst1" presStyleIdx="1" presStyleCnt="6">
        <dgm:presLayoutVars>
          <dgm:chPref val="3"/>
        </dgm:presLayoutVars>
      </dgm:prSet>
      <dgm:spPr/>
    </dgm:pt>
    <dgm:pt modelId="{94D588EB-DC07-4C13-81B7-1DFBC8B25164}" type="pres">
      <dgm:prSet presAssocID="{F566BB11-2A58-435A-B1CC-0EECEF4EA964}" presName="rootConnector3" presStyleLbl="asst1" presStyleIdx="1" presStyleCnt="6"/>
      <dgm:spPr/>
    </dgm:pt>
    <dgm:pt modelId="{75A98A23-BA1B-42C0-B9C9-5FF25069C533}" type="pres">
      <dgm:prSet presAssocID="{F566BB11-2A58-435A-B1CC-0EECEF4EA964}" presName="hierChild6" presStyleCnt="0"/>
      <dgm:spPr/>
    </dgm:pt>
    <dgm:pt modelId="{98BAAEF6-183E-4AFE-BBA9-01389A1F2CCE}" type="pres">
      <dgm:prSet presAssocID="{F566BB11-2A58-435A-B1CC-0EECEF4EA964}" presName="hierChild7" presStyleCnt="0"/>
      <dgm:spPr/>
    </dgm:pt>
    <dgm:pt modelId="{7C9F8D34-8011-4AAD-B489-29F98C94521D}" type="pres">
      <dgm:prSet presAssocID="{58B3692B-BDA2-4D97-AAB6-21FCC9810378}" presName="Name111" presStyleLbl="parChTrans1D3" presStyleIdx="1" presStyleCnt="4"/>
      <dgm:spPr/>
    </dgm:pt>
    <dgm:pt modelId="{C56B858F-BB9A-4275-A517-6E09DECC4DF9}" type="pres">
      <dgm:prSet presAssocID="{64EB7A7D-B07C-4B0C-B937-C1A4C00AAB42}" presName="hierRoot3" presStyleCnt="0">
        <dgm:presLayoutVars>
          <dgm:hierBranch val="init"/>
        </dgm:presLayoutVars>
      </dgm:prSet>
      <dgm:spPr/>
    </dgm:pt>
    <dgm:pt modelId="{25D759A5-0E50-4A4B-9678-926256523F6A}" type="pres">
      <dgm:prSet presAssocID="{64EB7A7D-B07C-4B0C-B937-C1A4C00AAB42}" presName="rootComposite3" presStyleCnt="0"/>
      <dgm:spPr/>
    </dgm:pt>
    <dgm:pt modelId="{902C465A-51DF-4586-8A51-AE0017DF743F}" type="pres">
      <dgm:prSet presAssocID="{64EB7A7D-B07C-4B0C-B937-C1A4C00AAB42}" presName="rootText3" presStyleLbl="asst1" presStyleIdx="2" presStyleCnt="6">
        <dgm:presLayoutVars>
          <dgm:chPref val="3"/>
        </dgm:presLayoutVars>
      </dgm:prSet>
      <dgm:spPr/>
    </dgm:pt>
    <dgm:pt modelId="{683B5215-8814-4970-BE28-1897D845ECAA}" type="pres">
      <dgm:prSet presAssocID="{64EB7A7D-B07C-4B0C-B937-C1A4C00AAB42}" presName="rootConnector3" presStyleLbl="asst1" presStyleIdx="2" presStyleCnt="6"/>
      <dgm:spPr/>
    </dgm:pt>
    <dgm:pt modelId="{F6F215AE-9517-46B6-9A88-0D502ADEBF7B}" type="pres">
      <dgm:prSet presAssocID="{64EB7A7D-B07C-4B0C-B937-C1A4C00AAB42}" presName="hierChild6" presStyleCnt="0"/>
      <dgm:spPr/>
    </dgm:pt>
    <dgm:pt modelId="{AAB719D3-D62A-44A9-93D9-5A029CB6BABC}" type="pres">
      <dgm:prSet presAssocID="{64EB7A7D-B07C-4B0C-B937-C1A4C00AAB42}" presName="hierChild7" presStyleCnt="0"/>
      <dgm:spPr/>
    </dgm:pt>
    <dgm:pt modelId="{4F9DB435-0307-451C-8D5D-1B0BDAFAF2CA}" type="pres">
      <dgm:prSet presAssocID="{6365B745-DEDA-48E2-9D98-2B8D5C6EC072}" presName="Name111" presStyleLbl="parChTrans1D2" presStyleIdx="1" presStyleCnt="2"/>
      <dgm:spPr/>
    </dgm:pt>
    <dgm:pt modelId="{AB47F6FF-9847-493D-BE8C-2D5967767167}" type="pres">
      <dgm:prSet presAssocID="{54F57FD1-DAE1-4569-8093-D78B958622DD}" presName="hierRoot3" presStyleCnt="0">
        <dgm:presLayoutVars>
          <dgm:hierBranch val="init"/>
        </dgm:presLayoutVars>
      </dgm:prSet>
      <dgm:spPr/>
    </dgm:pt>
    <dgm:pt modelId="{A02DEB3C-96AE-4EB3-9BCC-4E75AF20EEE5}" type="pres">
      <dgm:prSet presAssocID="{54F57FD1-DAE1-4569-8093-D78B958622DD}" presName="rootComposite3" presStyleCnt="0"/>
      <dgm:spPr/>
    </dgm:pt>
    <dgm:pt modelId="{853E3535-076B-4E3F-A4F7-67164C0AC521}" type="pres">
      <dgm:prSet presAssocID="{54F57FD1-DAE1-4569-8093-D78B958622DD}" presName="rootText3" presStyleLbl="asst1" presStyleIdx="3" presStyleCnt="6">
        <dgm:presLayoutVars>
          <dgm:chPref val="3"/>
        </dgm:presLayoutVars>
      </dgm:prSet>
      <dgm:spPr/>
    </dgm:pt>
    <dgm:pt modelId="{6548D581-9CBC-4BA3-AEBC-4662EB54C79E}" type="pres">
      <dgm:prSet presAssocID="{54F57FD1-DAE1-4569-8093-D78B958622DD}" presName="rootConnector3" presStyleLbl="asst1" presStyleIdx="3" presStyleCnt="6"/>
      <dgm:spPr/>
    </dgm:pt>
    <dgm:pt modelId="{3CCEE057-323A-48F8-9298-75C413F7170D}" type="pres">
      <dgm:prSet presAssocID="{54F57FD1-DAE1-4569-8093-D78B958622DD}" presName="hierChild6" presStyleCnt="0"/>
      <dgm:spPr/>
    </dgm:pt>
    <dgm:pt modelId="{D84E2394-B548-4820-9805-094D9A1823C3}" type="pres">
      <dgm:prSet presAssocID="{54F57FD1-DAE1-4569-8093-D78B958622DD}" presName="hierChild7" presStyleCnt="0"/>
      <dgm:spPr/>
    </dgm:pt>
    <dgm:pt modelId="{3DB50794-7A8B-4080-B643-25B0088F84F8}" type="pres">
      <dgm:prSet presAssocID="{FD4AE6EC-DB76-4CF9-BD6D-E0177DE8E785}" presName="Name111" presStyleLbl="parChTrans1D3" presStyleIdx="2" presStyleCnt="4"/>
      <dgm:spPr/>
    </dgm:pt>
    <dgm:pt modelId="{C296E4ED-16F3-4F43-8B97-527CB880811B}" type="pres">
      <dgm:prSet presAssocID="{6FC68C61-3DC1-4C8A-9343-93480EAE9EEB}" presName="hierRoot3" presStyleCnt="0">
        <dgm:presLayoutVars>
          <dgm:hierBranch val="init"/>
        </dgm:presLayoutVars>
      </dgm:prSet>
      <dgm:spPr/>
    </dgm:pt>
    <dgm:pt modelId="{E8D4247F-C12C-451A-B805-49FFC96C3211}" type="pres">
      <dgm:prSet presAssocID="{6FC68C61-3DC1-4C8A-9343-93480EAE9EEB}" presName="rootComposite3" presStyleCnt="0"/>
      <dgm:spPr/>
    </dgm:pt>
    <dgm:pt modelId="{60CD3B03-6F3C-4ABD-8B81-0C4D5A034D44}" type="pres">
      <dgm:prSet presAssocID="{6FC68C61-3DC1-4C8A-9343-93480EAE9EEB}" presName="rootText3" presStyleLbl="asst1" presStyleIdx="4" presStyleCnt="6">
        <dgm:presLayoutVars>
          <dgm:chPref val="3"/>
        </dgm:presLayoutVars>
      </dgm:prSet>
      <dgm:spPr/>
    </dgm:pt>
    <dgm:pt modelId="{EB268FED-00B5-4CF8-A847-F84CA155BD15}" type="pres">
      <dgm:prSet presAssocID="{6FC68C61-3DC1-4C8A-9343-93480EAE9EEB}" presName="rootConnector3" presStyleLbl="asst1" presStyleIdx="4" presStyleCnt="6"/>
      <dgm:spPr/>
    </dgm:pt>
    <dgm:pt modelId="{021766E1-09FF-48BF-9B7C-E0B5D51F5F67}" type="pres">
      <dgm:prSet presAssocID="{6FC68C61-3DC1-4C8A-9343-93480EAE9EEB}" presName="hierChild6" presStyleCnt="0"/>
      <dgm:spPr/>
    </dgm:pt>
    <dgm:pt modelId="{AA0E3379-547D-47A2-8966-DDDCE5F68E7D}" type="pres">
      <dgm:prSet presAssocID="{6FC68C61-3DC1-4C8A-9343-93480EAE9EEB}" presName="hierChild7" presStyleCnt="0"/>
      <dgm:spPr/>
    </dgm:pt>
    <dgm:pt modelId="{B3ECB1AD-56A8-4634-9FE4-73BE011E1D47}" type="pres">
      <dgm:prSet presAssocID="{BE7B4889-2685-4685-A43D-D3517F91B5D4}" presName="Name111" presStyleLbl="parChTrans1D3" presStyleIdx="3" presStyleCnt="4"/>
      <dgm:spPr/>
    </dgm:pt>
    <dgm:pt modelId="{0D6C7D2F-54EC-4867-8954-E51DC997D3C6}" type="pres">
      <dgm:prSet presAssocID="{932110A6-063E-4BBB-A39B-4021F9865162}" presName="hierRoot3" presStyleCnt="0">
        <dgm:presLayoutVars>
          <dgm:hierBranch val="init"/>
        </dgm:presLayoutVars>
      </dgm:prSet>
      <dgm:spPr/>
    </dgm:pt>
    <dgm:pt modelId="{626B4B2C-A6EF-4A89-91C0-C158E758071B}" type="pres">
      <dgm:prSet presAssocID="{932110A6-063E-4BBB-A39B-4021F9865162}" presName="rootComposite3" presStyleCnt="0"/>
      <dgm:spPr/>
    </dgm:pt>
    <dgm:pt modelId="{BFB5EABD-0F44-4E09-9B93-321CACC39DC3}" type="pres">
      <dgm:prSet presAssocID="{932110A6-063E-4BBB-A39B-4021F9865162}" presName="rootText3" presStyleLbl="asst1" presStyleIdx="5" presStyleCnt="6">
        <dgm:presLayoutVars>
          <dgm:chPref val="3"/>
        </dgm:presLayoutVars>
      </dgm:prSet>
      <dgm:spPr/>
    </dgm:pt>
    <dgm:pt modelId="{72647380-C74A-4602-AF5C-FF6BF8782F1D}" type="pres">
      <dgm:prSet presAssocID="{932110A6-063E-4BBB-A39B-4021F9865162}" presName="rootConnector3" presStyleLbl="asst1" presStyleIdx="5" presStyleCnt="6"/>
      <dgm:spPr/>
    </dgm:pt>
    <dgm:pt modelId="{AB4C3FA3-1E2A-4E79-80EB-3DBD49A51CE9}" type="pres">
      <dgm:prSet presAssocID="{932110A6-063E-4BBB-A39B-4021F9865162}" presName="hierChild6" presStyleCnt="0"/>
      <dgm:spPr/>
    </dgm:pt>
    <dgm:pt modelId="{B60E9062-F9E7-4DED-A49D-D964C4E8F22C}" type="pres">
      <dgm:prSet presAssocID="{932110A6-063E-4BBB-A39B-4021F9865162}" presName="hierChild7" presStyleCnt="0"/>
      <dgm:spPr/>
    </dgm:pt>
  </dgm:ptLst>
  <dgm:cxnLst>
    <dgm:cxn modelId="{1D769702-F8EB-4751-9122-F62632700EEC}" type="presOf" srcId="{6365B745-DEDA-48E2-9D98-2B8D5C6EC072}" destId="{4F9DB435-0307-451C-8D5D-1B0BDAFAF2CA}" srcOrd="0" destOrd="0" presId="urn:microsoft.com/office/officeart/2005/8/layout/orgChart1"/>
    <dgm:cxn modelId="{EE508205-FE8E-4260-B758-4EAA976CC6BE}" type="presOf" srcId="{64EB7A7D-B07C-4B0C-B937-C1A4C00AAB42}" destId="{902C465A-51DF-4586-8A51-AE0017DF743F}" srcOrd="0" destOrd="0" presId="urn:microsoft.com/office/officeart/2005/8/layout/orgChart1"/>
    <dgm:cxn modelId="{3D7A360E-AF8C-41A0-9DB8-AE298415FD47}" type="presOf" srcId="{58B3692B-BDA2-4D97-AAB6-21FCC9810378}" destId="{7C9F8D34-8011-4AAD-B489-29F98C94521D}" srcOrd="0" destOrd="0" presId="urn:microsoft.com/office/officeart/2005/8/layout/orgChart1"/>
    <dgm:cxn modelId="{D4AC5511-4DF2-4AB6-BFC6-871B49DD4E1A}" type="presOf" srcId="{F566BB11-2A58-435A-B1CC-0EECEF4EA964}" destId="{94D588EB-DC07-4C13-81B7-1DFBC8B25164}" srcOrd="1" destOrd="0" presId="urn:microsoft.com/office/officeart/2005/8/layout/orgChart1"/>
    <dgm:cxn modelId="{A0484412-D649-4C26-915B-2BD35469EC8B}" type="presOf" srcId="{BE7B4889-2685-4685-A43D-D3517F91B5D4}" destId="{B3ECB1AD-56A8-4634-9FE4-73BE011E1D47}" srcOrd="0" destOrd="0" presId="urn:microsoft.com/office/officeart/2005/8/layout/orgChart1"/>
    <dgm:cxn modelId="{7EFD9F13-12E8-45B7-9182-47BBF06384DC}" srcId="{54F57FD1-DAE1-4569-8093-D78B958622DD}" destId="{6FC68C61-3DC1-4C8A-9343-93480EAE9EEB}" srcOrd="0" destOrd="0" parTransId="{FD4AE6EC-DB76-4CF9-BD6D-E0177DE8E785}" sibTransId="{B4C95419-BD3F-4C51-943E-ED9CE7CB66BF}"/>
    <dgm:cxn modelId="{FE435F14-06B9-4BA6-88E7-A78828C39A73}" type="presOf" srcId="{83789EB2-0FAC-4D78-821C-3FBAC1D909DF}" destId="{A8CB765B-D9F1-4B0A-82DD-1B0C4CB13E4F}" srcOrd="0" destOrd="0" presId="urn:microsoft.com/office/officeart/2005/8/layout/orgChart1"/>
    <dgm:cxn modelId="{8F52AD1F-4082-4E76-8C59-D31147107B78}" type="presOf" srcId="{FD4AE6EC-DB76-4CF9-BD6D-E0177DE8E785}" destId="{3DB50794-7A8B-4080-B643-25B0088F84F8}" srcOrd="0" destOrd="0" presId="urn:microsoft.com/office/officeart/2005/8/layout/orgChart1"/>
    <dgm:cxn modelId="{A42D7D39-B1DC-4A75-8927-D1276606D4B0}" type="presOf" srcId="{6FC68C61-3DC1-4C8A-9343-93480EAE9EEB}" destId="{60CD3B03-6F3C-4ABD-8B81-0C4D5A034D44}" srcOrd="0" destOrd="0" presId="urn:microsoft.com/office/officeart/2005/8/layout/orgChart1"/>
    <dgm:cxn modelId="{CAF76F62-3CB2-4006-A66F-889710F46780}" srcId="{54F57FD1-DAE1-4569-8093-D78B958622DD}" destId="{932110A6-063E-4BBB-A39B-4021F9865162}" srcOrd="1" destOrd="0" parTransId="{BE7B4889-2685-4685-A43D-D3517F91B5D4}" sibTransId="{A6E54D60-0E41-4F33-9894-22C9A4AB5812}"/>
    <dgm:cxn modelId="{006B3843-17FE-4EE1-BCE2-C39CBB7BA837}" type="presOf" srcId="{51D78763-49A1-43FE-8059-A327E671BAAF}" destId="{D50642CB-733B-43E4-B97D-BF6A4F11A44F}" srcOrd="0" destOrd="0" presId="urn:microsoft.com/office/officeart/2005/8/layout/orgChart1"/>
    <dgm:cxn modelId="{3C875763-8D74-4232-929C-D4A373797CB1}" type="presOf" srcId="{D97AFB75-8E55-4571-A3ED-F3A47AEACF1E}" destId="{0CB328AE-2A06-4E80-BF69-CD1431A8749F}" srcOrd="0" destOrd="0" presId="urn:microsoft.com/office/officeart/2005/8/layout/orgChart1"/>
    <dgm:cxn modelId="{E102234B-DBCC-4564-B78E-E8F46B50E394}" srcId="{83789EB2-0FAC-4D78-821C-3FBAC1D909DF}" destId="{1A84692A-52A4-4939-9EDA-DC8315FFFE8A}" srcOrd="0" destOrd="0" parTransId="{D97AFB75-8E55-4571-A3ED-F3A47AEACF1E}" sibTransId="{6F9C8CB9-B3FD-4E9A-BDE5-1FB59A911165}"/>
    <dgm:cxn modelId="{927ECA7B-E1A1-4634-B6C8-48D8FB4F467F}" type="presOf" srcId="{54F57FD1-DAE1-4569-8093-D78B958622DD}" destId="{6548D581-9CBC-4BA3-AEBC-4662EB54C79E}" srcOrd="1" destOrd="0" presId="urn:microsoft.com/office/officeart/2005/8/layout/orgChart1"/>
    <dgm:cxn modelId="{AF25167F-1C09-410D-99CD-6EF796806F03}" type="presOf" srcId="{F566BB11-2A58-435A-B1CC-0EECEF4EA964}" destId="{0B30CC0B-7E6F-4FEB-A6FA-BEEB6E53DE0C}" srcOrd="0" destOrd="0" presId="urn:microsoft.com/office/officeart/2005/8/layout/orgChart1"/>
    <dgm:cxn modelId="{2A6B6A80-2467-49F9-BE62-1A09B3A99C5A}" type="presOf" srcId="{1A84692A-52A4-4939-9EDA-DC8315FFFE8A}" destId="{D381135C-385D-4303-BB81-AB4DEFDC24E7}" srcOrd="1" destOrd="0" presId="urn:microsoft.com/office/officeart/2005/8/layout/orgChart1"/>
    <dgm:cxn modelId="{1DDED68A-23D9-4549-8EA5-4D4305EE9255}" type="presOf" srcId="{54F57FD1-DAE1-4569-8093-D78B958622DD}" destId="{853E3535-076B-4E3F-A4F7-67164C0AC521}" srcOrd="0" destOrd="0" presId="urn:microsoft.com/office/officeart/2005/8/layout/orgChart1"/>
    <dgm:cxn modelId="{9ECFF88C-C959-412F-8C51-50775F86CA62}" srcId="{2187AB20-60A6-4112-9084-91B911565DFB}" destId="{83789EB2-0FAC-4D78-821C-3FBAC1D909DF}" srcOrd="0" destOrd="0" parTransId="{B58CEDD1-B222-45E9-B302-CD99443A0373}" sibTransId="{B5F17136-7E83-4A54-A96A-9F9DE4F99A1A}"/>
    <dgm:cxn modelId="{DFE3599A-B18E-442F-A83C-F1EBC5817794}" type="presOf" srcId="{932110A6-063E-4BBB-A39B-4021F9865162}" destId="{72647380-C74A-4602-AF5C-FF6BF8782F1D}" srcOrd="1" destOrd="0" presId="urn:microsoft.com/office/officeart/2005/8/layout/orgChart1"/>
    <dgm:cxn modelId="{E118D99E-DF25-4F8C-9E1A-E6D0C74CFD23}" type="presOf" srcId="{2187AB20-60A6-4112-9084-91B911565DFB}" destId="{39982DE6-116C-4D23-B4F0-49AA231080C2}" srcOrd="0" destOrd="0" presId="urn:microsoft.com/office/officeart/2005/8/layout/orgChart1"/>
    <dgm:cxn modelId="{3EB4CDA9-C2F9-403D-ADF3-76C615B31500}" type="presOf" srcId="{64EB7A7D-B07C-4B0C-B937-C1A4C00AAB42}" destId="{683B5215-8814-4970-BE28-1897D845ECAA}" srcOrd="1" destOrd="0" presId="urn:microsoft.com/office/officeart/2005/8/layout/orgChart1"/>
    <dgm:cxn modelId="{25E64AAF-8494-4263-9C7A-2AC179C854A9}" type="presOf" srcId="{1A84692A-52A4-4939-9EDA-DC8315FFFE8A}" destId="{8EAD6C82-9B94-4348-80C0-684E0294C681}" srcOrd="0" destOrd="0" presId="urn:microsoft.com/office/officeart/2005/8/layout/orgChart1"/>
    <dgm:cxn modelId="{AB1AE7B1-51AB-4F65-85A2-D7629F424BA1}" type="presOf" srcId="{932110A6-063E-4BBB-A39B-4021F9865162}" destId="{BFB5EABD-0F44-4E09-9B93-321CACC39DC3}" srcOrd="0" destOrd="0" presId="urn:microsoft.com/office/officeart/2005/8/layout/orgChart1"/>
    <dgm:cxn modelId="{25CCA5C1-8A44-407F-909B-F78E9E3F06A2}" type="presOf" srcId="{83789EB2-0FAC-4D78-821C-3FBAC1D909DF}" destId="{F0E68F79-8C05-4A33-814D-193BCB880BE7}" srcOrd="1" destOrd="0" presId="urn:microsoft.com/office/officeart/2005/8/layout/orgChart1"/>
    <dgm:cxn modelId="{9D0124CC-8B23-4B5B-8032-7353169050A5}" srcId="{83789EB2-0FAC-4D78-821C-3FBAC1D909DF}" destId="{54F57FD1-DAE1-4569-8093-D78B958622DD}" srcOrd="1" destOrd="0" parTransId="{6365B745-DEDA-48E2-9D98-2B8D5C6EC072}" sibTransId="{07CB9AF6-0492-4F0D-B990-91EF8A34E196}"/>
    <dgm:cxn modelId="{1DE747D0-F8EA-43BD-95A9-398680AB798F}" srcId="{1A84692A-52A4-4939-9EDA-DC8315FFFE8A}" destId="{F566BB11-2A58-435A-B1CC-0EECEF4EA964}" srcOrd="0" destOrd="0" parTransId="{51D78763-49A1-43FE-8059-A327E671BAAF}" sibTransId="{010D4380-7FE3-4673-A795-A11978D893E7}"/>
    <dgm:cxn modelId="{9AA94BD2-5BF5-4290-9BB4-0321ADE49D31}" srcId="{1A84692A-52A4-4939-9EDA-DC8315FFFE8A}" destId="{64EB7A7D-B07C-4B0C-B937-C1A4C00AAB42}" srcOrd="1" destOrd="0" parTransId="{58B3692B-BDA2-4D97-AAB6-21FCC9810378}" sibTransId="{B12B1B73-E069-4FAD-A5F1-F5FA081A566F}"/>
    <dgm:cxn modelId="{B75ABFFB-208C-418E-AF89-7B08CFB24AAD}" type="presOf" srcId="{6FC68C61-3DC1-4C8A-9343-93480EAE9EEB}" destId="{EB268FED-00B5-4CF8-A847-F84CA155BD15}" srcOrd="1" destOrd="0" presId="urn:microsoft.com/office/officeart/2005/8/layout/orgChart1"/>
    <dgm:cxn modelId="{1D6BED62-6FE5-423B-B1E6-7F0D0F0A77F0}" type="presParOf" srcId="{39982DE6-116C-4D23-B4F0-49AA231080C2}" destId="{2C63F0C2-584D-4D71-89F1-A48CFDA8F49F}" srcOrd="0" destOrd="0" presId="urn:microsoft.com/office/officeart/2005/8/layout/orgChart1"/>
    <dgm:cxn modelId="{7927ECA5-BA54-49F7-B1F8-8FF04686FC79}" type="presParOf" srcId="{2C63F0C2-584D-4D71-89F1-A48CFDA8F49F}" destId="{016A6304-4E9E-434E-97A4-37DFCBC913B3}" srcOrd="0" destOrd="0" presId="urn:microsoft.com/office/officeart/2005/8/layout/orgChart1"/>
    <dgm:cxn modelId="{D8C0C90D-45D8-45BC-B3FB-E1434EF57AD7}" type="presParOf" srcId="{016A6304-4E9E-434E-97A4-37DFCBC913B3}" destId="{A8CB765B-D9F1-4B0A-82DD-1B0C4CB13E4F}" srcOrd="0" destOrd="0" presId="urn:microsoft.com/office/officeart/2005/8/layout/orgChart1"/>
    <dgm:cxn modelId="{D30120A4-CA64-47B6-B271-03BEE291E8E8}" type="presParOf" srcId="{016A6304-4E9E-434E-97A4-37DFCBC913B3}" destId="{F0E68F79-8C05-4A33-814D-193BCB880BE7}" srcOrd="1" destOrd="0" presId="urn:microsoft.com/office/officeart/2005/8/layout/orgChart1"/>
    <dgm:cxn modelId="{0368EB35-4715-473E-B35D-33CAC698122A}" type="presParOf" srcId="{2C63F0C2-584D-4D71-89F1-A48CFDA8F49F}" destId="{06AACB01-28AE-4A46-8437-2706A1C454D7}" srcOrd="1" destOrd="0" presId="urn:microsoft.com/office/officeart/2005/8/layout/orgChart1"/>
    <dgm:cxn modelId="{492E70CE-8277-4840-ABBD-64EB041AB63A}" type="presParOf" srcId="{2C63F0C2-584D-4D71-89F1-A48CFDA8F49F}" destId="{E3C7E883-53F2-4C3B-9AD4-CFC72F44A9D6}" srcOrd="2" destOrd="0" presId="urn:microsoft.com/office/officeart/2005/8/layout/orgChart1"/>
    <dgm:cxn modelId="{1450E664-160D-4A1E-9843-AA230F314144}" type="presParOf" srcId="{E3C7E883-53F2-4C3B-9AD4-CFC72F44A9D6}" destId="{0CB328AE-2A06-4E80-BF69-CD1431A8749F}" srcOrd="0" destOrd="0" presId="urn:microsoft.com/office/officeart/2005/8/layout/orgChart1"/>
    <dgm:cxn modelId="{A7DE2EE5-CD00-4AA2-9391-DB49B6F2EB93}" type="presParOf" srcId="{E3C7E883-53F2-4C3B-9AD4-CFC72F44A9D6}" destId="{13F80A99-7939-4BA7-BFAF-2EC121CCE029}" srcOrd="1" destOrd="0" presId="urn:microsoft.com/office/officeart/2005/8/layout/orgChart1"/>
    <dgm:cxn modelId="{1C2AA1F4-D9A7-4F52-9C18-B9FE44C8A4E6}" type="presParOf" srcId="{13F80A99-7939-4BA7-BFAF-2EC121CCE029}" destId="{F1E1B981-D49F-42AA-95B5-9871D1BD4D40}" srcOrd="0" destOrd="0" presId="urn:microsoft.com/office/officeart/2005/8/layout/orgChart1"/>
    <dgm:cxn modelId="{6A9218BA-AC7A-4DB3-9DCA-616C5D8316A4}" type="presParOf" srcId="{F1E1B981-D49F-42AA-95B5-9871D1BD4D40}" destId="{8EAD6C82-9B94-4348-80C0-684E0294C681}" srcOrd="0" destOrd="0" presId="urn:microsoft.com/office/officeart/2005/8/layout/orgChart1"/>
    <dgm:cxn modelId="{269C524F-9DCB-4F5E-8161-00924291B0D9}" type="presParOf" srcId="{F1E1B981-D49F-42AA-95B5-9871D1BD4D40}" destId="{D381135C-385D-4303-BB81-AB4DEFDC24E7}" srcOrd="1" destOrd="0" presId="urn:microsoft.com/office/officeart/2005/8/layout/orgChart1"/>
    <dgm:cxn modelId="{947D3DAD-7783-4D5B-A1EC-5FE10FB07CA6}" type="presParOf" srcId="{13F80A99-7939-4BA7-BFAF-2EC121CCE029}" destId="{BD918D02-BC51-4415-9DD4-AEE84685D50D}" srcOrd="1" destOrd="0" presId="urn:microsoft.com/office/officeart/2005/8/layout/orgChart1"/>
    <dgm:cxn modelId="{F1141AF8-16B7-45D0-A7AB-EEC3DC2D0046}" type="presParOf" srcId="{13F80A99-7939-4BA7-BFAF-2EC121CCE029}" destId="{E2FE65EB-82BC-4103-8167-B4B899446B9A}" srcOrd="2" destOrd="0" presId="urn:microsoft.com/office/officeart/2005/8/layout/orgChart1"/>
    <dgm:cxn modelId="{CA37F457-E51C-4FC0-B2AC-5A849D11207B}" type="presParOf" srcId="{E2FE65EB-82BC-4103-8167-B4B899446B9A}" destId="{D50642CB-733B-43E4-B97D-BF6A4F11A44F}" srcOrd="0" destOrd="0" presId="urn:microsoft.com/office/officeart/2005/8/layout/orgChart1"/>
    <dgm:cxn modelId="{48F42870-4716-4156-A7A3-B43EB1DC5E56}" type="presParOf" srcId="{E2FE65EB-82BC-4103-8167-B4B899446B9A}" destId="{A6C52005-B2A7-4A5E-A161-6CEFB3649DA5}" srcOrd="1" destOrd="0" presId="urn:microsoft.com/office/officeart/2005/8/layout/orgChart1"/>
    <dgm:cxn modelId="{1F68121B-EFD9-4917-BA1E-B295E778B963}" type="presParOf" srcId="{A6C52005-B2A7-4A5E-A161-6CEFB3649DA5}" destId="{CEAF7546-ABD7-49D8-ABBF-4F6C5F597946}" srcOrd="0" destOrd="0" presId="urn:microsoft.com/office/officeart/2005/8/layout/orgChart1"/>
    <dgm:cxn modelId="{028F0B13-8A40-4721-AC40-570772E2BC65}" type="presParOf" srcId="{CEAF7546-ABD7-49D8-ABBF-4F6C5F597946}" destId="{0B30CC0B-7E6F-4FEB-A6FA-BEEB6E53DE0C}" srcOrd="0" destOrd="0" presId="urn:microsoft.com/office/officeart/2005/8/layout/orgChart1"/>
    <dgm:cxn modelId="{48EC2B8B-6D4C-4A8A-83CB-09BDF7BFD52A}" type="presParOf" srcId="{CEAF7546-ABD7-49D8-ABBF-4F6C5F597946}" destId="{94D588EB-DC07-4C13-81B7-1DFBC8B25164}" srcOrd="1" destOrd="0" presId="urn:microsoft.com/office/officeart/2005/8/layout/orgChart1"/>
    <dgm:cxn modelId="{8F32797A-15F9-46D9-8331-154EA7FFA9E1}" type="presParOf" srcId="{A6C52005-B2A7-4A5E-A161-6CEFB3649DA5}" destId="{75A98A23-BA1B-42C0-B9C9-5FF25069C533}" srcOrd="1" destOrd="0" presId="urn:microsoft.com/office/officeart/2005/8/layout/orgChart1"/>
    <dgm:cxn modelId="{E79F6BFD-28BF-422A-8BD9-59154038AC25}" type="presParOf" srcId="{A6C52005-B2A7-4A5E-A161-6CEFB3649DA5}" destId="{98BAAEF6-183E-4AFE-BBA9-01389A1F2CCE}" srcOrd="2" destOrd="0" presId="urn:microsoft.com/office/officeart/2005/8/layout/orgChart1"/>
    <dgm:cxn modelId="{07DE7658-251A-4982-BFD5-F2B17B97C6C7}" type="presParOf" srcId="{E2FE65EB-82BC-4103-8167-B4B899446B9A}" destId="{7C9F8D34-8011-4AAD-B489-29F98C94521D}" srcOrd="2" destOrd="0" presId="urn:microsoft.com/office/officeart/2005/8/layout/orgChart1"/>
    <dgm:cxn modelId="{4DF173FD-9A35-4D4B-B5D5-5C569980C9D4}" type="presParOf" srcId="{E2FE65EB-82BC-4103-8167-B4B899446B9A}" destId="{C56B858F-BB9A-4275-A517-6E09DECC4DF9}" srcOrd="3" destOrd="0" presId="urn:microsoft.com/office/officeart/2005/8/layout/orgChart1"/>
    <dgm:cxn modelId="{23FF9AB7-0FE8-4CC9-8B91-FCAD4271058B}" type="presParOf" srcId="{C56B858F-BB9A-4275-A517-6E09DECC4DF9}" destId="{25D759A5-0E50-4A4B-9678-926256523F6A}" srcOrd="0" destOrd="0" presId="urn:microsoft.com/office/officeart/2005/8/layout/orgChart1"/>
    <dgm:cxn modelId="{432FFBF9-18E3-4CB1-AA61-8A91E563DCA7}" type="presParOf" srcId="{25D759A5-0E50-4A4B-9678-926256523F6A}" destId="{902C465A-51DF-4586-8A51-AE0017DF743F}" srcOrd="0" destOrd="0" presId="urn:microsoft.com/office/officeart/2005/8/layout/orgChart1"/>
    <dgm:cxn modelId="{037ABFA6-D835-41BD-B576-69E23AB86C0A}" type="presParOf" srcId="{25D759A5-0E50-4A4B-9678-926256523F6A}" destId="{683B5215-8814-4970-BE28-1897D845ECAA}" srcOrd="1" destOrd="0" presId="urn:microsoft.com/office/officeart/2005/8/layout/orgChart1"/>
    <dgm:cxn modelId="{246EB6C7-A879-4857-B32B-741437884C5F}" type="presParOf" srcId="{C56B858F-BB9A-4275-A517-6E09DECC4DF9}" destId="{F6F215AE-9517-46B6-9A88-0D502ADEBF7B}" srcOrd="1" destOrd="0" presId="urn:microsoft.com/office/officeart/2005/8/layout/orgChart1"/>
    <dgm:cxn modelId="{CA0693BC-9064-41F9-825E-5D1A0975B9EE}" type="presParOf" srcId="{C56B858F-BB9A-4275-A517-6E09DECC4DF9}" destId="{AAB719D3-D62A-44A9-93D9-5A029CB6BABC}" srcOrd="2" destOrd="0" presId="urn:microsoft.com/office/officeart/2005/8/layout/orgChart1"/>
    <dgm:cxn modelId="{6395D93F-D920-4BD4-BEEE-24B6C7D3F055}" type="presParOf" srcId="{E3C7E883-53F2-4C3B-9AD4-CFC72F44A9D6}" destId="{4F9DB435-0307-451C-8D5D-1B0BDAFAF2CA}" srcOrd="2" destOrd="0" presId="urn:microsoft.com/office/officeart/2005/8/layout/orgChart1"/>
    <dgm:cxn modelId="{02D24032-1EFE-4CB9-8C1B-866D4258AD1A}" type="presParOf" srcId="{E3C7E883-53F2-4C3B-9AD4-CFC72F44A9D6}" destId="{AB47F6FF-9847-493D-BE8C-2D5967767167}" srcOrd="3" destOrd="0" presId="urn:microsoft.com/office/officeart/2005/8/layout/orgChart1"/>
    <dgm:cxn modelId="{DE8C1A56-7385-473F-B3D6-412DF2199F99}" type="presParOf" srcId="{AB47F6FF-9847-493D-BE8C-2D5967767167}" destId="{A02DEB3C-96AE-4EB3-9BCC-4E75AF20EEE5}" srcOrd="0" destOrd="0" presId="urn:microsoft.com/office/officeart/2005/8/layout/orgChart1"/>
    <dgm:cxn modelId="{62C5E853-DBDD-4B83-ACBA-0303640A058A}" type="presParOf" srcId="{A02DEB3C-96AE-4EB3-9BCC-4E75AF20EEE5}" destId="{853E3535-076B-4E3F-A4F7-67164C0AC521}" srcOrd="0" destOrd="0" presId="urn:microsoft.com/office/officeart/2005/8/layout/orgChart1"/>
    <dgm:cxn modelId="{1B09A344-5567-471F-ACB0-01F0304D37B4}" type="presParOf" srcId="{A02DEB3C-96AE-4EB3-9BCC-4E75AF20EEE5}" destId="{6548D581-9CBC-4BA3-AEBC-4662EB54C79E}" srcOrd="1" destOrd="0" presId="urn:microsoft.com/office/officeart/2005/8/layout/orgChart1"/>
    <dgm:cxn modelId="{48F7B298-41B0-450D-B92D-13ED0ECBA708}" type="presParOf" srcId="{AB47F6FF-9847-493D-BE8C-2D5967767167}" destId="{3CCEE057-323A-48F8-9298-75C413F7170D}" srcOrd="1" destOrd="0" presId="urn:microsoft.com/office/officeart/2005/8/layout/orgChart1"/>
    <dgm:cxn modelId="{6D9CFB35-9C5C-47F1-8CAC-405A11BC55F9}" type="presParOf" srcId="{AB47F6FF-9847-493D-BE8C-2D5967767167}" destId="{D84E2394-B548-4820-9805-094D9A1823C3}" srcOrd="2" destOrd="0" presId="urn:microsoft.com/office/officeart/2005/8/layout/orgChart1"/>
    <dgm:cxn modelId="{072640EE-EBF4-4783-8A43-6AE2A1B652BA}" type="presParOf" srcId="{D84E2394-B548-4820-9805-094D9A1823C3}" destId="{3DB50794-7A8B-4080-B643-25B0088F84F8}" srcOrd="0" destOrd="0" presId="urn:microsoft.com/office/officeart/2005/8/layout/orgChart1"/>
    <dgm:cxn modelId="{FF36BA37-B11E-4E0A-8514-F5C0E610C993}" type="presParOf" srcId="{D84E2394-B548-4820-9805-094D9A1823C3}" destId="{C296E4ED-16F3-4F43-8B97-527CB880811B}" srcOrd="1" destOrd="0" presId="urn:microsoft.com/office/officeart/2005/8/layout/orgChart1"/>
    <dgm:cxn modelId="{252D22FB-D536-4D2A-B375-72D214787F6E}" type="presParOf" srcId="{C296E4ED-16F3-4F43-8B97-527CB880811B}" destId="{E8D4247F-C12C-451A-B805-49FFC96C3211}" srcOrd="0" destOrd="0" presId="urn:microsoft.com/office/officeart/2005/8/layout/orgChart1"/>
    <dgm:cxn modelId="{493A7123-FEFC-4458-BFB0-BC40F49B1459}" type="presParOf" srcId="{E8D4247F-C12C-451A-B805-49FFC96C3211}" destId="{60CD3B03-6F3C-4ABD-8B81-0C4D5A034D44}" srcOrd="0" destOrd="0" presId="urn:microsoft.com/office/officeart/2005/8/layout/orgChart1"/>
    <dgm:cxn modelId="{332D6A68-AB52-42B4-A895-1AA7E66C97D4}" type="presParOf" srcId="{E8D4247F-C12C-451A-B805-49FFC96C3211}" destId="{EB268FED-00B5-4CF8-A847-F84CA155BD15}" srcOrd="1" destOrd="0" presId="urn:microsoft.com/office/officeart/2005/8/layout/orgChart1"/>
    <dgm:cxn modelId="{F17EE8A5-9020-4D51-B73B-61D83F6E10EB}" type="presParOf" srcId="{C296E4ED-16F3-4F43-8B97-527CB880811B}" destId="{021766E1-09FF-48BF-9B7C-E0B5D51F5F67}" srcOrd="1" destOrd="0" presId="urn:microsoft.com/office/officeart/2005/8/layout/orgChart1"/>
    <dgm:cxn modelId="{69C9D746-2187-4A05-8BFE-A3BF6A984516}" type="presParOf" srcId="{C296E4ED-16F3-4F43-8B97-527CB880811B}" destId="{AA0E3379-547D-47A2-8966-DDDCE5F68E7D}" srcOrd="2" destOrd="0" presId="urn:microsoft.com/office/officeart/2005/8/layout/orgChart1"/>
    <dgm:cxn modelId="{31555C9B-C463-4EC5-B50D-7860FBADD9FB}" type="presParOf" srcId="{D84E2394-B548-4820-9805-094D9A1823C3}" destId="{B3ECB1AD-56A8-4634-9FE4-73BE011E1D47}" srcOrd="2" destOrd="0" presId="urn:microsoft.com/office/officeart/2005/8/layout/orgChart1"/>
    <dgm:cxn modelId="{BE350FC3-D7C6-48BB-9240-D88C75AE6B81}" type="presParOf" srcId="{D84E2394-B548-4820-9805-094D9A1823C3}" destId="{0D6C7D2F-54EC-4867-8954-E51DC997D3C6}" srcOrd="3" destOrd="0" presId="urn:microsoft.com/office/officeart/2005/8/layout/orgChart1"/>
    <dgm:cxn modelId="{01842BE7-470B-43C7-9FFE-8B9E53BC5165}" type="presParOf" srcId="{0D6C7D2F-54EC-4867-8954-E51DC997D3C6}" destId="{626B4B2C-A6EF-4A89-91C0-C158E758071B}" srcOrd="0" destOrd="0" presId="urn:microsoft.com/office/officeart/2005/8/layout/orgChart1"/>
    <dgm:cxn modelId="{EA6B4694-DB4C-42A3-B1A4-EF6557A1E4EA}" type="presParOf" srcId="{626B4B2C-A6EF-4A89-91C0-C158E758071B}" destId="{BFB5EABD-0F44-4E09-9B93-321CACC39DC3}" srcOrd="0" destOrd="0" presId="urn:microsoft.com/office/officeart/2005/8/layout/orgChart1"/>
    <dgm:cxn modelId="{B8F48DCF-363B-4408-A399-791D168A1BB0}" type="presParOf" srcId="{626B4B2C-A6EF-4A89-91C0-C158E758071B}" destId="{72647380-C74A-4602-AF5C-FF6BF8782F1D}" srcOrd="1" destOrd="0" presId="urn:microsoft.com/office/officeart/2005/8/layout/orgChart1"/>
    <dgm:cxn modelId="{A13BA8AC-0D04-48B9-ACC3-0A506A2AC61D}" type="presParOf" srcId="{0D6C7D2F-54EC-4867-8954-E51DC997D3C6}" destId="{AB4C3FA3-1E2A-4E79-80EB-3DBD49A51CE9}" srcOrd="1" destOrd="0" presId="urn:microsoft.com/office/officeart/2005/8/layout/orgChart1"/>
    <dgm:cxn modelId="{4075EC17-ECDA-4491-9D75-8B3955469577}" type="presParOf" srcId="{0D6C7D2F-54EC-4867-8954-E51DC997D3C6}" destId="{B60E9062-F9E7-4DED-A49D-D964C4E8F22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ECB1AD-56A8-4634-9FE4-73BE011E1D47}">
      <dsp:nvSpPr>
        <dsp:cNvPr id="0" name=""/>
        <dsp:cNvSpPr/>
      </dsp:nvSpPr>
      <dsp:spPr>
        <a:xfrm>
          <a:off x="7635530" y="3393829"/>
          <a:ext cx="227286" cy="995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5732"/>
              </a:lnTo>
              <a:lnTo>
                <a:pt x="227286" y="99573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B50794-7A8B-4080-B643-25B0088F84F8}">
      <dsp:nvSpPr>
        <dsp:cNvPr id="0" name=""/>
        <dsp:cNvSpPr/>
      </dsp:nvSpPr>
      <dsp:spPr>
        <a:xfrm>
          <a:off x="7408243" y="3393829"/>
          <a:ext cx="227286" cy="995732"/>
        </a:xfrm>
        <a:custGeom>
          <a:avLst/>
          <a:gdLst/>
          <a:ahLst/>
          <a:cxnLst/>
          <a:rect l="0" t="0" r="0" b="0"/>
          <a:pathLst>
            <a:path>
              <a:moveTo>
                <a:pt x="227286" y="0"/>
              </a:moveTo>
              <a:lnTo>
                <a:pt x="227286" y="995732"/>
              </a:lnTo>
              <a:lnTo>
                <a:pt x="0" y="99573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9DB435-0307-451C-8D5D-1B0BDAFAF2CA}">
      <dsp:nvSpPr>
        <dsp:cNvPr id="0" name=""/>
        <dsp:cNvSpPr/>
      </dsp:nvSpPr>
      <dsp:spPr>
        <a:xfrm>
          <a:off x="5016321" y="1856938"/>
          <a:ext cx="1536891" cy="995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5732"/>
              </a:lnTo>
              <a:lnTo>
                <a:pt x="1536891" y="99573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9F8D34-8011-4AAD-B489-29F98C94521D}">
      <dsp:nvSpPr>
        <dsp:cNvPr id="0" name=""/>
        <dsp:cNvSpPr/>
      </dsp:nvSpPr>
      <dsp:spPr>
        <a:xfrm>
          <a:off x="2397111" y="3393829"/>
          <a:ext cx="227286" cy="995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5732"/>
              </a:lnTo>
              <a:lnTo>
                <a:pt x="227286" y="99573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0642CB-733B-43E4-B97D-BF6A4F11A44F}">
      <dsp:nvSpPr>
        <dsp:cNvPr id="0" name=""/>
        <dsp:cNvSpPr/>
      </dsp:nvSpPr>
      <dsp:spPr>
        <a:xfrm>
          <a:off x="2169825" y="3393829"/>
          <a:ext cx="227286" cy="995732"/>
        </a:xfrm>
        <a:custGeom>
          <a:avLst/>
          <a:gdLst/>
          <a:ahLst/>
          <a:cxnLst/>
          <a:rect l="0" t="0" r="0" b="0"/>
          <a:pathLst>
            <a:path>
              <a:moveTo>
                <a:pt x="227286" y="0"/>
              </a:moveTo>
              <a:lnTo>
                <a:pt x="227286" y="995732"/>
              </a:lnTo>
              <a:lnTo>
                <a:pt x="0" y="99573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B328AE-2A06-4E80-BF69-CD1431A8749F}">
      <dsp:nvSpPr>
        <dsp:cNvPr id="0" name=""/>
        <dsp:cNvSpPr/>
      </dsp:nvSpPr>
      <dsp:spPr>
        <a:xfrm>
          <a:off x="3479429" y="1856938"/>
          <a:ext cx="1536891" cy="995732"/>
        </a:xfrm>
        <a:custGeom>
          <a:avLst/>
          <a:gdLst/>
          <a:ahLst/>
          <a:cxnLst/>
          <a:rect l="0" t="0" r="0" b="0"/>
          <a:pathLst>
            <a:path>
              <a:moveTo>
                <a:pt x="1536891" y="0"/>
              </a:moveTo>
              <a:lnTo>
                <a:pt x="1536891" y="995732"/>
              </a:lnTo>
              <a:lnTo>
                <a:pt x="0" y="99573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CB765B-D9F1-4B0A-82DD-1B0C4CB13E4F}">
      <dsp:nvSpPr>
        <dsp:cNvPr id="0" name=""/>
        <dsp:cNvSpPr/>
      </dsp:nvSpPr>
      <dsp:spPr>
        <a:xfrm>
          <a:off x="2671143" y="774620"/>
          <a:ext cx="4690354" cy="10823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SWOT Analysis</a:t>
          </a:r>
        </a:p>
      </dsp:txBody>
      <dsp:txXfrm>
        <a:off x="2671143" y="774620"/>
        <a:ext cx="4690354" cy="1082317"/>
      </dsp:txXfrm>
    </dsp:sp>
    <dsp:sp modelId="{8EAD6C82-9B94-4348-80C0-684E0294C681}">
      <dsp:nvSpPr>
        <dsp:cNvPr id="0" name=""/>
        <dsp:cNvSpPr/>
      </dsp:nvSpPr>
      <dsp:spPr>
        <a:xfrm>
          <a:off x="1314794" y="2311511"/>
          <a:ext cx="2164635" cy="10823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INTERNAL</a:t>
          </a:r>
        </a:p>
      </dsp:txBody>
      <dsp:txXfrm>
        <a:off x="1314794" y="2311511"/>
        <a:ext cx="2164635" cy="1082317"/>
      </dsp:txXfrm>
    </dsp:sp>
    <dsp:sp modelId="{0B30CC0B-7E6F-4FEB-A6FA-BEEB6E53DE0C}">
      <dsp:nvSpPr>
        <dsp:cNvPr id="0" name=""/>
        <dsp:cNvSpPr/>
      </dsp:nvSpPr>
      <dsp:spPr>
        <a:xfrm>
          <a:off x="5189" y="3848402"/>
          <a:ext cx="2164635" cy="10823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u="sng" kern="1200" dirty="0"/>
            <a:t>S</a:t>
          </a:r>
          <a:r>
            <a:rPr lang="en-US" sz="2000" kern="1200" dirty="0"/>
            <a:t>TRENGTHS</a:t>
          </a:r>
        </a:p>
      </dsp:txBody>
      <dsp:txXfrm>
        <a:off x="5189" y="3848402"/>
        <a:ext cx="2164635" cy="1082317"/>
      </dsp:txXfrm>
    </dsp:sp>
    <dsp:sp modelId="{902C465A-51DF-4586-8A51-AE0017DF743F}">
      <dsp:nvSpPr>
        <dsp:cNvPr id="0" name=""/>
        <dsp:cNvSpPr/>
      </dsp:nvSpPr>
      <dsp:spPr>
        <a:xfrm>
          <a:off x="2624398" y="3848402"/>
          <a:ext cx="2164635" cy="10823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u="sng" kern="1200"/>
            <a:t>W</a:t>
          </a:r>
          <a:r>
            <a:rPr lang="en-US" sz="2000" kern="1200"/>
            <a:t>EAKNESSES</a:t>
          </a:r>
          <a:endParaRPr lang="en-US" sz="2000" kern="1200" dirty="0"/>
        </a:p>
      </dsp:txBody>
      <dsp:txXfrm>
        <a:off x="2624398" y="3848402"/>
        <a:ext cx="2164635" cy="1082317"/>
      </dsp:txXfrm>
    </dsp:sp>
    <dsp:sp modelId="{853E3535-076B-4E3F-A4F7-67164C0AC521}">
      <dsp:nvSpPr>
        <dsp:cNvPr id="0" name=""/>
        <dsp:cNvSpPr/>
      </dsp:nvSpPr>
      <dsp:spPr>
        <a:xfrm>
          <a:off x="6553212" y="2311511"/>
          <a:ext cx="2164635" cy="10823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EXTERNAL</a:t>
          </a:r>
        </a:p>
      </dsp:txBody>
      <dsp:txXfrm>
        <a:off x="6553212" y="2311511"/>
        <a:ext cx="2164635" cy="1082317"/>
      </dsp:txXfrm>
    </dsp:sp>
    <dsp:sp modelId="{60CD3B03-6F3C-4ABD-8B81-0C4D5A034D44}">
      <dsp:nvSpPr>
        <dsp:cNvPr id="0" name=""/>
        <dsp:cNvSpPr/>
      </dsp:nvSpPr>
      <dsp:spPr>
        <a:xfrm>
          <a:off x="5243607" y="3848402"/>
          <a:ext cx="2164635" cy="10823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u="sng" kern="1200" dirty="0"/>
            <a:t>O</a:t>
          </a:r>
          <a:r>
            <a:rPr lang="en-US" sz="2000" kern="1200" dirty="0"/>
            <a:t>PPORTUNITIES</a:t>
          </a:r>
        </a:p>
      </dsp:txBody>
      <dsp:txXfrm>
        <a:off x="5243607" y="3848402"/>
        <a:ext cx="2164635" cy="1082317"/>
      </dsp:txXfrm>
    </dsp:sp>
    <dsp:sp modelId="{BFB5EABD-0F44-4E09-9B93-321CACC39DC3}">
      <dsp:nvSpPr>
        <dsp:cNvPr id="0" name=""/>
        <dsp:cNvSpPr/>
      </dsp:nvSpPr>
      <dsp:spPr>
        <a:xfrm>
          <a:off x="7862816" y="3848402"/>
          <a:ext cx="2164635" cy="10823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u="sng" kern="1200"/>
            <a:t>T</a:t>
          </a:r>
          <a:r>
            <a:rPr lang="en-US" sz="2000" kern="1200"/>
            <a:t>HREATS</a:t>
          </a:r>
          <a:endParaRPr lang="en-US" sz="2000" kern="1200" dirty="0"/>
        </a:p>
      </dsp:txBody>
      <dsp:txXfrm>
        <a:off x="7862816" y="3848402"/>
        <a:ext cx="2164635" cy="10823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9BBDACC-1241-E693-23E6-2345AA3989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24C5C3-5165-0F4F-E726-C5A842D82C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2BCAF6F-AB32-0345-A3D6-8A66103E8C56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E0F62C-C025-428A-501A-8DCCEDE2E9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BF04E-0730-978B-9270-E172518677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D4FE185-83E9-D14A-970A-1716C648F7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F4B71E-839A-EC09-A529-096E0BBB9D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BF9DB0-35E6-C123-57D3-D57151C1ED5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F0882BC-A6B5-8E42-A624-08EADF87704D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7894C73-7437-C3AD-5F82-D95E528F1D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32B640D-6CAD-1EBD-A3BF-2B5E00C351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A89BE-C163-84D3-2346-059FD0FC1BF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749664-EF9F-1BD4-FDF5-DF697F9E7D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DBDB8A4-17F5-8E4B-AC77-9843E573C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DB8A4-17F5-8E4B-AC77-9843E573C5E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84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59E39-027B-305D-4A3F-316D8281C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11271B-8AEE-B63E-4D88-9D1E94A54B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A584AE-C419-3FB8-F35C-92F7FC8712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B5A2B-EDF4-5A9C-E3A5-C62A2407C7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DB8A4-17F5-8E4B-AC77-9843E573C5E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89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44905-A685-7491-E6AE-D410BE659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D5E9FA-A498-1672-2A78-C69E573404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6A3F18-9906-76DA-92AF-099FA324B9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6FD28-89C6-3239-23C0-BA23DBD942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DB8A4-17F5-8E4B-AC77-9843E573C5E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89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A857C-0D70-9693-D837-0D29AB031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1C0AD2-3BF6-A071-5578-9743F99B82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AC400D-E5E8-7ABF-A30E-26814058E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6BD97-3280-ECDE-7F6B-14A3AD88BF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DB8A4-17F5-8E4B-AC77-9843E573C5E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5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65F95-01F9-E538-4E3F-99B0A305D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8F264B-73FC-A58F-7BF4-7BDFF47590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97D445-71FA-7048-4043-D881EE4884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C61E3-5E2F-7061-74B7-541D703AEB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DB8A4-17F5-8E4B-AC77-9843E573C5E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69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DB8A4-17F5-8E4B-AC77-9843E573C5E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19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unset Skyline Full 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20DC034-52E4-E005-DC9C-1EEC0F1726F5}"/>
              </a:ext>
            </a:extLst>
          </p:cNvPr>
          <p:cNvSpPr/>
          <p:nvPr userDrawn="1"/>
        </p:nvSpPr>
        <p:spPr>
          <a:xfrm>
            <a:off x="0" y="9144"/>
            <a:ext cx="12188825" cy="6839712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16BA13FE-1656-190F-B256-99CD384C24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525" y="525463"/>
            <a:ext cx="226695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1FD6E053-2528-D8C7-3F93-8983E4A162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0250" y="5722428"/>
            <a:ext cx="10131498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B73F5BD-AF5F-9BEF-4A06-3FA30226D5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0251" y="3931081"/>
            <a:ext cx="10131496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</a:t>
            </a:r>
            <a:r>
              <a:rPr lang="en-US" altLang="en-US" err="1"/>
              <a:t>Explanationi</a:t>
            </a:r>
            <a:r>
              <a:rPr lang="en-US" altLang="en-US"/>
              <a:t>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D8DF121-066D-D9CA-D464-6F80F36080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0251" y="3095826"/>
            <a:ext cx="10131496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7331679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ight Sk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314557B6-E01C-D671-4D2D-236ED3E9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9D4A61-8A5C-9E55-006E-7B16D9451919}"/>
              </a:ext>
            </a:extLst>
          </p:cNvPr>
          <p:cNvSpPr/>
          <p:nvPr/>
        </p:nvSpPr>
        <p:spPr>
          <a:xfrm>
            <a:off x="0" y="0"/>
            <a:ext cx="12188825" cy="54864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6AAE0E04-F146-4268-DB51-B7758293E194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529861-CF27-1120-6FAC-92F07AB8A51D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1E3F412A-7DD1-8713-F9DB-0EB1AC2AF1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BC76DC3-CA47-327A-103C-ACACE6458D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314BEEE-B9F7-76D8-557E-C61BD342F3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2B524B5-AD55-7B22-1FA5-C98E67D7E8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2058001725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kyline Mu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E2112873-4E42-C222-6AF8-4A6AE56C0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4CDB6D-4A39-5C2F-746C-10D34A8493B9}"/>
              </a:ext>
            </a:extLst>
          </p:cNvPr>
          <p:cNvSpPr/>
          <p:nvPr/>
        </p:nvSpPr>
        <p:spPr>
          <a:xfrm>
            <a:off x="0" y="0"/>
            <a:ext cx="12188825" cy="5486400"/>
          </a:xfrm>
          <a:prstGeom prst="rect">
            <a:avLst/>
          </a:prstGeom>
          <a:solidFill>
            <a:srgbClr val="00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966E99DC-BCB3-2D19-775E-E4D5419FDA94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04C57B9-2692-DE69-2FA0-90E852A09CE0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24F5F0F9-A9B1-E7AB-833E-93C135070C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756D80A-F539-E4D4-D01D-CE64F0019F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30A8617-1E30-12BC-A478-4A5138CB5C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89381E5-89ED-D28F-5720-DFF031BA3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2159683194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Rt. 66 Mu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71E77FA1-3FE1-936C-5D2A-16D39CA54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4E3BD0-D16E-528F-CE18-0ED87EC829F6}"/>
              </a:ext>
            </a:extLst>
          </p:cNvPr>
          <p:cNvSpPr/>
          <p:nvPr/>
        </p:nvSpPr>
        <p:spPr>
          <a:xfrm>
            <a:off x="0" y="0"/>
            <a:ext cx="12188825" cy="54864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40480BBB-9C1A-62CA-7A9E-0CF7DE7B275D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5EE66CB-B64B-279E-BABF-600769138433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C83387CA-EA6D-E39B-3FF1-DA5E316B82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3AEC987-D2BC-D160-41CA-D6428A98D5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C719881-90F8-2B7C-A63B-AE6E8096D5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B43156D-C480-992B-0CDA-31973EBBD3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1589297020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Rt. 66 Avery Plaz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679D65E9-2B4C-43EA-38C7-734D058AA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188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59C512-DB78-EF40-8F7A-C17337423ED2}"/>
              </a:ext>
            </a:extLst>
          </p:cNvPr>
          <p:cNvSpPr/>
          <p:nvPr/>
        </p:nvSpPr>
        <p:spPr>
          <a:xfrm>
            <a:off x="0" y="11113"/>
            <a:ext cx="12188825" cy="547528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A1188678-02AC-5FB0-EE69-55A1A34E75AC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8C7B60-A850-F057-1273-039E6A89BF68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E203933A-ED0E-7640-43B5-027780FC89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2787ED-BC50-8C69-7B51-EDDA9DE54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00BB3ED-1E50-D28A-AB15-9B11128696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4E2E92D-8B18-2D09-5109-0F750D6D37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97009374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- Blue an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3C2AF8FC-92C5-6B6D-93C7-E54D04928BB2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15946CF-2DAA-A680-F253-429DA2A86968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AE1080EC-1957-DB90-FB7A-C3B64931FD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838C646-8E0A-B92F-7661-B8D8A9E980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C3F206-2C10-7FF9-5568-E8791F96F1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BB95307-89D7-2AA2-D31C-EA0DB84CD4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79119630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- Gold and White">
    <p:bg>
      <p:bgPr>
        <a:solidFill>
          <a:srgbClr val="EBA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AD1A4638-A4AB-C3D9-C470-0ACDDE481CB8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8765367-84CB-7C4F-46CD-9F4C5C62694F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3958176C-621E-DF24-FCFF-7E5157CC8E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1EA23A9-0664-3F7E-7810-EFA911992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0BCDFBD-95DB-3A05-6136-D97D7ACA36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3B5E920-78C9-178D-87A6-4C8E34568D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331956470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- Black Gold and White">
    <p:bg>
      <p:bgPr>
        <a:solidFill>
          <a:srgbClr val="252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41A51A3F-87B9-C89F-6A0E-D536E1DEDA1A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8F7D180-CC88-3908-141A-5668B14B4769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7E6D8292-DDBB-FCBD-53C3-280A584539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609CAC2-BAAA-18E8-EA5C-1DBEB0C399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C8BB37-C7B7-9514-4A19-FCD99EBEB6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A3DEF89-5881-285C-3309-0C9DEF01E0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1029235684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08B6E6A0-1934-A1B1-3253-573E5BE62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525" y="525463"/>
            <a:ext cx="226695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030250" y="5722428"/>
            <a:ext cx="10131498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30251" y="3931081"/>
            <a:ext cx="10131496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</a:t>
            </a:r>
            <a:r>
              <a:rPr lang="en-US" altLang="en-US" err="1"/>
              <a:t>Explanationi</a:t>
            </a:r>
            <a:r>
              <a:rPr lang="en-US" altLang="en-US"/>
              <a:t> Here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030251" y="3095826"/>
            <a:ext cx="10131496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026697986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- Go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90A1408F-AFC2-3251-FD1A-2ACA405F6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525" y="525463"/>
            <a:ext cx="226695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EF40873D-2EBD-17B3-7DFB-4D56881094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0250" y="5722428"/>
            <a:ext cx="10131498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4F3BBA-DB58-9D82-4A4F-83C9E34FE5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0251" y="3931081"/>
            <a:ext cx="10131496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</a:t>
            </a:r>
            <a:r>
              <a:rPr lang="en-US" altLang="en-US" err="1"/>
              <a:t>Explanationi</a:t>
            </a:r>
            <a:r>
              <a:rPr lang="en-US" altLang="en-US"/>
              <a:t>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03E6BE1-9464-6F9B-8C36-60DCC21FC9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0251" y="3095826"/>
            <a:ext cx="10131496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8535219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- Black Gold">
    <p:bg>
      <p:bgPr>
        <a:solidFill>
          <a:srgbClr val="252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7C82D73C-6AB2-1F28-D4C6-E7C61AD5D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525" y="525463"/>
            <a:ext cx="226695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FDD7AA8-6A34-C2C9-082C-F40A406251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0250" y="5722428"/>
            <a:ext cx="10131498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08652CB-3479-C809-15BA-81DC64957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0251" y="3931081"/>
            <a:ext cx="10131496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</a:t>
            </a:r>
            <a:r>
              <a:rPr lang="en-US" altLang="en-US" err="1"/>
              <a:t>Explanationi</a:t>
            </a:r>
            <a:r>
              <a:rPr lang="en-US" altLang="en-US"/>
              <a:t>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72D2BA2-CB6D-5FFB-B5C2-56B12BEE88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0251" y="3095826"/>
            <a:ext cx="10131496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52765337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Sunset Sky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8A7AF104-7F54-D9C2-11F7-3FC4790AF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EC5332-FAF0-05C9-3004-E1DE1CE31ABF}"/>
              </a:ext>
            </a:extLst>
          </p:cNvPr>
          <p:cNvSpPr/>
          <p:nvPr/>
        </p:nvSpPr>
        <p:spPr>
          <a:xfrm>
            <a:off x="0" y="11113"/>
            <a:ext cx="12188825" cy="5475287"/>
          </a:xfrm>
          <a:prstGeom prst="rect">
            <a:avLst/>
          </a:prstGeom>
          <a:solidFill>
            <a:srgbClr val="00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C9C1B9A6-2D0D-A0AB-B989-5245875173FB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5486400"/>
            <a:ext cx="12192000" cy="1371600"/>
            <a:chOff x="0" y="5486400"/>
            <a:chExt cx="12192000" cy="13716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7699143-A41D-8623-4A0E-E626D3BBE9FD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159E6BCB-E7D5-2F61-F2B2-890579D53F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1742271677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655831BE-2B2D-FACD-1B50-2252C8C70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525" y="525463"/>
            <a:ext cx="226695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030250" y="5722428"/>
            <a:ext cx="10131498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rgbClr val="8D95A3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</a:t>
            </a:r>
          </a:p>
        </p:txBody>
      </p:sp>
      <p:sp>
        <p:nvSpPr>
          <p:cNvPr id="2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30251" y="3931081"/>
            <a:ext cx="10131496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030251" y="3095826"/>
            <a:ext cx="10131496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tx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003091627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nk Phot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>
            <a:extLst>
              <a:ext uri="{FF2B5EF4-FFF2-40B4-BE49-F238E27FC236}">
                <a16:creationId xmlns:a16="http://schemas.microsoft.com/office/drawing/2014/main" id="{A255C8A6-EE97-BBC0-1636-F4395C5F8AB6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F63AC3-5799-DB6F-159E-35F6DBE82292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1986EECF-AE3A-211D-BC0C-4E5F368133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Picture Placeholder 2"/>
          <p:cNvSpPr>
            <a:spLocks noGrp="1"/>
          </p:cNvSpPr>
          <p:nvPr>
            <p:ph type="pic" idx="1"/>
          </p:nvPr>
        </p:nvSpPr>
        <p:spPr>
          <a:xfrm>
            <a:off x="-1" y="11357"/>
            <a:ext cx="12188951" cy="5475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63675173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- Blank Photo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DE8789-7560-31CB-96E0-6FDF333A7C74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pic>
        <p:nvPicPr>
          <p:cNvPr id="3" name="Picture 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E07C030-7504-4FBC-B56E-E14D2C66D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525" y="5546725"/>
            <a:ext cx="226695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58723" y="553720"/>
            <a:ext cx="11274551" cy="4937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1849579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 - 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9BFA9217-1697-69E7-8CCB-5AF5C0241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525" y="5095875"/>
            <a:ext cx="226695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12C9C197-2D7F-9AC2-4D8A-D514C679D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0" y="2647950"/>
            <a:ext cx="59055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963106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ing Slide - Thank Yo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91FA36C-C883-0032-53BA-2F72E2EFB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525" y="5095875"/>
            <a:ext cx="226695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315C5A07-1F5A-AAA6-B8C9-F5BACA9A4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0" y="2647950"/>
            <a:ext cx="59055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148668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ing Slide - Thank You">
    <p:bg>
      <p:bgPr>
        <a:solidFill>
          <a:srgbClr val="252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099BC227-5C36-D45E-4234-5BD3704F5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525" y="5095875"/>
            <a:ext cx="226695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01CE947B-B71B-3E7F-C7B6-017B16948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0" y="2647950"/>
            <a:ext cx="59055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53228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Picture - Right White - Al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56813A-6846-25E1-E4D9-57BAF8724D43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20"/>
          </p:nvPr>
        </p:nvSpPr>
        <p:spPr>
          <a:xfrm>
            <a:off x="573399" y="1940431"/>
            <a:ext cx="4943856" cy="4341497"/>
          </a:xfrm>
          <a:prstGeom prst="rect">
            <a:avLst/>
          </a:prstGeom>
        </p:spPr>
        <p:txBody>
          <a:bodyPr/>
          <a:lstStyle>
            <a:lvl1pPr marL="273050" indent="-27305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547688" indent="-273050">
              <a:spcBef>
                <a:spcPts val="400"/>
              </a:spcBef>
              <a:buClr>
                <a:schemeClr val="accent2"/>
              </a:buClr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77724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100584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118872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6092952" y="0"/>
            <a:ext cx="609904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74548" y="666144"/>
            <a:ext cx="4943856" cy="981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697669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 - Al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AB15CF-EE07-1789-DD79-BFEA1ABD80D9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499" y="1412905"/>
            <a:ext cx="11039855" cy="4869023"/>
          </a:xfrm>
          <a:prstGeom prst="rect">
            <a:avLst/>
          </a:prstGeom>
        </p:spPr>
        <p:txBody>
          <a:bodyPr/>
          <a:lstStyle>
            <a:lvl1pPr marL="273050" indent="-27305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547688" indent="-273050">
              <a:spcBef>
                <a:spcPts val="400"/>
              </a:spcBef>
              <a:buClr>
                <a:schemeClr val="accent2"/>
              </a:buClr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77724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100584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118872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75499" y="666144"/>
            <a:ext cx="11039855" cy="440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2967701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 -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416298-2AF1-688A-9172-DE8CD69A54DA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499" y="1412905"/>
            <a:ext cx="11039855" cy="486902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0" indent="-27305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50292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73152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91440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75499" y="666144"/>
            <a:ext cx="11039855" cy="440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8317771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- Al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227981-1024-CDA5-C147-3000A41CA7A5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75499" y="666144"/>
            <a:ext cx="11039855" cy="440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6214596" y="1412905"/>
            <a:ext cx="5394958" cy="4869023"/>
          </a:xfrm>
          <a:prstGeom prst="rect">
            <a:avLst/>
          </a:prstGeom>
        </p:spPr>
        <p:txBody>
          <a:bodyPr/>
          <a:lstStyle>
            <a:lvl1pPr marL="273050" indent="-27305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547688" indent="-273050">
              <a:spcBef>
                <a:spcPts val="400"/>
              </a:spcBef>
              <a:buClr>
                <a:schemeClr val="accent2"/>
              </a:buClr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77724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100584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118872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575499" y="1412905"/>
            <a:ext cx="5394958" cy="4869023"/>
          </a:xfrm>
          <a:prstGeom prst="rect">
            <a:avLst/>
          </a:prstGeom>
        </p:spPr>
        <p:txBody>
          <a:bodyPr/>
          <a:lstStyle>
            <a:lvl1pPr marL="273050" indent="-27305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547688" indent="-273050">
              <a:spcBef>
                <a:spcPts val="400"/>
              </a:spcBef>
              <a:buClr>
                <a:schemeClr val="accent2"/>
              </a:buClr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77724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100584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118872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278187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ulsa F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17F01EE9-CDEE-C0E2-8E80-F091E6951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2C55D-7D1F-30EA-561F-EA41B6FBE017}"/>
              </a:ext>
            </a:extLst>
          </p:cNvPr>
          <p:cNvSpPr/>
          <p:nvPr/>
        </p:nvSpPr>
        <p:spPr>
          <a:xfrm>
            <a:off x="0" y="0"/>
            <a:ext cx="12188825" cy="54864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770EE157-0D47-F971-253B-BC3AEFCC335E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4F3BACD-6572-1B49-E1ED-649E3644967B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50FA9561-FFD7-05EA-7D80-11B50A9C15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10FB749-FA06-F550-7954-837C61BF6C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9C50272-31F9-8A2E-AB21-1E4316D2C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7E083E5F-7F6B-253E-60CD-17C9421718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2154661117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-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4537D3-D5E0-677D-B8FE-A671C5CDE127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75500" y="1412905"/>
            <a:ext cx="5394958" cy="486902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0" indent="-27305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50292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73152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91440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75499" y="666144"/>
            <a:ext cx="11039855" cy="440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6221544" y="1412905"/>
            <a:ext cx="5394958" cy="486902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0" indent="-27305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50292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73152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91440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902305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mparison - Al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05FF47-E4CC-404F-3ACF-EFA5C9B1A4B3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422489"/>
            <a:ext cx="5394960" cy="25875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300" b="1" i="0" cap="all" spc="200" baseline="0">
                <a:solidFill>
                  <a:schemeClr val="accent2"/>
                </a:solidFill>
                <a:latin typeface="Montserrat" pitchFamily="2" charset="77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0970" y="1422490"/>
            <a:ext cx="5394960" cy="25875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300" b="1" i="0" cap="all" spc="200" baseline="0">
                <a:solidFill>
                  <a:schemeClr val="accent2"/>
                </a:solidFill>
                <a:latin typeface="Montserrat" pitchFamily="2" charset="77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75499" y="666144"/>
            <a:ext cx="11039855" cy="440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575500" y="1774371"/>
            <a:ext cx="5394958" cy="4507557"/>
          </a:xfrm>
          <a:prstGeom prst="rect">
            <a:avLst/>
          </a:prstGeom>
        </p:spPr>
        <p:txBody>
          <a:bodyPr/>
          <a:lstStyle>
            <a:lvl1pPr marL="273050" indent="-27305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547688" indent="-273050">
              <a:spcBef>
                <a:spcPts val="400"/>
              </a:spcBef>
              <a:buClr>
                <a:schemeClr val="accent2"/>
              </a:buClr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77724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100584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118872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6220396" y="1774371"/>
            <a:ext cx="5394958" cy="4507557"/>
          </a:xfrm>
          <a:prstGeom prst="rect">
            <a:avLst/>
          </a:prstGeom>
        </p:spPr>
        <p:txBody>
          <a:bodyPr/>
          <a:lstStyle>
            <a:lvl1pPr marL="273050" indent="-27305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547688" indent="-273050">
              <a:spcBef>
                <a:spcPts val="400"/>
              </a:spcBef>
              <a:buClr>
                <a:schemeClr val="accent2"/>
              </a:buClr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77724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100584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118872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696589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mparison -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EFAF3-F3C4-2B19-15F9-248903E42F68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575499" y="1774371"/>
            <a:ext cx="5394959" cy="450755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0" indent="-27305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50292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73152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91440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422489"/>
            <a:ext cx="5394960" cy="25875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300" b="1" i="0" cap="all" spc="200" baseline="0">
                <a:solidFill>
                  <a:schemeClr val="accent2"/>
                </a:solidFill>
                <a:latin typeface="Montserrat" pitchFamily="2" charset="77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0970" y="1422490"/>
            <a:ext cx="5394960" cy="25875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300" b="1" i="0" cap="all" spc="200" baseline="0">
                <a:solidFill>
                  <a:schemeClr val="accent2"/>
                </a:solidFill>
                <a:latin typeface="Montserrat" pitchFamily="2" charset="77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75499" y="666144"/>
            <a:ext cx="11039855" cy="440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23"/>
          </p:nvPr>
        </p:nvSpPr>
        <p:spPr>
          <a:xfrm>
            <a:off x="6220970" y="1774371"/>
            <a:ext cx="5394959" cy="450755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0" indent="-27305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50292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73152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91440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3624962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A6A9FF-8B20-4B66-E49B-B435BC470713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75499" y="666144"/>
            <a:ext cx="11039855" cy="440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132142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Left - Al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E88B7-7053-149B-14EB-52D5B2BA57EC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75500" y="1412905"/>
            <a:ext cx="4018252" cy="4869023"/>
          </a:xfrm>
          <a:prstGeom prst="rect">
            <a:avLst/>
          </a:prstGeom>
        </p:spPr>
        <p:txBody>
          <a:bodyPr/>
          <a:lstStyle>
            <a:lvl1pPr marL="273050" indent="-27305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547688" indent="-273050">
              <a:spcBef>
                <a:spcPts val="400"/>
              </a:spcBef>
              <a:buClr>
                <a:schemeClr val="accent2"/>
              </a:buClr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77724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100584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118872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AC9E95-D3A9-5326-89B9-5C87499CD025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75499" y="666144"/>
            <a:ext cx="11039855" cy="440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0BCC71F-1282-99DF-B0BD-AB08B7E3DDD8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4849860" y="1412905"/>
            <a:ext cx="6765494" cy="4869023"/>
          </a:xfrm>
          <a:prstGeom prst="rect">
            <a:avLst/>
          </a:prstGeom>
        </p:spPr>
        <p:txBody>
          <a:bodyPr/>
          <a:lstStyle>
            <a:lvl1pPr marL="273050" indent="-27305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547688" indent="-273050">
              <a:spcBef>
                <a:spcPts val="400"/>
              </a:spcBef>
              <a:buClr>
                <a:schemeClr val="accent2"/>
              </a:buClr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77724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100584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118872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236210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Left -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AC9E95-D3A9-5326-89B9-5C87499CD025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75499" y="1412905"/>
            <a:ext cx="4018253" cy="486902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0" indent="-27305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50292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73152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91440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849860" y="1412905"/>
            <a:ext cx="6765494" cy="486902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0" indent="-27305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50292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73152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91440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75499" y="666144"/>
            <a:ext cx="11039855" cy="4403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917797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35757B1-77C8-45AB-76A1-B09F3C66B1A8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6072" y="667512"/>
            <a:ext cx="11039856" cy="44745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0" y="5324668"/>
            <a:ext cx="11039857" cy="457200"/>
          </a:xfrm>
          <a:prstGeom prst="rect">
            <a:avLst/>
          </a:prstGeom>
        </p:spPr>
        <p:txBody>
          <a:bodyPr/>
          <a:lstStyle>
            <a:lvl1pPr algn="l">
              <a:defRPr sz="2200" b="1" i="0">
                <a:solidFill>
                  <a:schemeClr val="tx1"/>
                </a:solidFill>
                <a:latin typeface="Montserrat Semi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070" y="5824728"/>
            <a:ext cx="11039858" cy="45720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900" b="1" i="0" cap="all" spc="100" baseline="0">
                <a:solidFill>
                  <a:schemeClr val="accent2"/>
                </a:solidFill>
                <a:latin typeface="Montserrat" pitchFamily="2" charset="77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891876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C6E180-90F2-8866-272A-D18016D9652C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  <a:latin typeface="Montserrat" pitchFamily="2" charset="77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6072" y="667512"/>
            <a:ext cx="11039856" cy="56144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43190202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92CF57-BAAA-E605-9F58-224C65926898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  <a:latin typeface="Montserrat" pitchFamily="2" charset="77"/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2"/>
          </p:nvPr>
        </p:nvSpPr>
        <p:spPr>
          <a:xfrm>
            <a:off x="576072" y="667512"/>
            <a:ext cx="5367528" cy="56144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14"/>
          </p:nvPr>
        </p:nvSpPr>
        <p:spPr>
          <a:xfrm>
            <a:off x="6221845" y="667512"/>
            <a:ext cx="5394083" cy="56144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0912616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17F059-82EF-D304-C4D4-9407A7731620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  <a:latin typeface="Montserrat" pitchFamily="2" charset="77"/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368300" y="330203"/>
            <a:ext cx="3670300" cy="60705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4247573" y="330203"/>
            <a:ext cx="3670300" cy="60705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8126846" y="330203"/>
            <a:ext cx="3670300" cy="60705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9298522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ity Hall A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B3BA6102-7C17-5D8A-4E37-DF5D04489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319A53-3F32-7A97-796E-1AA1AD23D706}"/>
              </a:ext>
            </a:extLst>
          </p:cNvPr>
          <p:cNvSpPr/>
          <p:nvPr/>
        </p:nvSpPr>
        <p:spPr>
          <a:xfrm>
            <a:off x="0" y="0"/>
            <a:ext cx="12188825" cy="5486400"/>
          </a:xfrm>
          <a:prstGeom prst="rect">
            <a:avLst/>
          </a:prstGeom>
          <a:solidFill>
            <a:srgbClr val="00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4103CFD1-AEF5-D57C-6B1C-819725C02CD5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B1F3E1B-558E-C23E-F425-A87DAFF1A673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F6A13632-7F34-9146-145B-A93F9279B3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BADB29B-517F-67C8-5E25-DAF41485B9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077AA40-CF03-BB12-C737-C4A59D11B4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B6780A7-51F5-A3B7-3778-4F186B5F10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4032976921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FDCB5A-2712-EB6A-9817-A59B31CB8D03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  <a:latin typeface="Montserrat" pitchFamily="2" charset="77"/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576072" y="667512"/>
            <a:ext cx="5367528" cy="25582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idx="14"/>
          </p:nvPr>
        </p:nvSpPr>
        <p:spPr>
          <a:xfrm>
            <a:off x="6221845" y="667512"/>
            <a:ext cx="5394083" cy="25582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idx="16"/>
          </p:nvPr>
        </p:nvSpPr>
        <p:spPr>
          <a:xfrm>
            <a:off x="576072" y="3505201"/>
            <a:ext cx="5367528" cy="277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idx="17"/>
          </p:nvPr>
        </p:nvSpPr>
        <p:spPr>
          <a:xfrm>
            <a:off x="6221845" y="3505201"/>
            <a:ext cx="5394083" cy="27767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72101840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- Left White - Al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8859DF-BA92-E0EE-F8BE-F7A36194B399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-3048" y="0"/>
            <a:ext cx="609904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671498" y="666144"/>
            <a:ext cx="4943856" cy="981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20"/>
          </p:nvPr>
        </p:nvSpPr>
        <p:spPr>
          <a:xfrm>
            <a:off x="6671498" y="1940431"/>
            <a:ext cx="4943856" cy="4341497"/>
          </a:xfrm>
          <a:prstGeom prst="rect">
            <a:avLst/>
          </a:prstGeom>
        </p:spPr>
        <p:txBody>
          <a:bodyPr/>
          <a:lstStyle>
            <a:lvl1pPr marL="273050" indent="-27305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547688" indent="-273050">
              <a:spcBef>
                <a:spcPts val="400"/>
              </a:spcBef>
              <a:buClr>
                <a:schemeClr val="accent2"/>
              </a:buClr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77724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100584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118872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8975144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- Left White -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F6F819-782A-A047-E4E1-69CF316AF0A4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671498" y="1940431"/>
            <a:ext cx="4943856" cy="434149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0" indent="-27305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50292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73152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91440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-3048" y="0"/>
            <a:ext cx="609904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671498" y="666144"/>
            <a:ext cx="4943856" cy="981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8184014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- Right White - Al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56813A-6846-25E1-E4D9-57BAF8724D43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20"/>
          </p:nvPr>
        </p:nvSpPr>
        <p:spPr>
          <a:xfrm>
            <a:off x="573399" y="1940431"/>
            <a:ext cx="4943856" cy="4341497"/>
          </a:xfrm>
          <a:prstGeom prst="rect">
            <a:avLst/>
          </a:prstGeom>
        </p:spPr>
        <p:txBody>
          <a:bodyPr/>
          <a:lstStyle>
            <a:lvl1pPr marL="273050" indent="-27305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547688" indent="-273050">
              <a:spcBef>
                <a:spcPts val="400"/>
              </a:spcBef>
              <a:buClr>
                <a:schemeClr val="accent2"/>
              </a:buClr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77724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100584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118872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6092952" y="0"/>
            <a:ext cx="609904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74548" y="666144"/>
            <a:ext cx="4943856" cy="981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6051416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- Right White -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1BCF24-AFAE-4080-96DF-0E40A121363F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75500" y="1940431"/>
            <a:ext cx="4941756" cy="434149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2800" b="1" i="0">
                <a:solidFill>
                  <a:srgbClr val="282828"/>
                </a:solidFill>
                <a:latin typeface="Montserrat SemiBold" pitchFamily="2" charset="77"/>
              </a:defRPr>
            </a:lvl1pPr>
            <a:lvl2pPr marL="0" indent="-27305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200" b="0" i="0">
                <a:solidFill>
                  <a:srgbClr val="3C3C3C"/>
                </a:solidFill>
                <a:latin typeface="Montserrat Medium" pitchFamily="2" charset="77"/>
              </a:defRPr>
            </a:lvl2pPr>
            <a:lvl3pPr marL="502920" indent="-228600">
              <a:spcBef>
                <a:spcPts val="600"/>
              </a:spcBef>
              <a:buClr>
                <a:schemeClr val="accent3"/>
              </a:buClr>
              <a:buFont typeface="System Font Regular"/>
              <a:buChar char="‣"/>
              <a:tabLst/>
              <a:defRPr sz="1500" b="0" i="1">
                <a:solidFill>
                  <a:srgbClr val="3C3C3C"/>
                </a:solidFill>
                <a:latin typeface="Merriweather" pitchFamily="2" charset="77"/>
              </a:defRPr>
            </a:lvl3pPr>
            <a:lvl4pPr marL="731520" indent="-228600">
              <a:spcBef>
                <a:spcPts val="600"/>
              </a:spcBef>
              <a:buClr>
                <a:schemeClr val="accent2"/>
              </a:buClr>
              <a:tabLst/>
              <a:defRPr sz="1300" b="0" i="0">
                <a:solidFill>
                  <a:srgbClr val="3C3C3C"/>
                </a:solidFill>
                <a:latin typeface="Montserrat Medium" pitchFamily="2" charset="77"/>
              </a:defRPr>
            </a:lvl4pPr>
            <a:lvl5pPr marL="914400" indent="-182563">
              <a:spcBef>
                <a:spcPts val="600"/>
              </a:spcBef>
              <a:buClr>
                <a:schemeClr val="accent3"/>
              </a:buClr>
              <a:tabLst/>
              <a:defRPr sz="900" b="1" i="0" cap="all" spc="100" baseline="0">
                <a:solidFill>
                  <a:schemeClr val="accent2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6092952" y="0"/>
            <a:ext cx="609904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74548" y="666144"/>
            <a:ext cx="4943856" cy="981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500" b="1" i="0" spc="-70" baseline="0">
                <a:solidFill>
                  <a:schemeClr val="tx2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240048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nk Photo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60AF600-E4BB-5FA3-E18E-F0CC833B6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525" y="5546725"/>
            <a:ext cx="226695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icture Placeholder 2"/>
          <p:cNvSpPr>
            <a:spLocks noGrp="1"/>
          </p:cNvSpPr>
          <p:nvPr>
            <p:ph type="pic" idx="1"/>
          </p:nvPr>
        </p:nvSpPr>
        <p:spPr>
          <a:xfrm>
            <a:off x="-1" y="11357"/>
            <a:ext cx="12188951" cy="5475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00255727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Slide - Blank Photo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1DB151-8685-F136-F701-929B5E745D69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pic>
        <p:nvPicPr>
          <p:cNvPr id="3" name="Picture 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FF74C3CF-EC4A-CDCD-232D-DE0C17628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525" y="5546725"/>
            <a:ext cx="226695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58723" y="553720"/>
            <a:ext cx="11274551" cy="49377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latin typeface="Montserrat" pitchFamily="2" charset="77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7466705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919AD4-2B46-583D-1599-11286DD88A43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42790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3F194A-4623-558D-8B51-BF4291272D3E}"/>
              </a:ext>
            </a:extLst>
          </p:cNvPr>
          <p:cNvSpPr/>
          <p:nvPr/>
        </p:nvSpPr>
        <p:spPr>
          <a:xfrm>
            <a:off x="0" y="0"/>
            <a:ext cx="12192000" cy="92075"/>
          </a:xfrm>
          <a:prstGeom prst="rect">
            <a:avLst/>
          </a:prstGeom>
          <a:solidFill>
            <a:srgbClr val="EBA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BAD21"/>
              </a:solidFill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97402F64-A6AB-689E-0EEC-EFBA70E3F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525" y="5095875"/>
            <a:ext cx="226695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99704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unset Sky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2AC67401-37EC-3B53-FBB3-8169BE550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FE16DD-FBAA-AA85-218B-78FC7D046FE8}"/>
              </a:ext>
            </a:extLst>
          </p:cNvPr>
          <p:cNvSpPr/>
          <p:nvPr/>
        </p:nvSpPr>
        <p:spPr>
          <a:xfrm>
            <a:off x="0" y="0"/>
            <a:ext cx="12188825" cy="54864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D142D205-16CA-4AEF-19DE-EAC9F7C01CAF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7F2C2D-07E5-BF31-D9BF-52478E593FC3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73F7B0FF-8025-D6D8-093F-41BB74662B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57E21F1-9B09-F74D-FF5F-A0CF7FC07A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EB32D80-C7F1-D979-B50E-78A9BB3A95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56943B-08B6-6601-0DC6-0B11C880AF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26871295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eterans Park Sk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213D770A-5BCF-D7FE-5E42-364137C19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28C87B-DBE5-03F3-1C41-26C48711F311}"/>
              </a:ext>
            </a:extLst>
          </p:cNvPr>
          <p:cNvSpPr/>
          <p:nvPr/>
        </p:nvSpPr>
        <p:spPr>
          <a:xfrm>
            <a:off x="3175" y="0"/>
            <a:ext cx="12188825" cy="54864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40D982FC-9DBE-33E4-8E65-1FF3B019A7DD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B570D43-2844-89E2-888D-AF6324BC0D13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EB7FA03F-35D0-95FF-3785-A032B7A787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2B3A18B-BC67-5E96-5991-A8AF50DE29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2382AFE-D439-B04D-1A0D-2CABB7E20F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510BE937-19B9-33E4-A845-D78CB1A029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155962951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Riverside Gathering Pl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4F8AA506-388A-EE5E-1D3B-C2C1CD12B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760E1E-EA74-B14A-A053-5B62F60A6EB4}"/>
              </a:ext>
            </a:extLst>
          </p:cNvPr>
          <p:cNvSpPr/>
          <p:nvPr/>
        </p:nvSpPr>
        <p:spPr>
          <a:xfrm>
            <a:off x="0" y="0"/>
            <a:ext cx="12188825" cy="54864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26A5E030-6B98-A268-C524-FCC88CC3A9CB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20FF5F-8062-2070-4CD5-B5CC10D580A8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3384D347-DC16-1C32-C74C-489AD8C21B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C0BDF39-9A1C-629B-A00F-0AF31F543E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9CFC9C8-636C-C29D-0D93-E011325854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0D64073-DA16-F502-685F-721C069115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240949976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entral Business Distri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5D758EE1-6D45-13A3-6527-DED3BF9A4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E78CEA-54D4-6781-8463-578D6772EFE7}"/>
              </a:ext>
            </a:extLst>
          </p:cNvPr>
          <p:cNvSpPr/>
          <p:nvPr/>
        </p:nvSpPr>
        <p:spPr>
          <a:xfrm>
            <a:off x="0" y="0"/>
            <a:ext cx="12188825" cy="5486400"/>
          </a:xfrm>
          <a:prstGeom prst="rect">
            <a:avLst/>
          </a:prstGeom>
          <a:solidFill>
            <a:srgbClr val="00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2A98637B-DFA7-3192-2550-5586127D1638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575804F-9910-C48E-D739-16F042291811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213A1D85-517E-44A3-6E53-A38E4A9118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CACB26E-E13F-FBC0-70B6-6C83F5329A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3000BEE-1546-63AD-F220-95DCEC51D1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513F047-EE0B-9A5A-53B9-8D5055264E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117225453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UL Mu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F2136642-7F59-9BDA-4282-E2B21D2E7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D6A70F-B499-14F7-8058-BF4DDA0BA79C}"/>
              </a:ext>
            </a:extLst>
          </p:cNvPr>
          <p:cNvSpPr/>
          <p:nvPr/>
        </p:nvSpPr>
        <p:spPr>
          <a:xfrm>
            <a:off x="0" y="0"/>
            <a:ext cx="12188825" cy="54864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658FEC0E-4F67-9DC8-EE05-59269BFA1C8E}"/>
              </a:ext>
            </a:extLst>
          </p:cNvPr>
          <p:cNvGrpSpPr>
            <a:grpSpLocks/>
          </p:cNvGrpSpPr>
          <p:nvPr/>
        </p:nvGrpSpPr>
        <p:grpSpPr bwMode="auto">
          <a:xfrm>
            <a:off x="0" y="5486400"/>
            <a:ext cx="12192000" cy="1371600"/>
            <a:chOff x="0" y="5486400"/>
            <a:chExt cx="12192000" cy="1371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DD8EB14-08D0-A6EF-1C8D-0A42C74F0B8E}"/>
                </a:ext>
              </a:extLst>
            </p:cNvPr>
            <p:cNvSpPr/>
            <p:nvPr/>
          </p:nvSpPr>
          <p:spPr>
            <a:xfrm>
              <a:off x="0" y="5486400"/>
              <a:ext cx="12192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16FDBC3C-DD8A-8F90-46F3-0CEFD3BD5F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856" y="5546090"/>
              <a:ext cx="2266287" cy="12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2F2EB56-D7F8-046C-81A5-5DD4DA3E1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03" y="2316953"/>
            <a:ext cx="9467995" cy="6179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7200" b="1" i="0" cap="none" spc="-200" baseline="0">
                <a:solidFill>
                  <a:schemeClr val="bg1"/>
                </a:solidFill>
                <a:latin typeface="Montserrat SemiBold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13C2C-C969-54CD-48BB-0AF7331A8F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2003" y="3152208"/>
            <a:ext cx="9467995" cy="254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400" b="0" i="0" cap="none" spc="-30" baseline="0">
                <a:solidFill>
                  <a:schemeClr val="accent2"/>
                </a:solidFill>
                <a:latin typeface="Montserrat Medium" pitchFamily="2" charset="77"/>
              </a:defRPr>
            </a:lvl1pPr>
            <a:lvl2pPr marL="609585" indent="0">
              <a:buNone/>
              <a:defRPr>
                <a:latin typeface="Arial Black" panose="020B0A04020102020204" pitchFamily="34" charset="0"/>
              </a:defRPr>
            </a:lvl2pPr>
            <a:lvl3pPr marL="1219170" indent="0">
              <a:buNone/>
              <a:defRPr>
                <a:latin typeface="Arial Black" panose="020B0A04020102020204" pitchFamily="34" charset="0"/>
              </a:defRPr>
            </a:lvl3pPr>
            <a:lvl4pPr marL="1828755" indent="0">
              <a:buNone/>
              <a:defRPr>
                <a:latin typeface="Arial Black" panose="020B0A04020102020204" pitchFamily="34" charset="0"/>
              </a:defRPr>
            </a:lvl4pPr>
            <a:lvl5pPr marL="2438339" indent="0">
              <a:buNone/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en-US" altLang="en-US"/>
              <a:t>Presentation Subtitle or Explanation Here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0F84A3D-50FA-8BCF-5F96-E77E82E643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2003" y="4776446"/>
            <a:ext cx="9467996" cy="4314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Montserrat Medium" pitchFamily="2" charset="77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5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Presentation Date or Presenter Here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320848773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5F7F3B4-B13A-FB1E-74FC-F790A3FBD5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940B6-3FA5-377A-0EDC-AC8692310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25538"/>
            <a:ext cx="10515600" cy="50514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7231E-E79D-60F6-EA88-5AD311C00C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pPr>
              <a:defRPr/>
            </a:pPr>
            <a:fld id="{C0F7C316-3DBD-424D-BFAF-59B337351E73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95B1A-C8E8-0D2B-FDB4-7850233A7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F9DA9-BB9F-E755-8863-F1C46A861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pPr>
              <a:defRPr/>
            </a:pPr>
            <a:fld id="{8CC03A95-361A-2244-AE97-D40413CAF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4016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  <p:sldLayoutId id="2147483986" r:id="rId18"/>
    <p:sldLayoutId id="2147483987" r:id="rId19"/>
    <p:sldLayoutId id="2147483988" r:id="rId20"/>
    <p:sldLayoutId id="2147483989" r:id="rId21"/>
    <p:sldLayoutId id="2147483990" r:id="rId22"/>
    <p:sldLayoutId id="2147483991" r:id="rId23"/>
    <p:sldLayoutId id="2147483992" r:id="rId24"/>
    <p:sldLayoutId id="2147483993" r:id="rId25"/>
    <p:sldLayoutId id="2147484019" r:id="rId26"/>
  </p:sldLayoutIdLst>
  <p:transition spd="med">
    <p:fade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500" b="1" kern="1200">
          <a:solidFill>
            <a:srgbClr val="162B49"/>
          </a:solidFill>
          <a:latin typeface="Montserrat SemiBold" pitchFamily="2" charset="77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9pPr>
    </p:titleStyle>
    <p:bodyStyle>
      <a:lvl1pPr marL="273050" indent="-273050" algn="l" rtl="0" eaLnBrk="1" fontAlgn="base" hangingPunct="1">
        <a:lnSpc>
          <a:spcPct val="95000"/>
        </a:lnSpc>
        <a:spcBef>
          <a:spcPts val="12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800" b="1" kern="1200">
          <a:solidFill>
            <a:srgbClr val="282828"/>
          </a:solidFill>
          <a:latin typeface="Montserrat SemiBold" pitchFamily="2" charset="77"/>
          <a:ea typeface="+mn-ea"/>
          <a:cs typeface="+mn-cs"/>
        </a:defRPr>
      </a:lvl1pPr>
      <a:lvl2pPr marL="547688" indent="-273050" algn="l" rtl="0" eaLnBrk="1" fontAlgn="base" hangingPunct="1">
        <a:lnSpc>
          <a:spcPct val="95000"/>
        </a:lnSpc>
        <a:spcBef>
          <a:spcPts val="400"/>
        </a:spcBef>
        <a:spcAft>
          <a:spcPct val="0"/>
        </a:spcAft>
        <a:buClr>
          <a:schemeClr val="accent2"/>
        </a:buClr>
        <a:buFont typeface="System Font Regular"/>
        <a:buChar char="–"/>
        <a:defRPr sz="2200" kern="1200">
          <a:solidFill>
            <a:srgbClr val="3C3C3C"/>
          </a:solidFill>
          <a:latin typeface="Montserrat Medium" pitchFamily="2" charset="77"/>
          <a:ea typeface="+mn-ea"/>
          <a:cs typeface="+mn-cs"/>
        </a:defRPr>
      </a:lvl2pPr>
      <a:lvl3pPr marL="776288" indent="-2286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rgbClr val="C6202E"/>
        </a:buClr>
        <a:buSzPct val="130000"/>
        <a:buFont typeface="System Font Regular"/>
        <a:buChar char="‣"/>
        <a:defRPr sz="1500" i="1" kern="1200">
          <a:solidFill>
            <a:srgbClr val="3C3C3C"/>
          </a:solidFill>
          <a:latin typeface="Merriweather" pitchFamily="2" charset="77"/>
          <a:ea typeface="+mn-ea"/>
          <a:cs typeface="+mn-cs"/>
        </a:defRPr>
      </a:lvl3pPr>
      <a:lvl4pPr marL="1004888" indent="-2286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accent2"/>
        </a:buClr>
        <a:buFont typeface="System Font Regular"/>
        <a:buChar char="–"/>
        <a:defRPr sz="1300" kern="1200">
          <a:solidFill>
            <a:srgbClr val="3C3C3C"/>
          </a:solidFill>
          <a:latin typeface="Montserrat Medium" pitchFamily="2" charset="77"/>
          <a:ea typeface="+mn-ea"/>
          <a:cs typeface="+mn-cs"/>
        </a:defRPr>
      </a:lvl4pPr>
      <a:lvl5pPr marL="1187450" indent="-182563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rgbClr val="C6202E"/>
        </a:buClr>
        <a:buFont typeface="Wingdings" pitchFamily="2" charset="2"/>
        <a:buChar char="§"/>
        <a:defRPr sz="900" b="1" kern="1200" cap="all" spc="100">
          <a:solidFill>
            <a:schemeClr val="accent2"/>
          </a:solidFill>
          <a:latin typeface="Montserrat SemiBold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67BC0F01-E20A-44BD-1A71-20181D730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EF59D-D636-E81C-5302-C89D6E4ED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25538"/>
            <a:ext cx="10515600" cy="50514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954B6-69DD-9076-D979-27C828265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pPr>
              <a:defRPr/>
            </a:pPr>
            <a:fld id="{E876F3B9-9F57-3048-A485-8F6BC1F5501A}" type="datetimeFigureOut">
              <a:rPr lang="en-US"/>
              <a:pPr>
                <a:defRPr/>
              </a:pPr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CED8A-E473-B87E-5A22-1179EBA5F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 dirty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05736-9BB3-3019-B4DD-1CCDAA890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pPr>
              <a:defRPr/>
            </a:pPr>
            <a:fld id="{D036CBF5-F72F-D04E-861A-1CA529917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4" r:id="rId2"/>
    <p:sldLayoutId id="2147483997" r:id="rId3"/>
    <p:sldLayoutId id="2147483996" r:id="rId4"/>
    <p:sldLayoutId id="2147483999" r:id="rId5"/>
    <p:sldLayoutId id="2147483998" r:id="rId6"/>
    <p:sldLayoutId id="2147484000" r:id="rId7"/>
    <p:sldLayoutId id="2147484001" r:id="rId8"/>
    <p:sldLayoutId id="2147484015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008" r:id="rId15"/>
    <p:sldLayoutId id="2147484007" r:id="rId16"/>
    <p:sldLayoutId id="2147484010" r:id="rId17"/>
    <p:sldLayoutId id="2147484009" r:id="rId18"/>
    <p:sldLayoutId id="2147484011" r:id="rId19"/>
    <p:sldLayoutId id="2147484012" r:id="rId20"/>
    <p:sldLayoutId id="2147484013" r:id="rId21"/>
    <p:sldLayoutId id="2147484014" r:id="rId22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500" b="1" kern="1200">
          <a:solidFill>
            <a:srgbClr val="162B49"/>
          </a:solidFill>
          <a:latin typeface="Montserrat SemiBold" pitchFamily="2" charset="77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500" b="1">
          <a:solidFill>
            <a:srgbClr val="162B49"/>
          </a:solidFill>
          <a:latin typeface="Montserrat SemiBold" pitchFamily="2" charset="77"/>
        </a:defRPr>
      </a:lvl9pPr>
    </p:titleStyle>
    <p:bodyStyle>
      <a:lvl1pPr marL="273050" indent="-273050" algn="l" rtl="0" fontAlgn="base">
        <a:lnSpc>
          <a:spcPct val="95000"/>
        </a:lnSpc>
        <a:spcBef>
          <a:spcPts val="12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800" b="1" kern="1200">
          <a:solidFill>
            <a:srgbClr val="282828"/>
          </a:solidFill>
          <a:latin typeface="Montserrat SemiBold" pitchFamily="2" charset="77"/>
          <a:ea typeface="+mn-ea"/>
          <a:cs typeface="+mn-cs"/>
        </a:defRPr>
      </a:lvl1pPr>
      <a:lvl2pPr marL="547688" indent="-273050" algn="l" rtl="0" fontAlgn="base">
        <a:lnSpc>
          <a:spcPct val="95000"/>
        </a:lnSpc>
        <a:spcBef>
          <a:spcPts val="400"/>
        </a:spcBef>
        <a:spcAft>
          <a:spcPct val="0"/>
        </a:spcAft>
        <a:buClr>
          <a:schemeClr val="accent2"/>
        </a:buClr>
        <a:buFont typeface="System Font Regular"/>
        <a:buChar char="–"/>
        <a:defRPr sz="2200" kern="1200">
          <a:solidFill>
            <a:srgbClr val="3C3C3C"/>
          </a:solidFill>
          <a:latin typeface="Montserrat Medium" pitchFamily="2" charset="77"/>
          <a:ea typeface="+mn-ea"/>
          <a:cs typeface="+mn-cs"/>
        </a:defRPr>
      </a:lvl2pPr>
      <a:lvl3pPr marL="776288" indent="-228600" algn="l" rtl="0" fontAlgn="base">
        <a:lnSpc>
          <a:spcPct val="95000"/>
        </a:lnSpc>
        <a:spcBef>
          <a:spcPts val="600"/>
        </a:spcBef>
        <a:spcAft>
          <a:spcPct val="0"/>
        </a:spcAft>
        <a:buClr>
          <a:srgbClr val="C6202E"/>
        </a:buClr>
        <a:buSzPct val="130000"/>
        <a:buFont typeface="System Font Regular"/>
        <a:buChar char="‣"/>
        <a:defRPr sz="1500" i="1" kern="1200">
          <a:solidFill>
            <a:srgbClr val="3C3C3C"/>
          </a:solidFill>
          <a:latin typeface="Merriweather" pitchFamily="2" charset="77"/>
          <a:ea typeface="+mn-ea"/>
          <a:cs typeface="+mn-cs"/>
        </a:defRPr>
      </a:lvl3pPr>
      <a:lvl4pPr marL="1004888" indent="-228600" algn="l" rtl="0" fontAlgn="base">
        <a:lnSpc>
          <a:spcPct val="95000"/>
        </a:lnSpc>
        <a:spcBef>
          <a:spcPts val="600"/>
        </a:spcBef>
        <a:spcAft>
          <a:spcPct val="0"/>
        </a:spcAft>
        <a:buClr>
          <a:schemeClr val="accent2"/>
        </a:buClr>
        <a:buFont typeface="System Font Regular"/>
        <a:buChar char="–"/>
        <a:defRPr sz="1300" kern="1200">
          <a:solidFill>
            <a:srgbClr val="3C3C3C"/>
          </a:solidFill>
          <a:latin typeface="Montserrat Medium" pitchFamily="2" charset="77"/>
          <a:ea typeface="+mn-ea"/>
          <a:cs typeface="+mn-cs"/>
        </a:defRPr>
      </a:lvl4pPr>
      <a:lvl5pPr marL="1187450" indent="-182563" algn="l" rtl="0" fontAlgn="base">
        <a:lnSpc>
          <a:spcPct val="95000"/>
        </a:lnSpc>
        <a:spcBef>
          <a:spcPts val="600"/>
        </a:spcBef>
        <a:spcAft>
          <a:spcPct val="0"/>
        </a:spcAft>
        <a:buClr>
          <a:srgbClr val="C6202E"/>
        </a:buClr>
        <a:buFont typeface="Wingdings" pitchFamily="2" charset="2"/>
        <a:buChar char="§"/>
        <a:defRPr sz="900" b="1" kern="1200" cap="all" spc="100">
          <a:solidFill>
            <a:schemeClr val="accent2"/>
          </a:solidFill>
          <a:latin typeface="Montserrat SemiBold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4311B34-99A6-0619-2204-38F8F8E36237}"/>
              </a:ext>
            </a:extLst>
          </p:cNvPr>
          <p:cNvSpPr txBox="1">
            <a:spLocks/>
          </p:cNvSpPr>
          <p:nvPr/>
        </p:nvSpPr>
        <p:spPr>
          <a:xfrm>
            <a:off x="1099352" y="2535015"/>
            <a:ext cx="10131496" cy="6179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rtl="0" eaLnBrk="1" fontAlgn="base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7200" b="1" i="0" kern="1200" cap="none" spc="-200" baseline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 marL="609585" indent="0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accent2"/>
              </a:buClr>
              <a:buFont typeface="System Font Regular"/>
              <a:buNone/>
              <a:defRPr sz="2200" kern="1200">
                <a:solidFill>
                  <a:srgbClr val="3C3C3C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21917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rgbClr val="C6202E"/>
              </a:buClr>
              <a:buSzPct val="130000"/>
              <a:buFont typeface="System Font Regular"/>
              <a:buNone/>
              <a:defRPr sz="1500" i="1" kern="1200">
                <a:solidFill>
                  <a:srgbClr val="3C3C3C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828755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System Font Regular"/>
              <a:buNone/>
              <a:defRPr sz="1300" kern="1200">
                <a:solidFill>
                  <a:srgbClr val="3C3C3C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438339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rgbClr val="C6202E"/>
              </a:buClr>
              <a:buFont typeface="Wingdings" pitchFamily="2" charset="2"/>
              <a:buNone/>
              <a:defRPr sz="900" b="1" kern="1200" cap="all" spc="100">
                <a:solidFill>
                  <a:schemeClr val="accent2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EBAD20"/>
              </a:buClr>
              <a:defRPr/>
            </a:pPr>
            <a:r>
              <a:rPr lang="en-US" sz="6200" dirty="0">
                <a:solidFill>
                  <a:srgbClr val="FFFFFF"/>
                </a:solidFill>
              </a:rPr>
              <a:t>SWOT Analysis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667F81-3C51-A1A3-8D54-97C15184A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778" y="4981517"/>
            <a:ext cx="3564641" cy="1382000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4A22481-BAE5-57B1-8992-750225DB2EA4}"/>
              </a:ext>
            </a:extLst>
          </p:cNvPr>
          <p:cNvSpPr txBox="1">
            <a:spLocks/>
          </p:cNvSpPr>
          <p:nvPr/>
        </p:nvSpPr>
        <p:spPr>
          <a:xfrm>
            <a:off x="4938511" y="4495800"/>
            <a:ext cx="2453177" cy="2680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rtl="0" eaLnBrk="1" fontAlgn="base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400" b="0" i="0" kern="1200" cap="none" spc="-30" baseline="0">
                <a:solidFill>
                  <a:schemeClr val="accent2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609585" indent="0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accent2"/>
              </a:buClr>
              <a:buFont typeface="System Font Regular"/>
              <a:buNone/>
              <a:defRPr sz="2200" kern="1200">
                <a:solidFill>
                  <a:srgbClr val="3C3C3C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21917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rgbClr val="C6202E"/>
              </a:buClr>
              <a:buSzPct val="130000"/>
              <a:buFont typeface="System Font Regular"/>
              <a:buNone/>
              <a:defRPr sz="1500" i="1" kern="1200">
                <a:solidFill>
                  <a:srgbClr val="3C3C3C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828755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System Font Regular"/>
              <a:buNone/>
              <a:defRPr sz="1300" kern="1200">
                <a:solidFill>
                  <a:srgbClr val="3C3C3C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438339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rgbClr val="C6202E"/>
              </a:buClr>
              <a:buFont typeface="Wingdings" pitchFamily="2" charset="2"/>
              <a:buNone/>
              <a:defRPr sz="900" b="1" kern="1200" cap="all" spc="100">
                <a:solidFill>
                  <a:schemeClr val="accent2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Planning Office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4DDCF-0E2C-C165-C50C-F44677AB0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22215A-D9A6-A9AD-7199-761C29FDD4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3398" y="508200"/>
            <a:ext cx="4943856" cy="981680"/>
          </a:xfrm>
        </p:spPr>
        <p:txBody>
          <a:bodyPr/>
          <a:lstStyle/>
          <a:p>
            <a:r>
              <a:rPr lang="en-US" dirty="0">
                <a:solidFill>
                  <a:srgbClr val="162B49"/>
                </a:solidFill>
              </a:rPr>
              <a:t>Weaknesses</a:t>
            </a:r>
          </a:p>
          <a:p>
            <a:r>
              <a:rPr lang="en-US" dirty="0">
                <a:solidFill>
                  <a:srgbClr val="162B49"/>
                </a:solidFill>
              </a:rPr>
              <a:t>(internal)</a:t>
            </a:r>
          </a:p>
          <a:p>
            <a:endParaRPr lang="en-US" dirty="0">
              <a:solidFill>
                <a:srgbClr val="162B49"/>
              </a:solidFill>
            </a:endParaRPr>
          </a:p>
          <a:p>
            <a:endParaRPr lang="en-US" dirty="0">
              <a:solidFill>
                <a:srgbClr val="162B49"/>
              </a:solidFill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FE218187-CEFB-0A60-6218-AD046F1C663D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73398" y="1842009"/>
            <a:ext cx="8879883" cy="419522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32629C"/>
                </a:solidFill>
              </a:rPr>
              <a:t>Resolve &amp; Reduce</a:t>
            </a:r>
          </a:p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EBAD2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62B49"/>
                </a:solidFill>
                <a:effectLst/>
                <a:uLnTx/>
                <a:uFillTx/>
                <a:latin typeface="Montserrat SemiBold" panose="00000700000000000000" pitchFamily="50" charset="0"/>
              </a:rPr>
              <a:t>Weaknesses, like strengths, are inherent features of your neighborhood so focus on your resources, infrastructure, assets, businesses, and attractions (or lack thereof).</a:t>
            </a:r>
          </a:p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EBAD2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Think about what you could improve and the sorts of projects, practices, programs, policies, etc. that your neighborhood should avoid.</a:t>
            </a:r>
          </a:p>
          <a:p>
            <a:pPr>
              <a:buClr>
                <a:srgbClr val="EBAD20"/>
              </a:buClr>
              <a:defRPr/>
            </a:pPr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What could your neighborhood improve?</a:t>
            </a:r>
          </a:p>
          <a:p>
            <a:pPr>
              <a:buClr>
                <a:srgbClr val="EBAD20"/>
              </a:buClr>
              <a:defRPr/>
            </a:pPr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Where do you have fewer resources than others?</a:t>
            </a:r>
          </a:p>
          <a:p>
            <a:pPr>
              <a:buClr>
                <a:srgbClr val="EBAD20"/>
              </a:buClr>
              <a:defRPr/>
            </a:pPr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What are others likely to see as weaknesses?</a:t>
            </a:r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0F6DA41F-881C-7124-C034-05F5A64BD6C4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4117" r="70051"/>
          <a:stretch/>
        </p:blipFill>
        <p:spPr>
          <a:xfrm>
            <a:off x="9829800" y="0"/>
            <a:ext cx="2362199" cy="6858000"/>
          </a:xfr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D961DB5-F060-A33A-C9DC-A0E342416861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10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608722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44F9E-DEBD-7A25-8238-61E3A797F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277C3-A12D-B092-DCB7-4AE733DD1A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6973" y="329931"/>
            <a:ext cx="4943856" cy="981680"/>
          </a:xfrm>
        </p:spPr>
        <p:txBody>
          <a:bodyPr/>
          <a:lstStyle/>
          <a:p>
            <a:r>
              <a:rPr lang="en-US" dirty="0">
                <a:solidFill>
                  <a:srgbClr val="162B49"/>
                </a:solidFill>
              </a:rPr>
              <a:t>Opportunities</a:t>
            </a:r>
          </a:p>
          <a:p>
            <a:r>
              <a:rPr lang="en-US" dirty="0">
                <a:solidFill>
                  <a:srgbClr val="162B49"/>
                </a:solidFill>
              </a:rPr>
              <a:t>(external)</a:t>
            </a:r>
          </a:p>
          <a:p>
            <a:endParaRPr lang="en-US" dirty="0">
              <a:solidFill>
                <a:srgbClr val="162B49"/>
              </a:solidFill>
            </a:endParaRPr>
          </a:p>
          <a:p>
            <a:endParaRPr lang="en-US" dirty="0">
              <a:solidFill>
                <a:srgbClr val="162B49"/>
              </a:solidFill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CF1C8E1-B37B-7DEF-2FC8-0F790E79F6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56973" y="1597310"/>
            <a:ext cx="8921135" cy="419522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32629C"/>
                </a:solidFill>
              </a:rPr>
              <a:t>Exploit &amp; Expand</a:t>
            </a:r>
          </a:p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EBAD2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62B49"/>
                </a:solidFill>
                <a:effectLst/>
                <a:uLnTx/>
                <a:uFillTx/>
                <a:latin typeface="Montserrat SemiBold" panose="00000700000000000000" pitchFamily="50" charset="0"/>
              </a:rPr>
              <a:t>Opportunities are openings or chances for something positive to happen, but you’ll need to claim! They usually arise from situations outside of your neighborhood and require a future mindset.</a:t>
            </a:r>
          </a:p>
          <a:p>
            <a:pPr marL="0" indent="0">
              <a:buClr>
                <a:srgbClr val="EBAD20"/>
              </a:buClr>
              <a:buNone/>
              <a:defRPr/>
            </a:pPr>
            <a:r>
              <a:rPr lang="en-US" sz="20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Think about good opportunities that you can exploit immediately. They don’t need to be game-changers (even small advantages can increase your neighborhood’s competitiveness). Opportunities can be policy, funding, grants, capital improvements, etc.</a:t>
            </a:r>
          </a:p>
          <a:p>
            <a:pPr>
              <a:buClr>
                <a:srgbClr val="EBAD20"/>
              </a:buClr>
              <a:defRPr/>
            </a:pPr>
            <a:r>
              <a:rPr lang="en-US" sz="20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What opportunities are open to your neighborhood or area?</a:t>
            </a:r>
          </a:p>
          <a:p>
            <a:pPr>
              <a:buClr>
                <a:srgbClr val="EBAD20"/>
              </a:buClr>
              <a:defRPr/>
            </a:pPr>
            <a:r>
              <a:rPr lang="en-US" sz="20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What trends could you take advantage of?</a:t>
            </a:r>
          </a:p>
          <a:p>
            <a:pPr>
              <a:buClr>
                <a:srgbClr val="EBAD20"/>
              </a:buClr>
              <a:defRPr/>
            </a:pPr>
            <a:r>
              <a:rPr lang="en-US" sz="20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How can you turn your strengths into opportunities?</a:t>
            </a:r>
          </a:p>
          <a:p>
            <a:pPr>
              <a:buClr>
                <a:srgbClr val="EBAD20"/>
              </a:buClr>
              <a:defRPr/>
            </a:pPr>
            <a:r>
              <a:rPr lang="en-US" sz="20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What are neighborhoods you view as vibrant and thriving doing?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443634B-60E5-0514-817F-A28EE8F5E499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11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037FD0-27B4-658C-52CE-0C57FB57D8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701" t="-2508" r="20321" b="2508"/>
          <a:stretch/>
        </p:blipFill>
        <p:spPr>
          <a:xfrm>
            <a:off x="9725114" y="0"/>
            <a:ext cx="2466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76235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20607-4E9A-3A53-DFE2-BB185B6B2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518402-9347-519C-9D7E-2D49E17FD0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3398" y="329931"/>
            <a:ext cx="4943856" cy="981680"/>
          </a:xfrm>
        </p:spPr>
        <p:txBody>
          <a:bodyPr/>
          <a:lstStyle/>
          <a:p>
            <a:r>
              <a:rPr lang="en-US" dirty="0">
                <a:solidFill>
                  <a:srgbClr val="162B49"/>
                </a:solidFill>
              </a:rPr>
              <a:t>Threats</a:t>
            </a:r>
          </a:p>
          <a:p>
            <a:r>
              <a:rPr lang="en-US" dirty="0">
                <a:solidFill>
                  <a:srgbClr val="162B49"/>
                </a:solidFill>
              </a:rPr>
              <a:t>(external)</a:t>
            </a:r>
          </a:p>
          <a:p>
            <a:endParaRPr lang="en-US" dirty="0">
              <a:solidFill>
                <a:srgbClr val="162B49"/>
              </a:solidFill>
            </a:endParaRPr>
          </a:p>
          <a:p>
            <a:endParaRPr lang="en-US" dirty="0">
              <a:solidFill>
                <a:srgbClr val="162B49"/>
              </a:solidFill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4272EC6-F69E-B051-7904-39903FD0C94B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73398" y="1683747"/>
            <a:ext cx="9344325" cy="419522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32629C"/>
                </a:solidFill>
              </a:rPr>
              <a:t>Avoid &amp; Mitigate</a:t>
            </a:r>
          </a:p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EBAD2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62B49"/>
                </a:solidFill>
                <a:effectLst/>
                <a:uLnTx/>
                <a:uFillTx/>
                <a:latin typeface="Montserrat SemiBold" panose="00000700000000000000" pitchFamily="50" charset="0"/>
              </a:rPr>
              <a:t>Threats include anything that can negatively affect your neighborhood or area from the outside, such as private developments, extreme weather, shifts in funding, or a shortage of resources.</a:t>
            </a:r>
          </a:p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EBAD2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sz="22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Threats can be obstacles your neighborhood faces.</a:t>
            </a:r>
          </a:p>
          <a:p>
            <a:pPr>
              <a:buClr>
                <a:srgbClr val="EBAD20"/>
              </a:buClr>
              <a:defRPr/>
            </a:pPr>
            <a:r>
              <a:rPr lang="en-US" sz="22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What threats could harm your area?</a:t>
            </a:r>
          </a:p>
          <a:p>
            <a:pPr>
              <a:buClr>
                <a:srgbClr val="EBAD20"/>
              </a:buClr>
              <a:defRPr/>
            </a:pPr>
            <a:r>
              <a:rPr lang="en-US" sz="22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What threats do your weaknesses expose to your neighborhood?</a:t>
            </a:r>
          </a:p>
          <a:p>
            <a:pPr>
              <a:buClr>
                <a:srgbClr val="EBAD20"/>
              </a:buClr>
              <a:defRPr/>
            </a:pPr>
            <a:r>
              <a:rPr lang="en-US" sz="22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What trends threaten your neighborhood?</a:t>
            </a:r>
          </a:p>
          <a:p>
            <a:pPr>
              <a:buClr>
                <a:srgbClr val="EBAD20"/>
              </a:buClr>
              <a:defRPr/>
            </a:pPr>
            <a:r>
              <a:rPr lang="en-US" sz="22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What obstacles continue to stop or slow positive change in your neighborhood?</a:t>
            </a:r>
          </a:p>
          <a:p>
            <a:pPr>
              <a:buClr>
                <a:srgbClr val="EBAD20"/>
              </a:buClr>
              <a:defRPr/>
            </a:pPr>
            <a:endParaRPr lang="en-US" sz="2400" b="0" dirty="0">
              <a:solidFill>
                <a:srgbClr val="162B49"/>
              </a:solidFill>
              <a:latin typeface="Montserrat SemiBold" panose="00000700000000000000" pitchFamily="50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86BD40F-B0D5-6D7D-1AE7-58F27EB48351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12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F99172-049A-7E3E-7530-D412151DA7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7" t="23882" r="16667" b="44428"/>
          <a:stretch/>
        </p:blipFill>
        <p:spPr>
          <a:xfrm rot="5400000">
            <a:off x="7726973" y="2392973"/>
            <a:ext cx="6858000" cy="207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20000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9D16E-C67A-939F-48ED-A2946DFF9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6CBDB-AB10-2C19-69DC-46DBDAB9FB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sz="5400" dirty="0">
                <a:solidFill>
                  <a:srgbClr val="162B49"/>
                </a:solidFill>
              </a:rPr>
              <a:t>Recap Conclusions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10051BC-9160-ECD8-A21A-2ED19EC1643D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13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929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26557-9B3E-3DAF-D884-DC89E61126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4547" y="666144"/>
            <a:ext cx="5877527" cy="981680"/>
          </a:xfrm>
        </p:spPr>
        <p:txBody>
          <a:bodyPr/>
          <a:lstStyle/>
          <a:p>
            <a:r>
              <a:rPr lang="en-US" dirty="0">
                <a:solidFill>
                  <a:srgbClr val="162B49"/>
                </a:solidFill>
              </a:rPr>
              <a:t>For each aspect…</a:t>
            </a:r>
          </a:p>
          <a:p>
            <a:endParaRPr lang="en-US" dirty="0">
              <a:solidFill>
                <a:srgbClr val="162B49"/>
              </a:solidFill>
            </a:endParaRPr>
          </a:p>
          <a:p>
            <a:endParaRPr lang="en-US" dirty="0">
              <a:solidFill>
                <a:srgbClr val="162B49"/>
              </a:solidFill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02396B3-4C17-1BCD-0877-2541FFF64AE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73398" y="2086708"/>
            <a:ext cx="6149373" cy="41952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32629C"/>
                </a:solidFill>
              </a:rPr>
              <a:t>Ask yourselves:</a:t>
            </a:r>
          </a:p>
          <a:p>
            <a:pPr marL="742950" marR="0" lvl="1" indent="-285750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Montserrat SemiBold" panose="000007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there anything missing on this list?</a:t>
            </a:r>
          </a:p>
          <a:p>
            <a:pPr marL="742950" marR="0" lvl="1" indent="-285750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Montserrat SemiBold" panose="000007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there anything we'd like to add to this list? </a:t>
            </a:r>
          </a:p>
          <a:p>
            <a:pPr marL="742950" marR="0" lvl="1" indent="-285750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Montserrat SemiBold" panose="000007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there anything that doesn't quite fit that we want to move to the "Parking Lot"?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FD6ADE9-A4E2-F122-B6D9-5C331C13220D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14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195D3391-0872-023C-98B0-B17812338BE1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1798"/>
          <a:stretch/>
        </p:blipFill>
        <p:spPr>
          <a:xfrm>
            <a:off x="7657032" y="0"/>
            <a:ext cx="4534967" cy="6858000"/>
          </a:xfrm>
        </p:spPr>
      </p:pic>
    </p:spTree>
    <p:extLst>
      <p:ext uri="{BB962C8B-B14F-4D97-AF65-F5344CB8AC3E}">
        <p14:creationId xmlns:p14="http://schemas.microsoft.com/office/powerpoint/2010/main" val="169898047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F5240-F350-8AE6-323C-56245C2D3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8C7EC-0C66-BBB8-5012-0ACEB03A41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sz="5400" dirty="0">
                <a:solidFill>
                  <a:srgbClr val="162B49"/>
                </a:solidFill>
              </a:rPr>
              <a:t>Side-by-Side Comparisons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CA94637-4D6C-31E5-5EC8-94AF5D776AAB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15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730430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B9C00-0C2E-7BC5-2F75-85EE48AA3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2034D1-7B49-8B87-ADE6-C9B3D35756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4547" y="666144"/>
            <a:ext cx="5877527" cy="981680"/>
          </a:xfrm>
        </p:spPr>
        <p:txBody>
          <a:bodyPr/>
          <a:lstStyle/>
          <a:p>
            <a:r>
              <a:rPr lang="en-US" dirty="0">
                <a:solidFill>
                  <a:srgbClr val="162B49"/>
                </a:solidFill>
              </a:rPr>
              <a:t>Comparing lists to one another…</a:t>
            </a:r>
          </a:p>
          <a:p>
            <a:endParaRPr lang="en-US" dirty="0">
              <a:solidFill>
                <a:srgbClr val="162B49"/>
              </a:solidFill>
            </a:endParaRPr>
          </a:p>
          <a:p>
            <a:endParaRPr lang="en-US" dirty="0">
              <a:solidFill>
                <a:srgbClr val="162B49"/>
              </a:solidFill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9F5945D-2E2B-98AD-6164-04C326228A73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73398" y="2086708"/>
            <a:ext cx="6483385" cy="41952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32629C"/>
                </a:solidFill>
              </a:rPr>
              <a:t>Ask yourselves:</a:t>
            </a:r>
          </a:p>
          <a:p>
            <a:pPr marL="742950" marR="0" lvl="1" indent="-285750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Montserrat SemiBold" panose="000007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anything out of place? What needs to potentially move from one board to another?</a:t>
            </a:r>
          </a:p>
          <a:p>
            <a:pPr marL="742950" marR="0" lvl="1" indent="-285750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Montserrat SemiBold" panose="000007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 there any connections?</a:t>
            </a:r>
          </a:p>
          <a:p>
            <a:pPr marL="742950" marR="0" lvl="1" indent="-285750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Montserrat SemiBold" panose="000007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 there any contradictions? Does anything cancel each other out?</a:t>
            </a:r>
          </a:p>
          <a:p>
            <a:pPr marL="742950" marR="0" lvl="1" indent="-285750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Montserrat SemiBold" panose="000007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are the top 5 priorities on each board?</a:t>
            </a:r>
          </a:p>
          <a:p>
            <a:pPr marL="742950" marR="0" lvl="1" indent="-285750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  <a:tab pos="182880" algn="l"/>
                <a:tab pos="365760" algn="l"/>
                <a:tab pos="548640" algn="l"/>
                <a:tab pos="731520" algn="l"/>
                <a:tab pos="914400" algn="l"/>
                <a:tab pos="1097280" algn="l"/>
                <a:tab pos="1280160" algn="l"/>
                <a:tab pos="1463040" algn="l"/>
                <a:tab pos="1645920" algn="l"/>
                <a:tab pos="182880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Montserrat SemiBold" panose="000007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Which items are immediate priorities and which are long-term priorities?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EE36439-39BC-F34F-0124-53F7B37D777E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16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F5385F51-D7DB-C647-0F70-0801D6A5F9C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7849" r="20406" b="7849"/>
          <a:stretch/>
        </p:blipFill>
        <p:spPr>
          <a:xfrm>
            <a:off x="7337552" y="0"/>
            <a:ext cx="4854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55738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66148-F60A-BF74-8A2B-E3FDC2EB6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FB5B7-192B-15E9-5062-87300C034A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sz="5400" dirty="0">
                <a:solidFill>
                  <a:srgbClr val="162B49"/>
                </a:solidFill>
              </a:rPr>
              <a:t>Wrap Up &amp; Next Steps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3FFF2F6-C4C3-7037-1419-D0C0783C7FEE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17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779994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D5873-0175-E8A6-E2C5-49022F2D6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669BBD-50EE-B937-D06F-B8D4469B2A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4547" y="666144"/>
            <a:ext cx="5877527" cy="981680"/>
          </a:xfrm>
        </p:spPr>
        <p:txBody>
          <a:bodyPr/>
          <a:lstStyle/>
          <a:p>
            <a:r>
              <a:rPr lang="en-US" dirty="0">
                <a:solidFill>
                  <a:srgbClr val="162B49"/>
                </a:solidFill>
              </a:rPr>
              <a:t>Wrapping up the SWOT Analysis</a:t>
            </a:r>
          </a:p>
          <a:p>
            <a:endParaRPr lang="en-US" dirty="0">
              <a:solidFill>
                <a:srgbClr val="162B49"/>
              </a:solidFill>
            </a:endParaRPr>
          </a:p>
          <a:p>
            <a:endParaRPr lang="en-US" dirty="0">
              <a:solidFill>
                <a:srgbClr val="162B49"/>
              </a:solidFill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D4A459D-DD92-E636-572E-01F21922F81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73398" y="2086708"/>
            <a:ext cx="6149373" cy="41952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32629C"/>
                </a:solidFill>
              </a:rPr>
              <a:t>Next Steps</a:t>
            </a:r>
          </a:p>
          <a:p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Review your conclusions based off each list</a:t>
            </a:r>
          </a:p>
          <a:p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Identify research needed</a:t>
            </a:r>
            <a:endParaRPr lang="en-US" sz="1800" b="0" dirty="0">
              <a:solidFill>
                <a:srgbClr val="162B49"/>
              </a:solidFill>
              <a:latin typeface="Montserrat SemiBold" panose="00000700000000000000" pitchFamily="50" charset="0"/>
            </a:endParaRPr>
          </a:p>
          <a:p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Assign tasks</a:t>
            </a:r>
          </a:p>
          <a:p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Schedule a follow up meeting to turn the SWOT analysis into action</a:t>
            </a:r>
          </a:p>
          <a:p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Snap a photo of each list. Transcribe list into word document or spreadsheet.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8F43FCB-FDEF-1831-0D06-0EBA848DA8A1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18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Picture Placeholder 6" descr="Business team brainstorming">
            <a:extLst>
              <a:ext uri="{FF2B5EF4-FFF2-40B4-BE49-F238E27FC236}">
                <a16:creationId xmlns:a16="http://schemas.microsoft.com/office/drawing/2014/main" id="{44AD75C0-F320-F0B8-A729-DEE73F5B1BBE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9082" r="46834"/>
          <a:stretch/>
        </p:blipFill>
        <p:spPr>
          <a:xfrm>
            <a:off x="7657032" y="0"/>
            <a:ext cx="4534967" cy="6858000"/>
          </a:xfrm>
        </p:spPr>
      </p:pic>
    </p:spTree>
    <p:extLst>
      <p:ext uri="{BB962C8B-B14F-4D97-AF65-F5344CB8AC3E}">
        <p14:creationId xmlns:p14="http://schemas.microsoft.com/office/powerpoint/2010/main" val="2526000784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1E811-B392-2FDE-1723-202EDA108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BDD75E-BADD-759D-A8D2-682B2219E4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sz="5400" dirty="0">
                <a:solidFill>
                  <a:srgbClr val="162B49"/>
                </a:solidFill>
              </a:rPr>
              <a:t>Converting SWOT Analysis into Action &amp; Planning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74B74C9-B29E-DCD8-6415-638A1E5C3162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19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433197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26557-9B3E-3DAF-D884-DC89E61126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4548" y="869344"/>
            <a:ext cx="4943856" cy="981680"/>
          </a:xfrm>
        </p:spPr>
        <p:txBody>
          <a:bodyPr/>
          <a:lstStyle/>
          <a:p>
            <a:r>
              <a:rPr lang="en-US" dirty="0">
                <a:solidFill>
                  <a:srgbClr val="162B49"/>
                </a:solidFill>
              </a:rPr>
              <a:t>What is SWOT Analysis?</a:t>
            </a:r>
          </a:p>
          <a:p>
            <a:endParaRPr lang="en-US" dirty="0">
              <a:solidFill>
                <a:srgbClr val="162B49"/>
              </a:solidFill>
            </a:endParaRPr>
          </a:p>
          <a:p>
            <a:endParaRPr lang="en-US" dirty="0">
              <a:solidFill>
                <a:srgbClr val="162B49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5DB13B-B03D-3C73-4790-82C2BCCEF79B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74548" y="3018505"/>
            <a:ext cx="4943856" cy="3667517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162B49"/>
                </a:solidFill>
              </a:rPr>
              <a:t>A technique you can use to measure four key aspects of a neighborhood, district, or area. </a:t>
            </a:r>
          </a:p>
        </p:txBody>
      </p:sp>
      <p:pic>
        <p:nvPicPr>
          <p:cNvPr id="8" name="Picture Placeholder 7" descr="A wall covered with sticky notes.">
            <a:extLst>
              <a:ext uri="{FF2B5EF4-FFF2-40B4-BE49-F238E27FC236}">
                <a16:creationId xmlns:a16="http://schemas.microsoft.com/office/drawing/2014/main" id="{94D16206-CBF3-6E34-443B-C8F9EDC0BCE4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22466" r="22466"/>
          <a:stretch/>
        </p:blipFill>
        <p:spPr>
          <a:xfrm>
            <a:off x="6092952" y="0"/>
            <a:ext cx="6099048" cy="6858000"/>
          </a:xfr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F1A4D37-0D97-2C6A-5DFA-DF9191815467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2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28155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02396B3-4C17-1BCD-0877-2541FFF64AE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63551" y="979125"/>
            <a:ext cx="4943856" cy="41952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32629C"/>
                </a:solidFill>
              </a:rPr>
              <a:t>Use Results to:</a:t>
            </a:r>
          </a:p>
          <a:p>
            <a:r>
              <a:rPr lang="en-US" sz="2400" dirty="0">
                <a:solidFill>
                  <a:srgbClr val="162B49"/>
                </a:solidFill>
                <a:latin typeface="Montserrat SemiBold"/>
              </a:rPr>
              <a:t>Understand your neighborhood better</a:t>
            </a:r>
          </a:p>
          <a:p>
            <a:r>
              <a:rPr lang="en-US" sz="2400" dirty="0">
                <a:solidFill>
                  <a:srgbClr val="162B49"/>
                </a:solidFill>
                <a:latin typeface="Montserrat SemiBold"/>
              </a:rPr>
              <a:t>Set goals</a:t>
            </a:r>
          </a:p>
          <a:p>
            <a:r>
              <a:rPr lang="en-US" sz="2400" dirty="0">
                <a:solidFill>
                  <a:srgbClr val="162B49"/>
                </a:solidFill>
                <a:latin typeface="Montserrat SemiBold"/>
              </a:rPr>
              <a:t>Identify projects</a:t>
            </a:r>
          </a:p>
          <a:p>
            <a:r>
              <a:rPr lang="en-US" sz="2400" dirty="0">
                <a:solidFill>
                  <a:srgbClr val="162B49"/>
                </a:solidFill>
                <a:latin typeface="Montserrat SemiBold"/>
              </a:rPr>
              <a:t>Advocate for policy or other neighborhood level change</a:t>
            </a:r>
          </a:p>
          <a:p>
            <a:r>
              <a:rPr lang="en-US" sz="2400" dirty="0">
                <a:solidFill>
                  <a:srgbClr val="162B49"/>
                </a:solidFill>
                <a:latin typeface="Montserrat SemiBold"/>
              </a:rPr>
              <a:t>Plan for long-term growth of your neighborhood</a:t>
            </a:r>
          </a:p>
          <a:p>
            <a:r>
              <a:rPr lang="en-US" sz="2400" dirty="0">
                <a:solidFill>
                  <a:srgbClr val="162B49"/>
                </a:solidFill>
                <a:latin typeface="Montserrat SemiBold"/>
              </a:rPr>
              <a:t>Create action plans</a:t>
            </a:r>
          </a:p>
          <a:p>
            <a:r>
              <a:rPr lang="en-US" sz="2400" dirty="0">
                <a:solidFill>
                  <a:srgbClr val="162B49"/>
                </a:solidFill>
                <a:latin typeface="Montserrat SemiBold"/>
              </a:rPr>
              <a:t>Strengthen your neighborhood association</a:t>
            </a:r>
          </a:p>
          <a:p>
            <a:endParaRPr lang="en-US" sz="2400" dirty="0">
              <a:solidFill>
                <a:srgbClr val="162B49"/>
              </a:solidFill>
              <a:latin typeface="Montserrat SemiBold"/>
            </a:endParaRPr>
          </a:p>
        </p:txBody>
      </p:sp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6E6BDC86-47DD-0667-4ADC-A872EE047239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7849" b="7849"/>
          <a:stretch/>
        </p:blipFill>
        <p:spPr>
          <a:xfrm>
            <a:off x="6092952" y="0"/>
            <a:ext cx="6099048" cy="6858000"/>
          </a:xfr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A341FA3-F8D6-37AC-718E-EC56DC88B3DF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20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009845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87633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854EE-6AE5-3067-09C8-AD0D72013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99DCC8-4A03-866A-366B-DDBD05AEAF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162B49"/>
                </a:solidFill>
              </a:rPr>
              <a:t>What is SWOT Analysis?</a:t>
            </a:r>
          </a:p>
          <a:p>
            <a:endParaRPr lang="en-US" dirty="0">
              <a:solidFill>
                <a:srgbClr val="162B49"/>
              </a:solidFill>
            </a:endParaRPr>
          </a:p>
          <a:p>
            <a:endParaRPr lang="en-US" dirty="0">
              <a:solidFill>
                <a:srgbClr val="162B49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4D48C6-DD9E-9625-5696-8BAA5B4B71CF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73399" y="2614410"/>
            <a:ext cx="4943856" cy="3667517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32629C"/>
                </a:solidFill>
              </a:rPr>
              <a:t>SWOT stands for…</a:t>
            </a:r>
          </a:p>
          <a:p>
            <a:r>
              <a:rPr lang="en-US" sz="3200" dirty="0">
                <a:solidFill>
                  <a:srgbClr val="162B49"/>
                </a:solidFill>
              </a:rPr>
              <a:t>Strengths</a:t>
            </a:r>
          </a:p>
          <a:p>
            <a:r>
              <a:rPr lang="en-US" sz="3200" dirty="0">
                <a:solidFill>
                  <a:srgbClr val="162B49"/>
                </a:solidFill>
              </a:rPr>
              <a:t>Weaknesses</a:t>
            </a:r>
          </a:p>
          <a:p>
            <a:pPr>
              <a:buClr>
                <a:schemeClr val="accent2">
                  <a:lumMod val="40000"/>
                  <a:lumOff val="60000"/>
                </a:schemeClr>
              </a:buClr>
            </a:pPr>
            <a:r>
              <a:rPr lang="en-US" sz="3200" dirty="0">
                <a:solidFill>
                  <a:srgbClr val="162B49"/>
                </a:solidFill>
              </a:rPr>
              <a:t>Opportunities</a:t>
            </a:r>
            <a:endParaRPr lang="en-US" sz="3200" dirty="0">
              <a:solidFill>
                <a:srgbClr val="162B49">
                  <a:alpha val="35000"/>
                </a:srgbClr>
              </a:solidFill>
            </a:endParaRPr>
          </a:p>
          <a:p>
            <a:r>
              <a:rPr lang="en-US" sz="3200" dirty="0">
                <a:solidFill>
                  <a:srgbClr val="162B49"/>
                </a:solidFill>
              </a:rPr>
              <a:t>Threats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BB5D288-4492-4FAC-9974-0D3B18DA880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30603" r="10109"/>
          <a:stretch/>
        </p:blipFill>
        <p:spPr>
          <a:xfrm>
            <a:off x="6092952" y="0"/>
            <a:ext cx="6099048" cy="6858000"/>
          </a:xfr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389D1B8-AF7D-6757-9745-00AECEFE6F16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3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09889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EC3321F-F825-D6DC-5D85-874A354B32CD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4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50BA00AC-1786-5121-EC8C-CD3D3CBD40AE}"/>
              </a:ext>
            </a:extLst>
          </p:cNvPr>
          <p:cNvGraphicFramePr>
            <a:graphicFrameLocks noGrp="1"/>
          </p:cNvGraphicFramePr>
          <p:nvPr>
            <p:ph idx="20"/>
            <p:extLst>
              <p:ext uri="{D42A27DB-BD31-4B8C-83A1-F6EECF244321}">
                <p14:modId xmlns:p14="http://schemas.microsoft.com/office/powerpoint/2010/main" val="722338537"/>
              </p:ext>
            </p:extLst>
          </p:nvPr>
        </p:nvGraphicFramePr>
        <p:xfrm>
          <a:off x="1222956" y="1152659"/>
          <a:ext cx="10032642" cy="5705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756FE7-AD49-7339-A916-C8C9E261FA01}"/>
              </a:ext>
            </a:extLst>
          </p:cNvPr>
          <p:cNvSpPr txBox="1">
            <a:spLocks/>
          </p:cNvSpPr>
          <p:nvPr/>
        </p:nvSpPr>
        <p:spPr>
          <a:xfrm>
            <a:off x="773451" y="840982"/>
            <a:ext cx="10931652" cy="8148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73050" indent="-273050" algn="l" rtl="0" eaLnBrk="1" fontAlgn="base" hangingPunct="1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800" b="1" i="0" kern="1200">
                <a:solidFill>
                  <a:srgbClr val="282828"/>
                </a:solidFill>
                <a:latin typeface="Montserrat SemiBold" pitchFamily="2" charset="77"/>
                <a:ea typeface="+mn-ea"/>
                <a:cs typeface="+mn-cs"/>
              </a:defRPr>
            </a:lvl1pPr>
            <a:lvl2pPr marL="547688" indent="-273050" algn="l" rtl="0" eaLnBrk="1" fontAlgn="base" hangingPunct="1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accent2"/>
              </a:buClr>
              <a:buFont typeface="System Font Regular"/>
              <a:buChar char="–"/>
              <a:tabLst/>
              <a:defRPr sz="2200" b="0" i="0" kern="1200">
                <a:solidFill>
                  <a:srgbClr val="3C3C3C"/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777240" indent="-2286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130000"/>
              <a:buFont typeface="System Font Regular"/>
              <a:buChar char="‣"/>
              <a:tabLst/>
              <a:defRPr sz="1500" b="0" i="1" kern="1200">
                <a:solidFill>
                  <a:srgbClr val="3C3C3C"/>
                </a:solidFill>
                <a:latin typeface="Merriweather" pitchFamily="2" charset="77"/>
                <a:ea typeface="+mn-ea"/>
                <a:cs typeface="+mn-cs"/>
              </a:defRPr>
            </a:lvl3pPr>
            <a:lvl4pPr marL="1005840" indent="-2286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System Font Regular"/>
              <a:buChar char="–"/>
              <a:tabLst/>
              <a:defRPr sz="1300" b="0" i="0" kern="1200">
                <a:solidFill>
                  <a:srgbClr val="3C3C3C"/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1188720" indent="-182563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Font typeface="Wingdings" pitchFamily="2" charset="2"/>
              <a:buChar char="§"/>
              <a:tabLst/>
              <a:defRPr sz="900" b="1" i="0" kern="1200" cap="all" spc="100" baseline="0">
                <a:solidFill>
                  <a:schemeClr val="accent2"/>
                </a:solidFill>
                <a:latin typeface="Montserrat SemiBold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162B49"/>
                </a:solidFill>
              </a:rPr>
              <a:t>SWOT analyzes internal and external factors to understand what’s going on inside your neighborhood and what’s impacting it from the outside.</a:t>
            </a:r>
          </a:p>
        </p:txBody>
      </p:sp>
    </p:spTree>
    <p:extLst>
      <p:ext uri="{BB962C8B-B14F-4D97-AF65-F5344CB8AC3E}">
        <p14:creationId xmlns:p14="http://schemas.microsoft.com/office/powerpoint/2010/main" val="491018210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835C3-B170-FD97-1D9F-2E88F9735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13C1F1-8728-BF5C-4430-7F8367E50E2C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994075" y="2078365"/>
            <a:ext cx="10503650" cy="419522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32629C"/>
                </a:solidFill>
              </a:rPr>
              <a:t>Challenge: 	</a:t>
            </a:r>
            <a:r>
              <a:rPr lang="en-US" sz="2400" dirty="0">
                <a:solidFill>
                  <a:srgbClr val="162B49"/>
                </a:solidFill>
              </a:rPr>
              <a:t>Helps to challenge assumptions or 					perceptions about your neighborhood or 				district.</a:t>
            </a:r>
          </a:p>
          <a:p>
            <a:pPr marL="0" indent="0">
              <a:buNone/>
            </a:pPr>
            <a:endParaRPr lang="en-US" sz="2400" dirty="0">
              <a:solidFill>
                <a:srgbClr val="162B49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32629C"/>
                </a:solidFill>
              </a:rPr>
              <a:t>Uncover: 	</a:t>
            </a:r>
            <a:r>
              <a:rPr lang="en-US" sz="2400" dirty="0">
                <a:solidFill>
                  <a:srgbClr val="162B49"/>
                </a:solidFill>
              </a:rPr>
              <a:t>Uncovers issues and blind spots of the area in 				each of the four aspects of SWOT Analysis.</a:t>
            </a:r>
          </a:p>
          <a:p>
            <a:pPr marL="0" indent="0">
              <a:buNone/>
            </a:pPr>
            <a:endParaRPr lang="en-US" sz="2400" dirty="0">
              <a:solidFill>
                <a:srgbClr val="162B49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32629C"/>
                </a:solidFill>
              </a:rPr>
              <a:t>Identify: 		</a:t>
            </a:r>
            <a:r>
              <a:rPr lang="en-US" sz="2400" dirty="0">
                <a:solidFill>
                  <a:srgbClr val="162B49"/>
                </a:solidFill>
              </a:rPr>
              <a:t>Helps to identify opportunities that you may not 			have previously consider or known about.</a:t>
            </a:r>
          </a:p>
          <a:p>
            <a:pPr marL="0" indent="0">
              <a:buNone/>
            </a:pPr>
            <a:endParaRPr lang="en-US" sz="2400" dirty="0">
              <a:solidFill>
                <a:srgbClr val="162B49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162B49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F0B3731-C382-729C-AE44-DA286FDC9B48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5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D049A-92D9-64AD-50B4-A344DF3689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14073" y="794933"/>
            <a:ext cx="9470973" cy="981680"/>
          </a:xfrm>
        </p:spPr>
        <p:txBody>
          <a:bodyPr/>
          <a:lstStyle/>
          <a:p>
            <a:r>
              <a:rPr lang="en-US" dirty="0">
                <a:solidFill>
                  <a:srgbClr val="162B49"/>
                </a:solidFill>
              </a:rPr>
              <a:t>Benefits of SWOT Analysis</a:t>
            </a:r>
          </a:p>
          <a:p>
            <a:endParaRPr lang="en-US" dirty="0">
              <a:solidFill>
                <a:srgbClr val="162B49"/>
              </a:solidFill>
            </a:endParaRPr>
          </a:p>
          <a:p>
            <a:endParaRPr lang="en-US" dirty="0">
              <a:solidFill>
                <a:srgbClr val="162B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480808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26557-9B3E-3DAF-D884-DC89E61126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162B49"/>
                </a:solidFill>
              </a:rPr>
              <a:t>How to Conduct SWOT Analysis</a:t>
            </a:r>
          </a:p>
          <a:p>
            <a:endParaRPr lang="en-US" dirty="0">
              <a:solidFill>
                <a:srgbClr val="162B49"/>
              </a:solidFill>
            </a:endParaRPr>
          </a:p>
          <a:p>
            <a:endParaRPr lang="en-US" dirty="0">
              <a:solidFill>
                <a:srgbClr val="162B49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5DB13B-B03D-3C73-4790-82C2BCCEF79B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73399" y="2446986"/>
            <a:ext cx="4943856" cy="3834942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162B49"/>
                </a:solidFill>
              </a:rPr>
              <a:t>Follow the SWOT Analysis Instructions.</a:t>
            </a:r>
          </a:p>
          <a:p>
            <a:r>
              <a:rPr lang="en-US" sz="2400" dirty="0">
                <a:solidFill>
                  <a:srgbClr val="162B49"/>
                </a:solidFill>
              </a:rPr>
              <a:t>Use this power point template to guide you.</a:t>
            </a:r>
          </a:p>
          <a:p>
            <a:r>
              <a:rPr lang="en-US" sz="2400" dirty="0">
                <a:solidFill>
                  <a:srgbClr val="162B49"/>
                </a:solidFill>
              </a:rPr>
              <a:t>Your facilitator will lead and guide you through the activity.</a:t>
            </a:r>
          </a:p>
          <a:p>
            <a:endParaRPr lang="en-US" sz="2400" dirty="0">
              <a:solidFill>
                <a:srgbClr val="162B49"/>
              </a:solidFill>
            </a:endParaRPr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9DE96536-AA58-BAFE-2E53-90121CA614E5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7849" b="7849"/>
          <a:stretch/>
        </p:blipFill>
        <p:spPr>
          <a:xfrm>
            <a:off x="6092952" y="0"/>
            <a:ext cx="6099048" cy="6858000"/>
          </a:xfr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F9843BF-C8CE-7CEB-038B-7C0B3312ED5F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6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3491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96EE6-17AC-05D7-FC67-BDE816485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D99B4D-9563-68F3-0BC8-BEF2B80E9C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>
              <a:solidFill>
                <a:srgbClr val="162B49"/>
              </a:solidFill>
            </a:endParaRPr>
          </a:p>
          <a:p>
            <a:endParaRPr lang="en-US" dirty="0">
              <a:solidFill>
                <a:srgbClr val="162B49"/>
              </a:solidFill>
            </a:endParaRPr>
          </a:p>
          <a:p>
            <a:endParaRPr lang="en-US" dirty="0">
              <a:solidFill>
                <a:srgbClr val="162B49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163F06-EA99-9794-6D1C-A2745974EBB9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56973" y="1816100"/>
            <a:ext cx="4943856" cy="42799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400" dirty="0">
                <a:solidFill>
                  <a:srgbClr val="162B49"/>
                </a:solidFill>
              </a:rPr>
              <a:t>Make a list for each aspect. Use the SWOT prompts and questions to help guide you.</a:t>
            </a:r>
            <a:endParaRPr lang="en-US" sz="1800" dirty="0">
              <a:solidFill>
                <a:srgbClr val="162B49"/>
              </a:solidFill>
            </a:endParaRPr>
          </a:p>
          <a:p>
            <a:pPr lvl="1"/>
            <a:r>
              <a:rPr lang="en-US" sz="2400" dirty="0">
                <a:solidFill>
                  <a:srgbClr val="162B49"/>
                </a:solidFill>
              </a:rPr>
              <a:t>Be Specific</a:t>
            </a:r>
          </a:p>
          <a:p>
            <a:pPr lvl="1"/>
            <a:r>
              <a:rPr lang="en-US" sz="2400" dirty="0">
                <a:solidFill>
                  <a:srgbClr val="162B49"/>
                </a:solidFill>
              </a:rPr>
              <a:t>Be Honest</a:t>
            </a:r>
          </a:p>
          <a:p>
            <a:pPr lvl="1"/>
            <a:r>
              <a:rPr lang="en-US" sz="2400" dirty="0">
                <a:solidFill>
                  <a:srgbClr val="162B49"/>
                </a:solidFill>
              </a:rPr>
              <a:t>Be Forward-Thinking</a:t>
            </a:r>
          </a:p>
          <a:p>
            <a:pPr lvl="1"/>
            <a:r>
              <a:rPr lang="en-US" sz="2400" dirty="0">
                <a:solidFill>
                  <a:srgbClr val="162B49"/>
                </a:solidFill>
              </a:rPr>
              <a:t>Be Realistic</a:t>
            </a:r>
          </a:p>
          <a:p>
            <a:pPr lvl="1"/>
            <a:r>
              <a:rPr lang="en-US" sz="2400" dirty="0">
                <a:solidFill>
                  <a:srgbClr val="162B49"/>
                </a:solidFill>
              </a:rPr>
              <a:t>Be Concise</a:t>
            </a:r>
          </a:p>
          <a:p>
            <a:pPr marL="274638" lvl="1" indent="0">
              <a:buNone/>
            </a:pPr>
            <a:endParaRPr lang="en-US" sz="2400" dirty="0">
              <a:solidFill>
                <a:srgbClr val="162B49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94E9963-05BE-50F5-662E-7706389D8EF0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7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Placeholder 15">
            <a:extLst>
              <a:ext uri="{FF2B5EF4-FFF2-40B4-BE49-F238E27FC236}">
                <a16:creationId xmlns:a16="http://schemas.microsoft.com/office/drawing/2014/main" id="{DFAF1BEA-414D-C430-95D1-67D33B468753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7849" b="7849"/>
          <a:stretch/>
        </p:blipFill>
        <p:spPr>
          <a:xfrm>
            <a:off x="6092952" y="0"/>
            <a:ext cx="6099048" cy="6858000"/>
          </a:xfrm>
        </p:spPr>
      </p:pic>
    </p:spTree>
    <p:extLst>
      <p:ext uri="{BB962C8B-B14F-4D97-AF65-F5344CB8AC3E}">
        <p14:creationId xmlns:p14="http://schemas.microsoft.com/office/powerpoint/2010/main" val="506471532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C73EBA-84B8-B141-0C41-B1C35B44C8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sz="5400" dirty="0">
                <a:solidFill>
                  <a:srgbClr val="162B49"/>
                </a:solidFill>
              </a:rPr>
              <a:t>SWOT Analysis</a:t>
            </a:r>
          </a:p>
          <a:p>
            <a:r>
              <a:rPr lang="en-US" sz="5400" dirty="0">
                <a:solidFill>
                  <a:srgbClr val="162B49"/>
                </a:solidFill>
              </a:rPr>
              <a:t>(5 minutes per aspect)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7D40C3D-0B2F-90EE-9414-CAB8414A3388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8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02623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26557-9B3E-3DAF-D884-DC89E61126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3398" y="508200"/>
            <a:ext cx="4943856" cy="981680"/>
          </a:xfrm>
        </p:spPr>
        <p:txBody>
          <a:bodyPr/>
          <a:lstStyle/>
          <a:p>
            <a:r>
              <a:rPr lang="en-US" dirty="0">
                <a:solidFill>
                  <a:srgbClr val="162B49"/>
                </a:solidFill>
              </a:rPr>
              <a:t>Strengths</a:t>
            </a:r>
          </a:p>
          <a:p>
            <a:r>
              <a:rPr lang="en-US" dirty="0">
                <a:solidFill>
                  <a:srgbClr val="162B49"/>
                </a:solidFill>
              </a:rPr>
              <a:t>(internal)</a:t>
            </a:r>
          </a:p>
          <a:p>
            <a:endParaRPr lang="en-US" dirty="0">
              <a:solidFill>
                <a:srgbClr val="162B49"/>
              </a:solidFill>
            </a:endParaRPr>
          </a:p>
          <a:p>
            <a:endParaRPr lang="en-US" dirty="0">
              <a:solidFill>
                <a:srgbClr val="162B49"/>
              </a:solidFill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1AB5C9C-B993-FCA7-94FB-05B478D03FD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573398" y="1842009"/>
            <a:ext cx="8879883" cy="419522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32629C"/>
                </a:solidFill>
              </a:rPr>
              <a:t>Build &amp; Enhance</a:t>
            </a:r>
          </a:p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EBAD2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62B49"/>
                </a:solidFill>
                <a:effectLst/>
                <a:uLnTx/>
                <a:uFillTx/>
                <a:latin typeface="Montserrat SemiBold" panose="00000700000000000000" pitchFamily="50" charset="0"/>
              </a:rPr>
              <a:t>Strengths are things that your neighborhood does particularly well or that distinguishes you from other neighborhoods or areas.</a:t>
            </a:r>
            <a:endParaRPr lang="en-US" sz="2400" b="0" dirty="0">
              <a:solidFill>
                <a:srgbClr val="162B49"/>
              </a:solidFill>
              <a:latin typeface="Montserrat SemiBold" panose="00000700000000000000" pitchFamily="50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EBAD2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Think about the advantages your neighborhood has over others. </a:t>
            </a:r>
          </a:p>
          <a:p>
            <a:pPr>
              <a:buClr>
                <a:srgbClr val="EBAD20"/>
              </a:buClr>
              <a:defRPr/>
            </a:pPr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What does your neighborhood do well?</a:t>
            </a:r>
          </a:p>
          <a:p>
            <a:pPr>
              <a:buClr>
                <a:srgbClr val="EBAD20"/>
              </a:buClr>
              <a:defRPr/>
            </a:pPr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What unique resources do you have?</a:t>
            </a:r>
          </a:p>
          <a:p>
            <a:pPr>
              <a:buClr>
                <a:srgbClr val="EBAD20"/>
              </a:buClr>
              <a:defRPr/>
            </a:pPr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What do others see as your strengths?</a:t>
            </a:r>
          </a:p>
          <a:p>
            <a:pPr>
              <a:buClr>
                <a:srgbClr val="EBAD20"/>
              </a:buClr>
              <a:defRPr/>
            </a:pPr>
            <a:r>
              <a:rPr lang="en-US" sz="2400" b="0" dirty="0">
                <a:solidFill>
                  <a:srgbClr val="162B49"/>
                </a:solidFill>
                <a:latin typeface="Montserrat SemiBold" panose="00000700000000000000" pitchFamily="50" charset="0"/>
              </a:rPr>
              <a:t>What attractions or landmarks are within your area?</a:t>
            </a:r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D1F8A066-9F21-D84B-9AD1-7F317CF158C6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41921" r="35117"/>
          <a:stretch/>
        </p:blipFill>
        <p:spPr>
          <a:xfrm>
            <a:off x="9829800" y="0"/>
            <a:ext cx="2362199" cy="6858000"/>
          </a:xfr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AF3CB97-0F24-51D7-940C-D7F6E1C7F93C}"/>
              </a:ext>
            </a:extLst>
          </p:cNvPr>
          <p:cNvSpPr txBox="1">
            <a:spLocks/>
          </p:cNvSpPr>
          <p:nvPr/>
        </p:nvSpPr>
        <p:spPr>
          <a:xfrm>
            <a:off x="-85726" y="6686022"/>
            <a:ext cx="642699" cy="3439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CC03A95-361A-2244-AE97-D40413CAF970}" type="slidenum">
              <a:rPr lang="en-US" sz="800" smtClean="0">
                <a:solidFill>
                  <a:schemeClr val="bg1">
                    <a:lumMod val="85000"/>
                  </a:schemeClr>
                </a:solidFill>
              </a:rPr>
              <a:pPr>
                <a:defRPr/>
              </a:pPr>
              <a:t>9</a:t>
            </a:fld>
            <a:endParaRPr lang="en-US" sz="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591900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Title, Section and Ending Slides">
  <a:themeElements>
    <a:clrScheme name="City of Tulsa - 2023 Color Palette">
      <a:dk1>
        <a:srgbClr val="162B49"/>
      </a:dk1>
      <a:lt1>
        <a:srgbClr val="FFFFFF"/>
      </a:lt1>
      <a:dk2>
        <a:srgbClr val="162B49"/>
      </a:dk2>
      <a:lt2>
        <a:srgbClr val="FFFFFF"/>
      </a:lt2>
      <a:accent1>
        <a:srgbClr val="24282A"/>
      </a:accent1>
      <a:accent2>
        <a:srgbClr val="EBAD20"/>
      </a:accent2>
      <a:accent3>
        <a:srgbClr val="C6202E"/>
      </a:accent3>
      <a:accent4>
        <a:srgbClr val="D9C89D"/>
      </a:accent4>
      <a:accent5>
        <a:srgbClr val="45535E"/>
      </a:accent5>
      <a:accent6>
        <a:srgbClr val="F7F0DF"/>
      </a:accent6>
      <a:hlink>
        <a:srgbClr val="EBAC20"/>
      </a:hlink>
      <a:folHlink>
        <a:srgbClr val="EBAC2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T-2023 Basic Powerpoint Template-16x9-Final" id="{3DE84E96-D068-7A42-91A0-DC9C51088D85}" vid="{9CD0EB81-6112-EE44-9F96-07A9A31968BB}"/>
    </a:ext>
  </a:extLst>
</a:theme>
</file>

<file path=ppt/theme/theme2.xml><?xml version="1.0" encoding="utf-8"?>
<a:theme xmlns:a="http://schemas.openxmlformats.org/drawingml/2006/main" name="General Content Slides">
  <a:themeElements>
    <a:clrScheme name="City of Tulsa - 2023 Color Palette">
      <a:dk1>
        <a:srgbClr val="162B49"/>
      </a:dk1>
      <a:lt1>
        <a:srgbClr val="FFFFFF"/>
      </a:lt1>
      <a:dk2>
        <a:srgbClr val="162B49"/>
      </a:dk2>
      <a:lt2>
        <a:srgbClr val="FFFFFF"/>
      </a:lt2>
      <a:accent1>
        <a:srgbClr val="24282A"/>
      </a:accent1>
      <a:accent2>
        <a:srgbClr val="EBAD20"/>
      </a:accent2>
      <a:accent3>
        <a:srgbClr val="C6202E"/>
      </a:accent3>
      <a:accent4>
        <a:srgbClr val="D9C89D"/>
      </a:accent4>
      <a:accent5>
        <a:srgbClr val="45535E"/>
      </a:accent5>
      <a:accent6>
        <a:srgbClr val="F7F0DF"/>
      </a:accent6>
      <a:hlink>
        <a:srgbClr val="EBAC20"/>
      </a:hlink>
      <a:folHlink>
        <a:srgbClr val="EBAC2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T-2023 Basic Powerpoint Template-16x9-Final" id="{3DE84E96-D068-7A42-91A0-DC9C51088D85}" vid="{E29E5436-4D87-C649-8FD2-7FCEF7E0D7D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3E568F017B2E4A80C6E4715A64C0BD" ma:contentTypeVersion="16" ma:contentTypeDescription="Create a new document." ma:contentTypeScope="" ma:versionID="288f1f23a7f2900aa07225eb9f711d40">
  <xsd:schema xmlns:xsd="http://www.w3.org/2001/XMLSchema" xmlns:xs="http://www.w3.org/2001/XMLSchema" xmlns:p="http://schemas.microsoft.com/office/2006/metadata/properties" xmlns:ns2="028decb5-0579-4cf0-888b-474ccf1da78c" xmlns:ns3="72fee534-b137-4d44-ade9-deb125c15eb0" targetNamespace="http://schemas.microsoft.com/office/2006/metadata/properties" ma:root="true" ma:fieldsID="f3cc04666a17d62c49eaf9c965e5a55d" ns2:_="" ns3:_="">
    <xsd:import namespace="028decb5-0579-4cf0-888b-474ccf1da78c"/>
    <xsd:import namespace="72fee534-b137-4d44-ade9-deb125c15e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8decb5-0579-4cf0-888b-474ccf1da7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6cb6af0-284c-46f5-ae09-ca66bd4597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fee534-b137-4d44-ade9-deb125c15eb0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2a406900-7fa7-49f6-95cf-c87460717f8e}" ma:internalName="TaxCatchAll" ma:showField="CatchAllData" ma:web="72fee534-b137-4d44-ade9-deb125c15e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28decb5-0579-4cf0-888b-474ccf1da78c">
      <Terms xmlns="http://schemas.microsoft.com/office/infopath/2007/PartnerControls"/>
    </lcf76f155ced4ddcb4097134ff3c332f>
    <TaxCatchAll xmlns="72fee534-b137-4d44-ade9-deb125c15eb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A06F42-35E4-422F-8840-30965D80DD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8decb5-0579-4cf0-888b-474ccf1da78c"/>
    <ds:schemaRef ds:uri="72fee534-b137-4d44-ade9-deb125c15e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106F6C-9AE7-4FA7-9588-29C077792B52}">
  <ds:schemaRefs>
    <ds:schemaRef ds:uri="http://purl.org/dc/elements/1.1/"/>
    <ds:schemaRef ds:uri="72fee534-b137-4d44-ade9-deb125c15eb0"/>
    <ds:schemaRef ds:uri="http://schemas.microsoft.com/office/infopath/2007/PartnerControls"/>
    <ds:schemaRef ds:uri="http://purl.org/dc/terms/"/>
    <ds:schemaRef ds:uri="http://schemas.microsoft.com/office/2006/metadata/properties"/>
    <ds:schemaRef ds:uri="028decb5-0579-4cf0-888b-474ccf1da78c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2169723-251F-4210-9AE1-E2C32D2732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</Template>
  <TotalTime>20896</TotalTime>
  <Words>797</Words>
  <Application>Microsoft Office PowerPoint</Application>
  <PresentationFormat>Widescreen</PresentationFormat>
  <Paragraphs>128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Arial Black</vt:lpstr>
      <vt:lpstr>Calibri</vt:lpstr>
      <vt:lpstr>Courier New</vt:lpstr>
      <vt:lpstr>Merriweather</vt:lpstr>
      <vt:lpstr>Montserrat</vt:lpstr>
      <vt:lpstr>Montserrat Medium</vt:lpstr>
      <vt:lpstr>Montserrat SemiBold</vt:lpstr>
      <vt:lpstr>System Font Regular</vt:lpstr>
      <vt:lpstr>Wingdings</vt:lpstr>
      <vt:lpstr>Title, Section and Ending Slides</vt:lpstr>
      <vt:lpstr>General Content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Neighborhood Academy Course: NCI</dc:title>
  <dc:creator>Malla, Soujanya</dc:creator>
  <cp:lastModifiedBy>Banes, Jeremy</cp:lastModifiedBy>
  <cp:revision>39</cp:revision>
  <cp:lastPrinted>2024-11-13T20:29:15Z</cp:lastPrinted>
  <dcterms:created xsi:type="dcterms:W3CDTF">2024-04-02T17:14:45Z</dcterms:created>
  <dcterms:modified xsi:type="dcterms:W3CDTF">2025-05-13T21:40:03Z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0x010100423E568F017B2E4A80C6E4715A64C0BD</vt:lpwstr>
  </property>
  <property fmtid="{D5CDD505-2E9C-101B-9397-08002B2CF9AE}" pid="3" name="MediaServiceImageTags">
    <vt:lpwstr/>
  </property>
</Properties>
</file>